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2"/>
  </p:notesMasterIdLst>
  <p:handoutMasterIdLst>
    <p:handoutMasterId r:id="rId33"/>
  </p:handoutMasterIdLst>
  <p:sldIdLst>
    <p:sldId id="285"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Lst>
  <p:sldSz cx="10691813" cy="7559675"/>
  <p:notesSz cx="6858000" cy="9144000"/>
  <p:defaultTextStyle>
    <a:defPPr>
      <a:defRPr lang="de-DE"/>
    </a:defPPr>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FF"/>
    <a:srgbClr val="F1F3F3"/>
    <a:srgbClr val="E5EAE9"/>
    <a:srgbClr val="E1D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C3B525-C93F-40B2-833B-A8949118E04D}" v="5" dt="2023-09-06T05:16:08.986"/>
  </p1510:revLst>
</p1510:revInfo>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75109" autoAdjust="0"/>
  </p:normalViewPr>
  <p:slideViewPr>
    <p:cSldViewPr showGuides="1">
      <p:cViewPr varScale="1">
        <p:scale>
          <a:sx n="50" d="100"/>
          <a:sy n="50" d="100"/>
        </p:scale>
        <p:origin x="1586" y="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334" y="2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ian.lorenzana" userId="S::florian.lorenzana_ingoldverlag.ch#ext#@gvbonline.onmicrosoft.com::76cd30a2-f338-4826-b74c-130dfb649b2d" providerId="AD" clId="Web-{79C3B525-C93F-40B2-833B-A8949118E04D}"/>
    <pc:docChg chg="modSld">
      <pc:chgData name="florian.lorenzana" userId="S::florian.lorenzana_ingoldverlag.ch#ext#@gvbonline.onmicrosoft.com::76cd30a2-f338-4826-b74c-130dfb649b2d" providerId="AD" clId="Web-{79C3B525-C93F-40B2-833B-A8949118E04D}" dt="2023-09-06T05:16:04.580" v="3" actId="20577"/>
      <pc:docMkLst>
        <pc:docMk/>
      </pc:docMkLst>
      <pc:sldChg chg="modSp">
        <pc:chgData name="florian.lorenzana" userId="S::florian.lorenzana_ingoldverlag.ch#ext#@gvbonline.onmicrosoft.com::76cd30a2-f338-4826-b74c-130dfb649b2d" providerId="AD" clId="Web-{79C3B525-C93F-40B2-833B-A8949118E04D}" dt="2023-09-06T05:16:04.580" v="3" actId="20577"/>
        <pc:sldMkLst>
          <pc:docMk/>
          <pc:sldMk cId="2085392519" sldId="319"/>
        </pc:sldMkLst>
        <pc:spChg chg="mod">
          <ac:chgData name="florian.lorenzana" userId="S::florian.lorenzana_ingoldverlag.ch#ext#@gvbonline.onmicrosoft.com::76cd30a2-f338-4826-b74c-130dfb649b2d" providerId="AD" clId="Web-{79C3B525-C93F-40B2-833B-A8949118E04D}" dt="2023-09-06T05:16:04.580" v="3" actId="20577"/>
          <ac:spMkLst>
            <pc:docMk/>
            <pc:sldMk cId="2085392519" sldId="319"/>
            <ac:spMk id="20" creationId="{471E9873-0E42-C02E-4172-9DEFE599D6C4}"/>
          </ac:spMkLst>
        </pc:spChg>
      </pc:sldChg>
      <pc:sldChg chg="modSp">
        <pc:chgData name="florian.lorenzana" userId="S::florian.lorenzana_ingoldverlag.ch#ext#@gvbonline.onmicrosoft.com::76cd30a2-f338-4826-b74c-130dfb649b2d" providerId="AD" clId="Web-{79C3B525-C93F-40B2-833B-A8949118E04D}" dt="2023-09-06T05:15:58.236" v="2" actId="20577"/>
        <pc:sldMkLst>
          <pc:docMk/>
          <pc:sldMk cId="1085423862" sldId="320"/>
        </pc:sldMkLst>
        <pc:spChg chg="mod">
          <ac:chgData name="florian.lorenzana" userId="S::florian.lorenzana_ingoldverlag.ch#ext#@gvbonline.onmicrosoft.com::76cd30a2-f338-4826-b74c-130dfb649b2d" providerId="AD" clId="Web-{79C3B525-C93F-40B2-833B-A8949118E04D}" dt="2023-09-06T05:15:58.236" v="2" actId="20577"/>
          <ac:spMkLst>
            <pc:docMk/>
            <pc:sldMk cId="1085423862" sldId="320"/>
            <ac:spMk id="20" creationId="{471E9873-0E42-C02E-4172-9DEFE599D6C4}"/>
          </ac:spMkLst>
        </pc:spChg>
      </pc:sldChg>
    </pc:docChg>
  </pc:docChgLst>
  <pc:docChgLst>
    <pc:chgData name="Gerber Claudia" userId="991449fb-9fa2-44fa-b9d7-1f724134470f" providerId="ADAL" clId="{9D68B796-B5DB-4040-AC35-ED9FFBEDF0B0}"/>
    <pc:docChg chg="">
      <pc:chgData name="Gerber Claudia" userId="991449fb-9fa2-44fa-b9d7-1f724134470f" providerId="ADAL" clId="{9D68B796-B5DB-4040-AC35-ED9FFBEDF0B0}" dt="2023-09-05T08:58:44.522" v="2"/>
      <pc:docMkLst>
        <pc:docMk/>
      </pc:docMkLst>
      <pc:sldChg chg="delCm">
        <pc:chgData name="Gerber Claudia" userId="991449fb-9fa2-44fa-b9d7-1f724134470f" providerId="ADAL" clId="{9D68B796-B5DB-4040-AC35-ED9FFBEDF0B0}" dt="2023-09-05T08:58:08.694" v="0"/>
        <pc:sldMkLst>
          <pc:docMk/>
          <pc:sldMk cId="1706927131" sldId="307"/>
        </pc:sldMkLst>
      </pc:sldChg>
      <pc:sldChg chg="delCm">
        <pc:chgData name="Gerber Claudia" userId="991449fb-9fa2-44fa-b9d7-1f724134470f" providerId="ADAL" clId="{9D68B796-B5DB-4040-AC35-ED9FFBEDF0B0}" dt="2023-09-05T08:58:31.392" v="1"/>
        <pc:sldMkLst>
          <pc:docMk/>
          <pc:sldMk cId="708812408" sldId="322"/>
        </pc:sldMkLst>
      </pc:sldChg>
      <pc:sldChg chg="delCm">
        <pc:chgData name="Gerber Claudia" userId="991449fb-9fa2-44fa-b9d7-1f724134470f" providerId="ADAL" clId="{9D68B796-B5DB-4040-AC35-ED9FFBEDF0B0}" dt="2023-09-05T08:58:44.522" v="2"/>
        <pc:sldMkLst>
          <pc:docMk/>
          <pc:sldMk cId="2587970161" sldId="33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05.09.2023</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1333500" y="900113"/>
            <a:ext cx="4422775" cy="3127375"/>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712000"/>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712000"/>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a:t>
            </a:fld>
            <a:endParaRPr lang="de-CH" dirty="0"/>
          </a:p>
        </p:txBody>
      </p:sp>
      <p:sp>
        <p:nvSpPr>
          <p:cNvPr id="16" name="Notizenplatzhalter 15"/>
          <p:cNvSpPr>
            <a:spLocks noGrp="1"/>
          </p:cNvSpPr>
          <p:nvPr>
            <p:ph type="body" sz="quarter" idx="3"/>
          </p:nvPr>
        </p:nvSpPr>
        <p:spPr>
          <a:xfrm>
            <a:off x="773424" y="4283968"/>
            <a:ext cx="5560412" cy="424847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05.09.2023</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338030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Diapositive de </a:t>
            </a:r>
            <a:r>
              <a:rPr lang="fr-CH" b="1" noProof="0" dirty="0"/>
              <a:t>présentation</a:t>
            </a: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3153198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d'information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4115788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r>
              <a:rPr lang="fr-CH" baseline="0" dirty="0"/>
              <a:t>Les objectifs pédagogiques peuvent être formulés de manière différenciée pour chaque élève, puis imprimés et transmis.</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2862126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Fiche de travail pour les élèves (modèle à photocopier)</a:t>
            </a:r>
            <a:endParaRPr lang="fr-CH" noProof="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13</a:t>
            </a:fld>
            <a:endParaRPr lang="de-CH" dirty="0"/>
          </a:p>
        </p:txBody>
      </p:sp>
    </p:spTree>
    <p:extLst>
      <p:ext uri="{BB962C8B-B14F-4D97-AF65-F5344CB8AC3E}">
        <p14:creationId xmlns:p14="http://schemas.microsoft.com/office/powerpoint/2010/main" val="1774358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pPr algn="l"/>
            <a:r>
              <a:rPr lang="fr-CH" i="0" noProof="0" dirty="0"/>
              <a:t>Ce court-métrage</a:t>
            </a:r>
            <a:r>
              <a:rPr lang="fr-CH" noProof="0" dirty="0"/>
              <a:t> (1:31</a:t>
            </a:r>
            <a:r>
              <a:rPr lang="fr-CH" baseline="0" noProof="0" dirty="0"/>
              <a:t>)</a:t>
            </a:r>
            <a:r>
              <a:rPr lang="fr-CH" noProof="0" dirty="0"/>
              <a:t> montre comment allumer un feu avec du silex</a:t>
            </a:r>
            <a:r>
              <a:rPr lang="fr-CH" baseline="0" noProof="0" dirty="0"/>
              <a:t>.</a:t>
            </a:r>
            <a:endParaRPr lang="fr-CH" noProof="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14</a:t>
            </a:fld>
            <a:endParaRPr lang="de-CH" dirty="0"/>
          </a:p>
        </p:txBody>
      </p:sp>
    </p:spTree>
    <p:extLst>
      <p:ext uri="{BB962C8B-B14F-4D97-AF65-F5344CB8AC3E}">
        <p14:creationId xmlns:p14="http://schemas.microsoft.com/office/powerpoint/2010/main" val="877360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endParaRPr lang="fr-CH" baseline="0" noProof="0" dirty="0"/>
          </a:p>
          <a:p>
            <a:pPr marL="0" marR="0" lvl="0" indent="0" algn="l" defTabSz="914400" rtl="0" eaLnBrk="1" fontAlgn="auto" latinLnBrk="0" hangingPunct="1">
              <a:lnSpc>
                <a:spcPct val="100000"/>
              </a:lnSpc>
              <a:spcBef>
                <a:spcPts val="0"/>
              </a:spcBef>
              <a:spcAft>
                <a:spcPts val="600"/>
              </a:spcAft>
              <a:buClrTx/>
              <a:buSzTx/>
              <a:buFontTx/>
              <a:buNone/>
              <a:tabLst/>
              <a:defRPr/>
            </a:pPr>
            <a:r>
              <a:rPr lang="fr-CH" i="0" noProof="0" dirty="0"/>
              <a:t>Ce court-métrage</a:t>
            </a:r>
            <a:r>
              <a:rPr lang="fr-CH" noProof="0" dirty="0"/>
              <a:t> (3:05</a:t>
            </a:r>
            <a:r>
              <a:rPr lang="fr-CH" baseline="0" noProof="0" dirty="0"/>
              <a:t>)</a:t>
            </a:r>
            <a:r>
              <a:rPr lang="fr-CH" noProof="0" dirty="0"/>
              <a:t> montre comment allumer un feu avec la technique d’échauffement du bois par friction</a:t>
            </a:r>
            <a:r>
              <a:rPr lang="fr-CH" baseline="0" noProof="0" dirty="0"/>
              <a:t>.</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15</a:t>
            </a:fld>
            <a:endParaRPr lang="de-CH" dirty="0"/>
          </a:p>
        </p:txBody>
      </p:sp>
    </p:spTree>
    <p:extLst>
      <p:ext uri="{BB962C8B-B14F-4D97-AF65-F5344CB8AC3E}">
        <p14:creationId xmlns:p14="http://schemas.microsoft.com/office/powerpoint/2010/main" val="1072858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Fiche de travail pour les élèves (modèle à photocopier)</a:t>
            </a:r>
            <a:endParaRPr lang="fr-CH" noProof="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16</a:t>
            </a:fld>
            <a:endParaRPr lang="de-CH" dirty="0"/>
          </a:p>
        </p:txBody>
      </p:sp>
    </p:spTree>
    <p:extLst>
      <p:ext uri="{BB962C8B-B14F-4D97-AF65-F5344CB8AC3E}">
        <p14:creationId xmlns:p14="http://schemas.microsoft.com/office/powerpoint/2010/main" val="1377472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Fiche de travail pour les élèves (modèle à photocopier)</a:t>
            </a:r>
            <a:endParaRPr lang="fr-CH" noProof="0"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17</a:t>
            </a:fld>
            <a:endParaRPr lang="de-CH" dirty="0"/>
          </a:p>
        </p:txBody>
      </p:sp>
    </p:spTree>
    <p:extLst>
      <p:ext uri="{BB962C8B-B14F-4D97-AF65-F5344CB8AC3E}">
        <p14:creationId xmlns:p14="http://schemas.microsoft.com/office/powerpoint/2010/main" val="2045325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rtl="0" eaLnBrk="1" fontAlgn="auto" latinLnBrk="0" hangingPunct="1">
              <a:spcBef>
                <a:spcPts val="0"/>
              </a:spcBef>
              <a:spcAft>
                <a:spcPts val="600"/>
              </a:spcAft>
            </a:pPr>
            <a:r>
              <a:rPr lang="fr-CH" b="1" noProof="0" dirty="0"/>
              <a:t>Diapositive de présentation </a:t>
            </a:r>
            <a:r>
              <a:rPr lang="de-DE" b="1" dirty="0"/>
              <a:t>/ </a:t>
            </a:r>
            <a:r>
              <a:rPr lang="fr-CH" sz="1800" b="1" kern="1200" dirty="0">
                <a:solidFill>
                  <a:srgbClr val="000000"/>
                </a:solidFill>
                <a:effectLst/>
                <a:latin typeface="Arial" panose="020B0604020202020204" pitchFamily="34" charset="0"/>
                <a:ea typeface="+mn-ea"/>
                <a:cs typeface="+mn-cs"/>
              </a:rPr>
              <a:t>Fiche de travail pour les élèves (modèle à photocopier)</a:t>
            </a:r>
            <a:endParaRPr lang="fr-CH" dirty="0">
              <a:effectLst/>
            </a:endParaRPr>
          </a:p>
          <a:p>
            <a:pPr>
              <a:lnSpc>
                <a:spcPct val="107000"/>
              </a:lnSpc>
              <a:spcAft>
                <a:spcPts val="800"/>
              </a:spcAft>
            </a:pPr>
            <a:r>
              <a:rPr lang="fr-CH" sz="1800" kern="100" dirty="0">
                <a:effectLst/>
                <a:latin typeface="Arial" panose="020B0604020202020204" pitchFamily="34" charset="0"/>
                <a:ea typeface="Calibri" panose="020F0502020204030204" pitchFamily="34" charset="0"/>
                <a:cs typeface="Times New Roman" panose="02020603050405020304" pitchFamily="18" charset="0"/>
              </a:rPr>
              <a:t>Cette diapositive permet de montrer aux élèves comment fonctionne une machine à vapeur. La diapositive suivante illustre ce fonctionnement à l'aide de flèches et de brèves explications. Expliquez ce fonctionnement à la classe. Pour une meilleure compréhension, les élèves tracent les flèches sur leur fiche de travail. Ils peuvent également y ajouter de courtes phrases explicatives.</a:t>
            </a:r>
          </a:p>
          <a:p>
            <a:pPr>
              <a:lnSpc>
                <a:spcPct val="107000"/>
              </a:lnSpc>
              <a:spcAft>
                <a:spcPts val="800"/>
              </a:spcAft>
            </a:pPr>
            <a:r>
              <a:rPr lang="fr-CH" sz="1800" kern="100" dirty="0">
                <a:effectLst/>
                <a:latin typeface="Arial" panose="020B0604020202020204" pitchFamily="34" charset="0"/>
                <a:ea typeface="Calibri" panose="020F0502020204030204" pitchFamily="34" charset="0"/>
                <a:cs typeface="Times New Roman" panose="02020603050405020304" pitchFamily="18" charset="0"/>
              </a:rPr>
              <a:t>Cette fiche de travail ne sera toutefois pas utilisée avec de jeunes élèves, car ces phénomènes techniques peuvent être trop compliqués pour eux.</a:t>
            </a:r>
          </a:p>
          <a:p>
            <a:r>
              <a:rPr lang="fr-CH" sz="1800" dirty="0">
                <a:effectLst/>
                <a:latin typeface="Arial" panose="020B0604020202020204" pitchFamily="34" charset="0"/>
                <a:ea typeface="Calibri" panose="020F0502020204030204" pitchFamily="34" charset="0"/>
                <a:cs typeface="Times New Roman" panose="02020603050405020304" pitchFamily="18" charset="0"/>
              </a:rPr>
              <a:t>Il est également possible, en guise d'alternative ou de complément, de montrer un véritable modèle de machine à vapeur. Il en existe de toutes sortes, qu'il s'agisse de modèles animés ou de modèles fonctionnels, dans lesquels la vapeur produite entraîne une roue d'inertie ou allume une lampe</a:t>
            </a:r>
            <a:r>
              <a:rPr lang="de-DE" baseline="0" dirty="0"/>
              <a:t>.</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18</a:t>
            </a:fld>
            <a:endParaRPr lang="de-CH" dirty="0"/>
          </a:p>
        </p:txBody>
      </p:sp>
    </p:spTree>
    <p:extLst>
      <p:ext uri="{BB962C8B-B14F-4D97-AF65-F5344CB8AC3E}">
        <p14:creationId xmlns:p14="http://schemas.microsoft.com/office/powerpoint/2010/main" val="4043773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noProof="0" dirty="0"/>
              <a:t>Diapositive de présentation </a:t>
            </a:r>
          </a:p>
          <a:p>
            <a:r>
              <a:rPr lang="fr-CH" b="0" noProof="0" dirty="0"/>
              <a:t>Solutions</a:t>
            </a: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19</a:t>
            </a:fld>
            <a:endParaRPr lang="de-CH" dirty="0"/>
          </a:p>
        </p:txBody>
      </p:sp>
    </p:spTree>
    <p:extLst>
      <p:ext uri="{BB962C8B-B14F-4D97-AF65-F5344CB8AC3E}">
        <p14:creationId xmlns:p14="http://schemas.microsoft.com/office/powerpoint/2010/main" val="140615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1040224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rtl="0" eaLnBrk="1" fontAlgn="auto" latinLnBrk="0" hangingPunct="1">
              <a:spcBef>
                <a:spcPts val="0"/>
              </a:spcBef>
              <a:spcAft>
                <a:spcPts val="600"/>
              </a:spcAft>
            </a:pPr>
            <a:r>
              <a:rPr lang="fr-CH" sz="1100" b="1" kern="1200" dirty="0">
                <a:solidFill>
                  <a:srgbClr val="000000"/>
                </a:solidFill>
                <a:effectLst/>
                <a:latin typeface="Arial" panose="020B0604020202020204" pitchFamily="34" charset="0"/>
                <a:ea typeface="+mn-ea"/>
                <a:cs typeface="+mn-cs"/>
              </a:rPr>
              <a:t>Fiche de travail pour les élèves (modèle à photocopier)</a:t>
            </a:r>
            <a:endParaRPr lang="fr-CH" dirty="0">
              <a:effectLst/>
            </a:endParaRPr>
          </a:p>
          <a:p>
            <a:pPr algn="l"/>
            <a:r>
              <a:rPr lang="fr-CH" dirty="0"/>
              <a:t>Cette diapositive est la dernière de l’histoire du feu. Elle devrait aider les élèves à prendre conscience des situations où nous utilisons encore du feu aujourd'hui.</a:t>
            </a:r>
          </a:p>
          <a:p>
            <a:pPr algn="l"/>
            <a:r>
              <a:rPr lang="fr-CH" dirty="0"/>
              <a:t>Réponses possibles : cheminée, barbecue, chaudière à pellets, chauffage au mazout et au gaz, usine d'incinération des ordures, dans l’industrie (fonderies, transformation de métaux, fabrication de ciment, ...), construction de bâtiments et de routes (bitume pour joints, bordures de routes, ...)</a:t>
            </a:r>
          </a:p>
        </p:txBody>
      </p:sp>
      <p:sp>
        <p:nvSpPr>
          <p:cNvPr id="4" name="Foliennummernplatzhalter 3"/>
          <p:cNvSpPr>
            <a:spLocks noGrp="1"/>
          </p:cNvSpPr>
          <p:nvPr>
            <p:ph type="sldNum" sz="quarter" idx="10"/>
          </p:nvPr>
        </p:nvSpPr>
        <p:spPr/>
        <p:txBody>
          <a:bodyPr/>
          <a:lstStyle/>
          <a:p>
            <a:fld id="{83C81C81-E364-4366-A610-2DB15FF98538}" type="slidenum">
              <a:rPr lang="de-CH" smtClean="0"/>
              <a:pPr/>
              <a:t>20</a:t>
            </a:fld>
            <a:endParaRPr lang="de-CH" dirty="0"/>
          </a:p>
        </p:txBody>
      </p:sp>
    </p:spTree>
    <p:extLst>
      <p:ext uri="{BB962C8B-B14F-4D97-AF65-F5344CB8AC3E}">
        <p14:creationId xmlns:p14="http://schemas.microsoft.com/office/powerpoint/2010/main" val="2923424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r>
              <a:rPr lang="fr-CH" dirty="0"/>
              <a:t>Le </a:t>
            </a:r>
            <a:r>
              <a:rPr lang="fr-CH" dirty="0" err="1"/>
              <a:t>lapbook</a:t>
            </a:r>
            <a:r>
              <a:rPr lang="fr-CH" dirty="0"/>
              <a:t> est un bon moyen pour concrétiser les connaissances acquises. Cette diapositive montre les principales étapes nécessaires à la réalisation d'un </a:t>
            </a:r>
            <a:r>
              <a:rPr lang="fr-CH" dirty="0" err="1"/>
              <a:t>lapbook</a:t>
            </a:r>
            <a:r>
              <a:rPr lang="fr-CH" dirty="0"/>
              <a:t>. Elle peut servir d’aide-mémoire pour les classes qui ont déjà élaboré des </a:t>
            </a:r>
            <a:r>
              <a:rPr lang="fr-CH" dirty="0" err="1"/>
              <a:t>lapbooks</a:t>
            </a:r>
            <a:r>
              <a:rPr lang="fr-CH" dirty="0"/>
              <a:t>. Elle peut aussi être laissée de côté. Selon la classe, il peut être nécessaire d’apporter des aides supplémentaires, p. ex. en donnant des consignes plus précises, en précisant le nombre et le type de points du thème à présenter.</a:t>
            </a:r>
          </a:p>
          <a:p>
            <a:r>
              <a:rPr lang="fr-CH" dirty="0"/>
              <a:t>Pour vous inspirer, vous trouvez sur Internet de nombreux exemples de </a:t>
            </a:r>
            <a:r>
              <a:rPr lang="fr-CH" dirty="0" err="1"/>
              <a:t>lapbooks</a:t>
            </a:r>
            <a:r>
              <a:rPr lang="fr-CH" dirty="0"/>
              <a:t> de tout genre, des instructions pour les réaliser et des modèles.</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21</a:t>
            </a:fld>
            <a:endParaRPr lang="de-CH" dirty="0"/>
          </a:p>
        </p:txBody>
      </p:sp>
    </p:spTree>
    <p:extLst>
      <p:ext uri="{BB962C8B-B14F-4D97-AF65-F5344CB8AC3E}">
        <p14:creationId xmlns:p14="http://schemas.microsoft.com/office/powerpoint/2010/main" val="2330403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22</a:t>
            </a:fld>
            <a:endParaRPr lang="de-CH" dirty="0"/>
          </a:p>
        </p:txBody>
      </p:sp>
    </p:spTree>
    <p:extLst>
      <p:ext uri="{BB962C8B-B14F-4D97-AF65-F5344CB8AC3E}">
        <p14:creationId xmlns:p14="http://schemas.microsoft.com/office/powerpoint/2010/main" val="2471613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noProof="0" dirty="0"/>
              <a:t>Diapositive d'information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23</a:t>
            </a:fld>
            <a:endParaRPr lang="de-CH" dirty="0"/>
          </a:p>
        </p:txBody>
      </p:sp>
    </p:spTree>
    <p:extLst>
      <p:ext uri="{BB962C8B-B14F-4D97-AF65-F5344CB8AC3E}">
        <p14:creationId xmlns:p14="http://schemas.microsoft.com/office/powerpoint/2010/main" val="1715963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r>
              <a:rPr lang="fr-CH" baseline="0" dirty="0"/>
              <a:t>Les objectifs pédagogiques peuvent être formulés de manière différenciée pour chaque élève, puis imprimés et transmis.</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24</a:t>
            </a:fld>
            <a:endParaRPr lang="de-CH" dirty="0"/>
          </a:p>
        </p:txBody>
      </p:sp>
    </p:spTree>
    <p:extLst>
      <p:ext uri="{BB962C8B-B14F-4D97-AF65-F5344CB8AC3E}">
        <p14:creationId xmlns:p14="http://schemas.microsoft.com/office/powerpoint/2010/main" val="2704190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pPr>
              <a:lnSpc>
                <a:spcPct val="107000"/>
              </a:lnSpc>
              <a:spcAft>
                <a:spcPts val="800"/>
              </a:spcAft>
            </a:pPr>
            <a:r>
              <a:rPr lang="fr-CH" sz="1800" kern="100" dirty="0">
                <a:effectLst/>
                <a:latin typeface="Arial" panose="020B0604020202020204" pitchFamily="34" charset="0"/>
                <a:ea typeface="Calibri" panose="020F0502020204030204" pitchFamily="34" charset="0"/>
                <a:cs typeface="Times New Roman" panose="02020603050405020304" pitchFamily="18" charset="0"/>
              </a:rPr>
              <a:t>Les élèves réalisent l'expérience n°11 de la partie pratique, puis cherchent ensemble à répondre à la question de Mme Flammette. Ils peuvent utiliser la fiche de travail vierge présentant le triangle du feu (diapositive 26) comme support (voir les solutions dans la diapositive 27).</a:t>
            </a:r>
          </a:p>
          <a:p>
            <a:pPr>
              <a:lnSpc>
                <a:spcPct val="107000"/>
              </a:lnSpc>
              <a:spcAft>
                <a:spcPts val="800"/>
              </a:spcAft>
            </a:pPr>
            <a:r>
              <a:rPr lang="fr-CH" sz="1800" kern="100" dirty="0">
                <a:effectLst/>
                <a:latin typeface="Arial" panose="020B0604020202020204" pitchFamily="34" charset="0"/>
                <a:ea typeface="Calibri" panose="020F0502020204030204" pitchFamily="34" charset="0"/>
                <a:cs typeface="Times New Roman" panose="02020603050405020304" pitchFamily="18" charset="0"/>
              </a:rPr>
              <a:t>Demandez aux élèves de faire des propositions et notez-les sur le tableau, puis rassemblez ces propositions par domaine et trouvez un terme plus général pour chaque domaine (p. ex. papier, bois, carton, amadou, herbe sèche, etc. amène à « combustible » ou « matériel combustible »).</a:t>
            </a:r>
          </a:p>
          <a:p>
            <a:pPr>
              <a:lnSpc>
                <a:spcPct val="107000"/>
              </a:lnSpc>
              <a:spcAft>
                <a:spcPts val="800"/>
              </a:spcAft>
            </a:pPr>
            <a:r>
              <a:rPr lang="fr-CH" sz="1800" kern="100" dirty="0">
                <a:effectLst/>
                <a:latin typeface="Arial" panose="020B0604020202020204" pitchFamily="34" charset="0"/>
                <a:ea typeface="Calibri" panose="020F0502020204030204" pitchFamily="34" charset="0"/>
                <a:cs typeface="Times New Roman" panose="02020603050405020304" pitchFamily="18" charset="0"/>
              </a:rPr>
              <a:t>Les élèves auront probablement plus de difficulté à trouver le terme « chaleur ». Mais après avoir réalisé l'expérience n°11, c'est tout à fait possible, car il apparaît évident dans cette expérience que seule la chaleur a été nécessaire pour allumer un feu.</a:t>
            </a:r>
          </a:p>
          <a:p>
            <a:r>
              <a:rPr lang="fr-CH" sz="1800" dirty="0">
                <a:effectLst/>
                <a:latin typeface="Arial" panose="020B0604020202020204" pitchFamily="34" charset="0"/>
                <a:ea typeface="Calibri" panose="020F0502020204030204" pitchFamily="34" charset="0"/>
                <a:cs typeface="Times New Roman" panose="02020603050405020304" pitchFamily="18" charset="0"/>
              </a:rPr>
              <a:t>Remarque : l'allumette qui brûle est déjà un feu ; la source d'allumage a été la </a:t>
            </a:r>
            <a:r>
              <a:rPr lang="fr-CH" sz="1800" b="1" dirty="0">
                <a:effectLst/>
                <a:latin typeface="Arial" panose="020B0604020202020204" pitchFamily="34" charset="0"/>
                <a:ea typeface="Calibri" panose="020F0502020204030204" pitchFamily="34" charset="0"/>
                <a:cs typeface="Times New Roman" panose="02020603050405020304" pitchFamily="18" charset="0"/>
              </a:rPr>
              <a:t>chaleur</a:t>
            </a:r>
            <a:r>
              <a:rPr lang="fr-CH" sz="1800" dirty="0">
                <a:effectLst/>
                <a:latin typeface="Arial" panose="020B0604020202020204" pitchFamily="34" charset="0"/>
                <a:ea typeface="Calibri" panose="020F0502020204030204" pitchFamily="34" charset="0"/>
                <a:cs typeface="Times New Roman" panose="02020603050405020304" pitchFamily="18" charset="0"/>
              </a:rPr>
              <a:t> provoquée par le frottement rapide de la tête de l’allumette sur la boîte</a:t>
            </a:r>
            <a:r>
              <a:rPr lang="de-DE" baseline="0" dirty="0"/>
              <a:t>.</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25</a:t>
            </a:fld>
            <a:endParaRPr lang="de-CH" dirty="0"/>
          </a:p>
        </p:txBody>
      </p:sp>
    </p:spTree>
    <p:extLst>
      <p:ext uri="{BB962C8B-B14F-4D97-AF65-F5344CB8AC3E}">
        <p14:creationId xmlns:p14="http://schemas.microsoft.com/office/powerpoint/2010/main" val="1095703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Fiche de travail pour les élèves (modèle à photocopier)</a:t>
            </a:r>
            <a:endParaRPr lang="fr-CH" noProof="0" dirty="0"/>
          </a:p>
          <a:p>
            <a:pPr marL="0" marR="0" lvl="0" indent="0" algn="l" defTabSz="914400" rtl="0" eaLnBrk="1" fontAlgn="auto" latinLnBrk="0" hangingPunct="1">
              <a:lnSpc>
                <a:spcPct val="100000"/>
              </a:lnSpc>
              <a:spcBef>
                <a:spcPts val="0"/>
              </a:spcBef>
              <a:spcAft>
                <a:spcPts val="600"/>
              </a:spcAft>
              <a:buClrTx/>
              <a:buSzTx/>
              <a:buFontTx/>
              <a:buNone/>
              <a:tabLst/>
              <a:defRPr/>
            </a:pPr>
            <a:r>
              <a:rPr lang="fr-CH" i="0" dirty="0"/>
              <a:t>Veillez à ce que les termes correspondent à ceux qui sont mentionnés sur la diapositive suivante présentant les solutions, car le chapitre 3 (L'extinction) y fait référence.</a:t>
            </a:r>
          </a:p>
          <a:p>
            <a:pPr marL="0" marR="0" lvl="0" indent="0" algn="l" defTabSz="914400" rtl="0" eaLnBrk="1" fontAlgn="auto" latinLnBrk="0" hangingPunct="1">
              <a:lnSpc>
                <a:spcPct val="100000"/>
              </a:lnSpc>
              <a:spcBef>
                <a:spcPts val="0"/>
              </a:spcBef>
              <a:spcAft>
                <a:spcPts val="600"/>
              </a:spcAft>
              <a:buClrTx/>
              <a:buSzTx/>
              <a:buFontTx/>
              <a:buNone/>
              <a:tabLst/>
              <a:defRPr/>
            </a:pPr>
            <a:r>
              <a:rPr lang="fr-CH" i="0" dirty="0"/>
              <a:t>Comme les couleurs sont plutôt sombres, il est préférable que les élèves écrivent en dehors des côtés du triangle.</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26</a:t>
            </a:fld>
            <a:endParaRPr lang="de-CH" dirty="0"/>
          </a:p>
        </p:txBody>
      </p:sp>
    </p:spTree>
    <p:extLst>
      <p:ext uri="{BB962C8B-B14F-4D97-AF65-F5344CB8AC3E}">
        <p14:creationId xmlns:p14="http://schemas.microsoft.com/office/powerpoint/2010/main" val="4037427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fr-CH" noProof="0" dirty="0"/>
              <a:t>Solutions</a:t>
            </a:r>
          </a:p>
        </p:txBody>
      </p:sp>
      <p:sp>
        <p:nvSpPr>
          <p:cNvPr id="4" name="Foliennummernplatzhalter 3"/>
          <p:cNvSpPr>
            <a:spLocks noGrp="1"/>
          </p:cNvSpPr>
          <p:nvPr>
            <p:ph type="sldNum" sz="quarter" idx="10"/>
          </p:nvPr>
        </p:nvSpPr>
        <p:spPr/>
        <p:txBody>
          <a:bodyPr/>
          <a:lstStyle/>
          <a:p>
            <a:fld id="{83C81C81-E364-4366-A610-2DB15FF98538}" type="slidenum">
              <a:rPr lang="de-CH" smtClean="0"/>
              <a:pPr/>
              <a:t>27</a:t>
            </a:fld>
            <a:endParaRPr lang="de-CH" dirty="0"/>
          </a:p>
        </p:txBody>
      </p:sp>
    </p:spTree>
    <p:extLst>
      <p:ext uri="{BB962C8B-B14F-4D97-AF65-F5344CB8AC3E}">
        <p14:creationId xmlns:p14="http://schemas.microsoft.com/office/powerpoint/2010/main" val="142675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d'information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302299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d'information</a:t>
            </a:r>
          </a:p>
          <a:p>
            <a:r>
              <a:rPr lang="fr-CH" dirty="0"/>
              <a:t>Vous trouvez ici un aperçu du contenu de ce chapitre avec le numéro des diapositives concernées.</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a:t>
            </a:fld>
            <a:endParaRPr lang="de-CH" dirty="0"/>
          </a:p>
        </p:txBody>
      </p:sp>
    </p:spTree>
    <p:extLst>
      <p:ext uri="{BB962C8B-B14F-4D97-AF65-F5344CB8AC3E}">
        <p14:creationId xmlns:p14="http://schemas.microsoft.com/office/powerpoint/2010/main" val="86307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r>
              <a:rPr lang="fr-CH" dirty="0"/>
              <a:t>Voici des idées de questions pour susciter une discussion et amener les élèves à réfléchir à cette thématique et à faire appel aux connaissances qu’ils possèdent déjà. Laissez les élèves répondre sans faire de commentaires, ce qui permet à chacun d'adapter, de développer, voire de changer complètement ses idées (éventuellement préconçues).</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2260310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3909175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d'information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2503529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r>
              <a:rPr lang="fr-CH" baseline="0" dirty="0"/>
              <a:t>Les objectifs pédagogiques peuvent être formulés de manière différenciée pour chaque élève, puis imprimés et transmis.</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8</a:t>
            </a:fld>
            <a:endParaRPr lang="de-CH" dirty="0"/>
          </a:p>
        </p:txBody>
      </p:sp>
    </p:spTree>
    <p:extLst>
      <p:ext uri="{BB962C8B-B14F-4D97-AF65-F5344CB8AC3E}">
        <p14:creationId xmlns:p14="http://schemas.microsoft.com/office/powerpoint/2010/main" val="26560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Fiche de travail pour les élèves (modèle à photocopier</a:t>
            </a:r>
            <a:r>
              <a:rPr lang="de-DE" b="1" baseline="0" dirty="0"/>
              <a:t>)</a:t>
            </a:r>
            <a:endParaRPr lang="de-CH" dirty="0"/>
          </a:p>
          <a:p>
            <a:r>
              <a:rPr lang="fr-CH" dirty="0"/>
              <a:t>Les élèves peuvent noter les connaissances qu’ils possèdent déjà sur cette fiche de travail</a:t>
            </a:r>
            <a:r>
              <a:rPr lang="de-DE" baseline="0" dirty="0"/>
              <a:t>. </a:t>
            </a:r>
          </a:p>
          <a:p>
            <a:r>
              <a:rPr lang="fr-CH" i="0" dirty="0"/>
              <a:t>Une fois qu’ils l’ont fait, discutez avec la classe des consignes de sécurité (partie pratique, page E5) et répondez aux éventuelles questions. </a:t>
            </a:r>
          </a:p>
          <a:p>
            <a:r>
              <a:rPr lang="de-DE" i="0" baseline="0" dirty="0"/>
              <a:t>À</a:t>
            </a:r>
            <a:r>
              <a:rPr lang="fr-CH" baseline="0" dirty="0"/>
              <a:t> ce stade, un petit test peut être effectué. Idées de contenu : installation de la place de travail, port de lunettes de protection, allumer et éteindre une bougie.</a:t>
            </a:r>
          </a:p>
          <a:p>
            <a:r>
              <a:rPr lang="fr-CH" baseline="0" dirty="0"/>
              <a:t>Seuls les élèves qui ont réussi ce test peuvent réaliser les expériences</a:t>
            </a:r>
            <a:r>
              <a:rPr lang="fr-CH" noProof="0" dirty="0"/>
              <a:t> n°1 à 4 de manière autonome</a:t>
            </a:r>
            <a:r>
              <a:rPr lang="de-DE" baseline="0" dirty="0"/>
              <a:t>.</a:t>
            </a:r>
          </a:p>
          <a:p>
            <a:r>
              <a:rPr lang="fr-CH" baseline="0" dirty="0"/>
              <a:t>Après l'expérience 4, vous pouvez réaliser l'expérience de démonstration n°13 devant les élèves pour montrer comment la vapeur de cire s'enflamme.</a:t>
            </a:r>
            <a:endParaRPr lang="de-DE" baseline="0" dirty="0"/>
          </a:p>
          <a:p>
            <a:r>
              <a:rPr lang="fr-CH" baseline="0" dirty="0"/>
              <a:t>L'expérience 5 permet de démontrer que la combustion produit toujours de l'eau sous forme de vapeur. Elle convient aussi bien comme complément pour les élèves plus rapides ou comme expérience de démonstration finale. </a:t>
            </a:r>
            <a:endParaRPr lang="de-CH" strike="sngStrike"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9</a:t>
            </a:fld>
            <a:endParaRPr lang="de-CH" dirty="0"/>
          </a:p>
        </p:txBody>
      </p:sp>
    </p:spTree>
    <p:extLst>
      <p:ext uri="{BB962C8B-B14F-4D97-AF65-F5344CB8AC3E}">
        <p14:creationId xmlns:p14="http://schemas.microsoft.com/office/powerpoint/2010/main" val="2293592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französisch">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804891A-D886-2737-B764-9038D8131AB8}"/>
              </a:ext>
            </a:extLst>
          </p:cNvPr>
          <p:cNvSpPr/>
          <p:nvPr userDrawn="1"/>
        </p:nvSpPr>
        <p:spPr>
          <a:xfrm>
            <a:off x="430213" y="431800"/>
            <a:ext cx="9829799" cy="66928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pic>
        <p:nvPicPr>
          <p:cNvPr id="19" name="Grafik 18">
            <a:extLst>
              <a:ext uri="{FF2B5EF4-FFF2-40B4-BE49-F238E27FC236}">
                <a16:creationId xmlns:a16="http://schemas.microsoft.com/office/drawing/2014/main" id="{FB20AB03-52A8-F6D8-8363-63B250B2A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790" y="6268875"/>
            <a:ext cx="874800" cy="209071"/>
          </a:xfrm>
          <a:prstGeom prst="rect">
            <a:avLst/>
          </a:prstGeom>
        </p:spPr>
      </p:pic>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pic>
        <p:nvPicPr>
          <p:cNvPr id="4" name="Grafik 3">
            <a:extLst>
              <a:ext uri="{FF2B5EF4-FFF2-40B4-BE49-F238E27FC236}">
                <a16:creationId xmlns:a16="http://schemas.microsoft.com/office/drawing/2014/main" id="{9E5446F7-BF41-B00C-0951-242915AEA0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908" y="6654193"/>
            <a:ext cx="1900800" cy="262848"/>
          </a:xfrm>
          <a:prstGeom prst="rect">
            <a:avLst/>
          </a:prstGeom>
        </p:spPr>
      </p:pic>
      <p:pic>
        <p:nvPicPr>
          <p:cNvPr id="3" name="Grafik 2">
            <a:extLst>
              <a:ext uri="{FF2B5EF4-FFF2-40B4-BE49-F238E27FC236}">
                <a16:creationId xmlns:a16="http://schemas.microsoft.com/office/drawing/2014/main" id="{D31EDACA-B3FE-1651-7C90-DC50FD7F86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7373" y="503473"/>
            <a:ext cx="4536000" cy="2678850"/>
          </a:xfrm>
          <a:prstGeom prst="rect">
            <a:avLst/>
          </a:prstGeom>
        </p:spPr>
      </p:pic>
      <p:pic>
        <p:nvPicPr>
          <p:cNvPr id="5" name="Grafik 4">
            <a:extLst>
              <a:ext uri="{FF2B5EF4-FFF2-40B4-BE49-F238E27FC236}">
                <a16:creationId xmlns:a16="http://schemas.microsoft.com/office/drawing/2014/main" id="{B603D154-EF71-CD5E-B015-BF54137247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98000" y="1353600"/>
            <a:ext cx="4877159" cy="4874400"/>
          </a:xfrm>
          <a:prstGeom prst="rect">
            <a:avLst/>
          </a:prstGeom>
        </p:spPr>
      </p:pic>
      <p:grpSp>
        <p:nvGrpSpPr>
          <p:cNvPr id="6" name="Gruppieren 5">
            <a:extLst>
              <a:ext uri="{FF2B5EF4-FFF2-40B4-BE49-F238E27FC236}">
                <a16:creationId xmlns:a16="http://schemas.microsoft.com/office/drawing/2014/main" id="{63A55CC9-0BFE-168C-8C57-73F63BC18B7C}"/>
              </a:ext>
            </a:extLst>
          </p:cNvPr>
          <p:cNvGrpSpPr/>
          <p:nvPr userDrawn="1"/>
        </p:nvGrpSpPr>
        <p:grpSpPr>
          <a:xfrm>
            <a:off x="1863701" y="5824525"/>
            <a:ext cx="315912" cy="317500"/>
            <a:chOff x="952501" y="1052513"/>
            <a:chExt cx="315912" cy="317500"/>
          </a:xfrm>
        </p:grpSpPr>
        <p:sp>
          <p:nvSpPr>
            <p:cNvPr id="7" name="Freeform 26">
              <a:extLst>
                <a:ext uri="{FF2B5EF4-FFF2-40B4-BE49-F238E27FC236}">
                  <a16:creationId xmlns:a16="http://schemas.microsoft.com/office/drawing/2014/main" id="{A35411DA-1232-E1C6-6D35-8DA9FADACDA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 name="Freeform 27">
              <a:extLst>
                <a:ext uri="{FF2B5EF4-FFF2-40B4-BE49-F238E27FC236}">
                  <a16:creationId xmlns:a16="http://schemas.microsoft.com/office/drawing/2014/main" id="{9DB082A5-2DA5-8416-CE18-2844DC8949AC}"/>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 name="Freeform 28">
              <a:extLst>
                <a:ext uri="{FF2B5EF4-FFF2-40B4-BE49-F238E27FC236}">
                  <a16:creationId xmlns:a16="http://schemas.microsoft.com/office/drawing/2014/main" id="{F9DB7DB8-274F-9CAB-BB65-A7C157DD3CB1}"/>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0" name="Freeform 29">
              <a:extLst>
                <a:ext uri="{FF2B5EF4-FFF2-40B4-BE49-F238E27FC236}">
                  <a16:creationId xmlns:a16="http://schemas.microsoft.com/office/drawing/2014/main" id="{89FB5558-248C-B9F0-26C9-31E62C4E64B6}"/>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1" name="Gruppieren 10">
            <a:extLst>
              <a:ext uri="{FF2B5EF4-FFF2-40B4-BE49-F238E27FC236}">
                <a16:creationId xmlns:a16="http://schemas.microsoft.com/office/drawing/2014/main" id="{2B485456-FEF6-FB0B-6A85-E6377A0CC1D3}"/>
              </a:ext>
            </a:extLst>
          </p:cNvPr>
          <p:cNvGrpSpPr/>
          <p:nvPr userDrawn="1"/>
        </p:nvGrpSpPr>
        <p:grpSpPr>
          <a:xfrm>
            <a:off x="1577951" y="5464163"/>
            <a:ext cx="179388" cy="179387"/>
            <a:chOff x="666751" y="692151"/>
            <a:chExt cx="179388" cy="179387"/>
          </a:xfrm>
        </p:grpSpPr>
        <p:sp>
          <p:nvSpPr>
            <p:cNvPr id="12" name="Freeform 30">
              <a:extLst>
                <a:ext uri="{FF2B5EF4-FFF2-40B4-BE49-F238E27FC236}">
                  <a16:creationId xmlns:a16="http://schemas.microsoft.com/office/drawing/2014/main" id="{F92F6E2C-AECE-7796-CF42-D9E2FA0A287B}"/>
                </a:ext>
              </a:extLst>
            </p:cNvPr>
            <p:cNvSpPr>
              <a:spLocks/>
            </p:cNvSpPr>
            <p:nvPr/>
          </p:nvSpPr>
          <p:spPr bwMode="auto">
            <a:xfrm>
              <a:off x="744538" y="692151"/>
              <a:ext cx="23813" cy="69850"/>
            </a:xfrm>
            <a:custGeom>
              <a:avLst/>
              <a:gdLst>
                <a:gd name="T0" fmla="*/ 9 w 25"/>
                <a:gd name="T1" fmla="*/ 72 h 73"/>
                <a:gd name="T2" fmla="*/ 9 w 25"/>
                <a:gd name="T3" fmla="*/ 72 h 73"/>
                <a:gd name="T4" fmla="*/ 0 w 25"/>
                <a:gd name="T5" fmla="*/ 0 h 73"/>
                <a:gd name="T6" fmla="*/ 25 w 25"/>
                <a:gd name="T7" fmla="*/ 10 h 73"/>
                <a:gd name="T8" fmla="*/ 17 w 25"/>
                <a:gd name="T9" fmla="*/ 73 h 73"/>
                <a:gd name="T10" fmla="*/ 9 w 25"/>
                <a:gd name="T11" fmla="*/ 72 h 73"/>
              </a:gdLst>
              <a:ahLst/>
              <a:cxnLst>
                <a:cxn ang="0">
                  <a:pos x="T0" y="T1"/>
                </a:cxn>
                <a:cxn ang="0">
                  <a:pos x="T2" y="T3"/>
                </a:cxn>
                <a:cxn ang="0">
                  <a:pos x="T4" y="T5"/>
                </a:cxn>
                <a:cxn ang="0">
                  <a:pos x="T6" y="T7"/>
                </a:cxn>
                <a:cxn ang="0">
                  <a:pos x="T8" y="T9"/>
                </a:cxn>
                <a:cxn ang="0">
                  <a:pos x="T10" y="T11"/>
                </a:cxn>
              </a:cxnLst>
              <a:rect l="0" t="0" r="r" b="b"/>
              <a:pathLst>
                <a:path w="25" h="73">
                  <a:moveTo>
                    <a:pt x="9" y="72"/>
                  </a:moveTo>
                  <a:lnTo>
                    <a:pt x="9" y="72"/>
                  </a:lnTo>
                  <a:lnTo>
                    <a:pt x="0" y="0"/>
                  </a:lnTo>
                  <a:lnTo>
                    <a:pt x="25" y="10"/>
                  </a:lnTo>
                  <a:lnTo>
                    <a:pt x="17" y="73"/>
                  </a:lnTo>
                  <a:lnTo>
                    <a:pt x="9" y="7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Freeform 31">
              <a:extLst>
                <a:ext uri="{FF2B5EF4-FFF2-40B4-BE49-F238E27FC236}">
                  <a16:creationId xmlns:a16="http://schemas.microsoft.com/office/drawing/2014/main" id="{8535AAA1-70E0-2885-505C-F8D7F0D15E66}"/>
                </a:ext>
              </a:extLst>
            </p:cNvPr>
            <p:cNvSpPr>
              <a:spLocks/>
            </p:cNvSpPr>
            <p:nvPr/>
          </p:nvSpPr>
          <p:spPr bwMode="auto">
            <a:xfrm>
              <a:off x="750888" y="795338"/>
              <a:ext cx="17463" cy="76200"/>
            </a:xfrm>
            <a:custGeom>
              <a:avLst/>
              <a:gdLst>
                <a:gd name="T0" fmla="*/ 10 w 19"/>
                <a:gd name="T1" fmla="*/ 2 h 81"/>
                <a:gd name="T2" fmla="*/ 10 w 19"/>
                <a:gd name="T3" fmla="*/ 2 h 81"/>
                <a:gd name="T4" fmla="*/ 19 w 19"/>
                <a:gd name="T5" fmla="*/ 81 h 81"/>
                <a:gd name="T6" fmla="*/ 0 w 19"/>
                <a:gd name="T7" fmla="*/ 77 h 81"/>
                <a:gd name="T8" fmla="*/ 3 w 19"/>
                <a:gd name="T9" fmla="*/ 0 h 81"/>
                <a:gd name="T10" fmla="*/ 10 w 19"/>
                <a:gd name="T11" fmla="*/ 2 h 81"/>
              </a:gdLst>
              <a:ahLst/>
              <a:cxnLst>
                <a:cxn ang="0">
                  <a:pos x="T0" y="T1"/>
                </a:cxn>
                <a:cxn ang="0">
                  <a:pos x="T2" y="T3"/>
                </a:cxn>
                <a:cxn ang="0">
                  <a:pos x="T4" y="T5"/>
                </a:cxn>
                <a:cxn ang="0">
                  <a:pos x="T6" y="T7"/>
                </a:cxn>
                <a:cxn ang="0">
                  <a:pos x="T8" y="T9"/>
                </a:cxn>
                <a:cxn ang="0">
                  <a:pos x="T10" y="T11"/>
                </a:cxn>
              </a:cxnLst>
              <a:rect l="0" t="0" r="r" b="b"/>
              <a:pathLst>
                <a:path w="19" h="81">
                  <a:moveTo>
                    <a:pt x="10" y="2"/>
                  </a:moveTo>
                  <a:lnTo>
                    <a:pt x="10" y="2"/>
                  </a:lnTo>
                  <a:lnTo>
                    <a:pt x="19" y="81"/>
                  </a:lnTo>
                  <a:lnTo>
                    <a:pt x="0" y="77"/>
                  </a:lnTo>
                  <a:lnTo>
                    <a:pt x="3" y="0"/>
                  </a:lnTo>
                  <a:lnTo>
                    <a:pt x="10" y="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32">
              <a:extLst>
                <a:ext uri="{FF2B5EF4-FFF2-40B4-BE49-F238E27FC236}">
                  <a16:creationId xmlns:a16="http://schemas.microsoft.com/office/drawing/2014/main" id="{D79617CB-80ED-1A23-A89C-E7070B34CFD9}"/>
                </a:ext>
              </a:extLst>
            </p:cNvPr>
            <p:cNvSpPr>
              <a:spLocks/>
            </p:cNvSpPr>
            <p:nvPr/>
          </p:nvSpPr>
          <p:spPr bwMode="auto">
            <a:xfrm>
              <a:off x="771526" y="768351"/>
              <a:ext cx="74613" cy="22225"/>
            </a:xfrm>
            <a:custGeom>
              <a:avLst/>
              <a:gdLst>
                <a:gd name="T0" fmla="*/ 1 w 78"/>
                <a:gd name="T1" fmla="*/ 6 h 23"/>
                <a:gd name="T2" fmla="*/ 1 w 78"/>
                <a:gd name="T3" fmla="*/ 6 h 23"/>
                <a:gd name="T4" fmla="*/ 75 w 78"/>
                <a:gd name="T5" fmla="*/ 0 h 23"/>
                <a:gd name="T6" fmla="*/ 78 w 78"/>
                <a:gd name="T7" fmla="*/ 23 h 23"/>
                <a:gd name="T8" fmla="*/ 0 w 78"/>
                <a:gd name="T9" fmla="*/ 14 h 23"/>
                <a:gd name="T10" fmla="*/ 1 w 78"/>
                <a:gd name="T11" fmla="*/ 6 h 23"/>
              </a:gdLst>
              <a:ahLst/>
              <a:cxnLst>
                <a:cxn ang="0">
                  <a:pos x="T0" y="T1"/>
                </a:cxn>
                <a:cxn ang="0">
                  <a:pos x="T2" y="T3"/>
                </a:cxn>
                <a:cxn ang="0">
                  <a:pos x="T4" y="T5"/>
                </a:cxn>
                <a:cxn ang="0">
                  <a:pos x="T6" y="T7"/>
                </a:cxn>
                <a:cxn ang="0">
                  <a:pos x="T8" y="T9"/>
                </a:cxn>
                <a:cxn ang="0">
                  <a:pos x="T10" y="T11"/>
                </a:cxn>
              </a:cxnLst>
              <a:rect l="0" t="0" r="r" b="b"/>
              <a:pathLst>
                <a:path w="78" h="23">
                  <a:moveTo>
                    <a:pt x="1" y="6"/>
                  </a:moveTo>
                  <a:lnTo>
                    <a:pt x="1" y="6"/>
                  </a:lnTo>
                  <a:lnTo>
                    <a:pt x="75" y="0"/>
                  </a:lnTo>
                  <a:lnTo>
                    <a:pt x="78" y="23"/>
                  </a:lnTo>
                  <a:lnTo>
                    <a:pt x="0" y="14"/>
                  </a:lnTo>
                  <a:lnTo>
                    <a:pt x="1" y="6"/>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33">
              <a:extLst>
                <a:ext uri="{FF2B5EF4-FFF2-40B4-BE49-F238E27FC236}">
                  <a16:creationId xmlns:a16="http://schemas.microsoft.com/office/drawing/2014/main" id="{B897FD08-6FBA-4EF7-B0AB-A656524946A2}"/>
                </a:ext>
              </a:extLst>
            </p:cNvPr>
            <p:cNvSpPr>
              <a:spLocks/>
            </p:cNvSpPr>
            <p:nvPr/>
          </p:nvSpPr>
          <p:spPr bwMode="auto">
            <a:xfrm>
              <a:off x="666751" y="769938"/>
              <a:ext cx="71438" cy="19050"/>
            </a:xfrm>
            <a:custGeom>
              <a:avLst/>
              <a:gdLst>
                <a:gd name="T0" fmla="*/ 75 w 75"/>
                <a:gd name="T1" fmla="*/ 12 h 19"/>
                <a:gd name="T2" fmla="*/ 75 w 75"/>
                <a:gd name="T3" fmla="*/ 12 h 19"/>
                <a:gd name="T4" fmla="*/ 6 w 75"/>
                <a:gd name="T5" fmla="*/ 19 h 19"/>
                <a:gd name="T6" fmla="*/ 0 w 75"/>
                <a:gd name="T7" fmla="*/ 0 h 19"/>
                <a:gd name="T8" fmla="*/ 75 w 75"/>
                <a:gd name="T9" fmla="*/ 3 h 19"/>
                <a:gd name="T10" fmla="*/ 75 w 75"/>
                <a:gd name="T11" fmla="*/ 12 h 19"/>
              </a:gdLst>
              <a:ahLst/>
              <a:cxnLst>
                <a:cxn ang="0">
                  <a:pos x="T0" y="T1"/>
                </a:cxn>
                <a:cxn ang="0">
                  <a:pos x="T2" y="T3"/>
                </a:cxn>
                <a:cxn ang="0">
                  <a:pos x="T4" y="T5"/>
                </a:cxn>
                <a:cxn ang="0">
                  <a:pos x="T6" y="T7"/>
                </a:cxn>
                <a:cxn ang="0">
                  <a:pos x="T8" y="T9"/>
                </a:cxn>
                <a:cxn ang="0">
                  <a:pos x="T10" y="T11"/>
                </a:cxn>
              </a:cxnLst>
              <a:rect l="0" t="0" r="r" b="b"/>
              <a:pathLst>
                <a:path w="75" h="19">
                  <a:moveTo>
                    <a:pt x="75" y="12"/>
                  </a:moveTo>
                  <a:lnTo>
                    <a:pt x="75" y="12"/>
                  </a:lnTo>
                  <a:lnTo>
                    <a:pt x="6" y="19"/>
                  </a:lnTo>
                  <a:lnTo>
                    <a:pt x="0" y="0"/>
                  </a:lnTo>
                  <a:lnTo>
                    <a:pt x="75" y="3"/>
                  </a:lnTo>
                  <a:lnTo>
                    <a:pt x="75" y="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16" name="Freeform 34">
            <a:extLst>
              <a:ext uri="{FF2B5EF4-FFF2-40B4-BE49-F238E27FC236}">
                <a16:creationId xmlns:a16="http://schemas.microsoft.com/office/drawing/2014/main" id="{C3229D26-9ABF-58A2-CD8B-5B3366294BB9}"/>
              </a:ext>
            </a:extLst>
          </p:cNvPr>
          <p:cNvSpPr>
            <a:spLocks/>
          </p:cNvSpPr>
          <p:nvPr userDrawn="1"/>
        </p:nvSpPr>
        <p:spPr bwMode="auto">
          <a:xfrm>
            <a:off x="2601888" y="5900725"/>
            <a:ext cx="320675" cy="290513"/>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7" name="Freeform 35">
            <a:extLst>
              <a:ext uri="{FF2B5EF4-FFF2-40B4-BE49-F238E27FC236}">
                <a16:creationId xmlns:a16="http://schemas.microsoft.com/office/drawing/2014/main" id="{6AC812CB-2FEB-AE09-6E3F-0B8A4A800911}"/>
              </a:ext>
            </a:extLst>
          </p:cNvPr>
          <p:cNvSpPr>
            <a:spLocks/>
          </p:cNvSpPr>
          <p:nvPr userDrawn="1"/>
        </p:nvSpPr>
        <p:spPr bwMode="auto">
          <a:xfrm>
            <a:off x="2446313" y="5268900"/>
            <a:ext cx="166688" cy="179388"/>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18" name="Gruppieren 17">
            <a:extLst>
              <a:ext uri="{FF2B5EF4-FFF2-40B4-BE49-F238E27FC236}">
                <a16:creationId xmlns:a16="http://schemas.microsoft.com/office/drawing/2014/main" id="{A3D299F9-F17C-2EB6-728B-BFD04A453433}"/>
              </a:ext>
            </a:extLst>
          </p:cNvPr>
          <p:cNvGrpSpPr/>
          <p:nvPr userDrawn="1"/>
        </p:nvGrpSpPr>
        <p:grpSpPr>
          <a:xfrm>
            <a:off x="7762635" y="4591496"/>
            <a:ext cx="1754187" cy="1741487"/>
            <a:chOff x="7762635" y="4591496"/>
            <a:chExt cx="1754187" cy="1741487"/>
          </a:xfrm>
        </p:grpSpPr>
        <p:sp>
          <p:nvSpPr>
            <p:cNvPr id="21" name="Freeform 21">
              <a:extLst>
                <a:ext uri="{FF2B5EF4-FFF2-40B4-BE49-F238E27FC236}">
                  <a16:creationId xmlns:a16="http://schemas.microsoft.com/office/drawing/2014/main" id="{B24022C8-62EC-7D2F-F4D6-175CAD0190C7}"/>
                </a:ext>
              </a:extLst>
            </p:cNvPr>
            <p:cNvSpPr>
              <a:spLocks noEditPoints="1"/>
            </p:cNvSpPr>
            <p:nvPr userDrawn="1"/>
          </p:nvSpPr>
          <p:spPr bwMode="auto">
            <a:xfrm>
              <a:off x="7762635" y="4634358"/>
              <a:ext cx="1682750" cy="1698625"/>
            </a:xfrm>
            <a:custGeom>
              <a:avLst/>
              <a:gdLst>
                <a:gd name="T0" fmla="*/ 1171 w 1757"/>
                <a:gd name="T1" fmla="*/ 1774 h 1774"/>
                <a:gd name="T2" fmla="*/ 1171 w 1757"/>
                <a:gd name="T3" fmla="*/ 1774 h 1774"/>
                <a:gd name="T4" fmla="*/ 735 w 1757"/>
                <a:gd name="T5" fmla="*/ 1357 h 1774"/>
                <a:gd name="T6" fmla="*/ 60 w 1757"/>
                <a:gd name="T7" fmla="*/ 1660 h 1774"/>
                <a:gd name="T8" fmla="*/ 386 w 1757"/>
                <a:gd name="T9" fmla="*/ 1015 h 1774"/>
                <a:gd name="T10" fmla="*/ 0 w 1757"/>
                <a:gd name="T11" fmla="*/ 544 h 1774"/>
                <a:gd name="T12" fmla="*/ 587 w 1757"/>
                <a:gd name="T13" fmla="*/ 704 h 1774"/>
                <a:gd name="T14" fmla="*/ 752 w 1757"/>
                <a:gd name="T15" fmla="*/ 0 h 1774"/>
                <a:gd name="T16" fmla="*/ 1011 w 1757"/>
                <a:gd name="T17" fmla="*/ 706 h 1774"/>
                <a:gd name="T18" fmla="*/ 1757 w 1757"/>
                <a:gd name="T19" fmla="*/ 793 h 1774"/>
                <a:gd name="T20" fmla="*/ 1116 w 1757"/>
                <a:gd name="T21" fmla="*/ 1129 h 1774"/>
                <a:gd name="T22" fmla="*/ 1171 w 1757"/>
                <a:gd name="T23" fmla="*/ 1774 h 1774"/>
                <a:gd name="T24" fmla="*/ 760 w 1757"/>
                <a:gd name="T25" fmla="*/ 1212 h 1774"/>
                <a:gd name="T26" fmla="*/ 760 w 1757"/>
                <a:gd name="T27" fmla="*/ 1212 h 1774"/>
                <a:gd name="T28" fmla="*/ 1022 w 1757"/>
                <a:gd name="T29" fmla="*/ 1462 h 1774"/>
                <a:gd name="T30" fmla="*/ 987 w 1757"/>
                <a:gd name="T31" fmla="*/ 1058 h 1774"/>
                <a:gd name="T32" fmla="*/ 1349 w 1757"/>
                <a:gd name="T33" fmla="*/ 868 h 1774"/>
                <a:gd name="T34" fmla="*/ 922 w 1757"/>
                <a:gd name="T35" fmla="*/ 819 h 1774"/>
                <a:gd name="T36" fmla="*/ 778 w 1757"/>
                <a:gd name="T37" fmla="*/ 425 h 1774"/>
                <a:gd name="T38" fmla="*/ 677 w 1757"/>
                <a:gd name="T39" fmla="*/ 856 h 1774"/>
                <a:gd name="T40" fmla="*/ 338 w 1757"/>
                <a:gd name="T41" fmla="*/ 763 h 1774"/>
                <a:gd name="T42" fmla="*/ 531 w 1757"/>
                <a:gd name="T43" fmla="*/ 999 h 1774"/>
                <a:gd name="T44" fmla="*/ 325 w 1757"/>
                <a:gd name="T45" fmla="*/ 1407 h 1774"/>
                <a:gd name="T46" fmla="*/ 760 w 1757"/>
                <a:gd name="T47" fmla="*/ 1212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7" h="1774">
                  <a:moveTo>
                    <a:pt x="1171" y="1774"/>
                  </a:moveTo>
                  <a:lnTo>
                    <a:pt x="1171" y="1774"/>
                  </a:lnTo>
                  <a:lnTo>
                    <a:pt x="735" y="1357"/>
                  </a:lnTo>
                  <a:lnTo>
                    <a:pt x="60" y="1660"/>
                  </a:lnTo>
                  <a:lnTo>
                    <a:pt x="386" y="1015"/>
                  </a:lnTo>
                  <a:lnTo>
                    <a:pt x="0" y="544"/>
                  </a:lnTo>
                  <a:lnTo>
                    <a:pt x="587" y="704"/>
                  </a:lnTo>
                  <a:lnTo>
                    <a:pt x="752" y="0"/>
                  </a:lnTo>
                  <a:lnTo>
                    <a:pt x="1011" y="706"/>
                  </a:lnTo>
                  <a:lnTo>
                    <a:pt x="1757" y="793"/>
                  </a:lnTo>
                  <a:lnTo>
                    <a:pt x="1116" y="1129"/>
                  </a:lnTo>
                  <a:lnTo>
                    <a:pt x="1171" y="1774"/>
                  </a:lnTo>
                  <a:close/>
                  <a:moveTo>
                    <a:pt x="760" y="1212"/>
                  </a:moveTo>
                  <a:lnTo>
                    <a:pt x="760" y="1212"/>
                  </a:lnTo>
                  <a:lnTo>
                    <a:pt x="1022" y="1462"/>
                  </a:lnTo>
                  <a:lnTo>
                    <a:pt x="987" y="1058"/>
                  </a:lnTo>
                  <a:lnTo>
                    <a:pt x="1349" y="868"/>
                  </a:lnTo>
                  <a:lnTo>
                    <a:pt x="922" y="819"/>
                  </a:lnTo>
                  <a:lnTo>
                    <a:pt x="778" y="425"/>
                  </a:lnTo>
                  <a:lnTo>
                    <a:pt x="677" y="856"/>
                  </a:lnTo>
                  <a:lnTo>
                    <a:pt x="338" y="763"/>
                  </a:lnTo>
                  <a:lnTo>
                    <a:pt x="531" y="999"/>
                  </a:lnTo>
                  <a:lnTo>
                    <a:pt x="325" y="1407"/>
                  </a:lnTo>
                  <a:lnTo>
                    <a:pt x="760" y="12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2" name="Freeform 22">
              <a:extLst>
                <a:ext uri="{FF2B5EF4-FFF2-40B4-BE49-F238E27FC236}">
                  <a16:creationId xmlns:a16="http://schemas.microsoft.com/office/drawing/2014/main" id="{8F362307-3714-0582-D4D7-699382981FC4}"/>
                </a:ext>
              </a:extLst>
            </p:cNvPr>
            <p:cNvSpPr>
              <a:spLocks noEditPoints="1"/>
            </p:cNvSpPr>
            <p:nvPr userDrawn="1"/>
          </p:nvSpPr>
          <p:spPr bwMode="auto">
            <a:xfrm>
              <a:off x="7795972" y="4591496"/>
              <a:ext cx="1720850" cy="1736725"/>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3" name="Freeform 44">
            <a:extLst>
              <a:ext uri="{FF2B5EF4-FFF2-40B4-BE49-F238E27FC236}">
                <a16:creationId xmlns:a16="http://schemas.microsoft.com/office/drawing/2014/main" id="{7179B7DB-628E-AA22-F601-460A7E88867E}"/>
              </a:ext>
            </a:extLst>
          </p:cNvPr>
          <p:cNvSpPr>
            <a:spLocks/>
          </p:cNvSpPr>
          <p:nvPr userDrawn="1"/>
        </p:nvSpPr>
        <p:spPr bwMode="auto">
          <a:xfrm>
            <a:off x="9277936" y="4770995"/>
            <a:ext cx="193675" cy="176213"/>
          </a:xfrm>
          <a:custGeom>
            <a:avLst/>
            <a:gdLst>
              <a:gd name="T0" fmla="*/ 202 w 202"/>
              <a:gd name="T1" fmla="*/ 77 h 183"/>
              <a:gd name="T2" fmla="*/ 202 w 202"/>
              <a:gd name="T3" fmla="*/ 77 h 183"/>
              <a:gd name="T4" fmla="*/ 142 w 202"/>
              <a:gd name="T5" fmla="*/ 64 h 183"/>
              <a:gd name="T6" fmla="*/ 159 w 202"/>
              <a:gd name="T7" fmla="*/ 0 h 183"/>
              <a:gd name="T8" fmla="*/ 111 w 202"/>
              <a:gd name="T9" fmla="*/ 41 h 183"/>
              <a:gd name="T10" fmla="*/ 15 w 202"/>
              <a:gd name="T11" fmla="*/ 38 h 183"/>
              <a:gd name="T12" fmla="*/ 74 w 202"/>
              <a:gd name="T13" fmla="*/ 81 h 183"/>
              <a:gd name="T14" fmla="*/ 0 w 202"/>
              <a:gd name="T15" fmla="*/ 159 h 183"/>
              <a:gd name="T16" fmla="*/ 116 w 202"/>
              <a:gd name="T17" fmla="*/ 116 h 183"/>
              <a:gd name="T18" fmla="*/ 165 w 202"/>
              <a:gd name="T19" fmla="*/ 183 h 183"/>
              <a:gd name="T20" fmla="*/ 145 w 202"/>
              <a:gd name="T21" fmla="*/ 99 h 183"/>
              <a:gd name="T22" fmla="*/ 202 w 202"/>
              <a:gd name="T23" fmla="*/ 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83">
                <a:moveTo>
                  <a:pt x="202" y="77"/>
                </a:moveTo>
                <a:lnTo>
                  <a:pt x="202" y="77"/>
                </a:lnTo>
                <a:lnTo>
                  <a:pt x="142" y="64"/>
                </a:lnTo>
                <a:lnTo>
                  <a:pt x="159" y="0"/>
                </a:lnTo>
                <a:lnTo>
                  <a:pt x="111" y="41"/>
                </a:lnTo>
                <a:lnTo>
                  <a:pt x="15" y="38"/>
                </a:lnTo>
                <a:lnTo>
                  <a:pt x="74" y="81"/>
                </a:lnTo>
                <a:lnTo>
                  <a:pt x="0" y="159"/>
                </a:lnTo>
                <a:lnTo>
                  <a:pt x="116" y="116"/>
                </a:lnTo>
                <a:lnTo>
                  <a:pt x="165" y="183"/>
                </a:lnTo>
                <a:lnTo>
                  <a:pt x="145" y="99"/>
                </a:lnTo>
                <a:lnTo>
                  <a:pt x="202" y="77"/>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43">
            <a:extLst>
              <a:ext uri="{FF2B5EF4-FFF2-40B4-BE49-F238E27FC236}">
                <a16:creationId xmlns:a16="http://schemas.microsoft.com/office/drawing/2014/main" id="{F4C4C42B-44F9-44E8-C8DA-1714E98E3D2A}"/>
              </a:ext>
            </a:extLst>
          </p:cNvPr>
          <p:cNvSpPr>
            <a:spLocks/>
          </p:cNvSpPr>
          <p:nvPr userDrawn="1"/>
        </p:nvSpPr>
        <p:spPr bwMode="auto">
          <a:xfrm>
            <a:off x="9823449" y="5086820"/>
            <a:ext cx="166688" cy="180975"/>
          </a:xfrm>
          <a:custGeom>
            <a:avLst/>
            <a:gdLst>
              <a:gd name="T0" fmla="*/ 28 w 175"/>
              <a:gd name="T1" fmla="*/ 157 h 188"/>
              <a:gd name="T2" fmla="*/ 28 w 175"/>
              <a:gd name="T3" fmla="*/ 157 h 188"/>
              <a:gd name="T4" fmla="*/ 75 w 175"/>
              <a:gd name="T5" fmla="*/ 136 h 188"/>
              <a:gd name="T6" fmla="*/ 96 w 175"/>
              <a:gd name="T7" fmla="*/ 188 h 188"/>
              <a:gd name="T8" fmla="*/ 109 w 175"/>
              <a:gd name="T9" fmla="*/ 136 h 188"/>
              <a:gd name="T10" fmla="*/ 175 w 175"/>
              <a:gd name="T11" fmla="*/ 90 h 188"/>
              <a:gd name="T12" fmla="*/ 114 w 175"/>
              <a:gd name="T13" fmla="*/ 90 h 188"/>
              <a:gd name="T14" fmla="*/ 124 w 175"/>
              <a:gd name="T15" fmla="*/ 0 h 188"/>
              <a:gd name="T16" fmla="*/ 68 w 175"/>
              <a:gd name="T17" fmla="*/ 87 h 188"/>
              <a:gd name="T18" fmla="*/ 0 w 175"/>
              <a:gd name="T19" fmla="*/ 67 h 188"/>
              <a:gd name="T20" fmla="*/ 56 w 175"/>
              <a:gd name="T21" fmla="*/ 114 h 188"/>
              <a:gd name="T22" fmla="*/ 28 w 175"/>
              <a:gd name="T23"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7"/>
                </a:moveTo>
                <a:lnTo>
                  <a:pt x="28" y="157"/>
                </a:lnTo>
                <a:lnTo>
                  <a:pt x="75" y="136"/>
                </a:lnTo>
                <a:lnTo>
                  <a:pt x="96" y="188"/>
                </a:lnTo>
                <a:lnTo>
                  <a:pt x="109" y="136"/>
                </a:lnTo>
                <a:lnTo>
                  <a:pt x="175" y="90"/>
                </a:lnTo>
                <a:lnTo>
                  <a:pt x="114" y="90"/>
                </a:lnTo>
                <a:lnTo>
                  <a:pt x="124" y="0"/>
                </a:lnTo>
                <a:lnTo>
                  <a:pt x="68" y="87"/>
                </a:lnTo>
                <a:lnTo>
                  <a:pt x="0" y="67"/>
                </a:lnTo>
                <a:lnTo>
                  <a:pt x="56" y="114"/>
                </a:lnTo>
                <a:lnTo>
                  <a:pt x="28" y="157"/>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25" name="Gruppieren 24">
            <a:extLst>
              <a:ext uri="{FF2B5EF4-FFF2-40B4-BE49-F238E27FC236}">
                <a16:creationId xmlns:a16="http://schemas.microsoft.com/office/drawing/2014/main" id="{FC7DB9F5-4BE0-7916-5C5A-5B2D0B201FBB}"/>
              </a:ext>
            </a:extLst>
          </p:cNvPr>
          <p:cNvGrpSpPr/>
          <p:nvPr userDrawn="1"/>
        </p:nvGrpSpPr>
        <p:grpSpPr>
          <a:xfrm>
            <a:off x="8814196" y="3802955"/>
            <a:ext cx="317501" cy="317500"/>
            <a:chOff x="712787" y="2148794"/>
            <a:chExt cx="317501" cy="317500"/>
          </a:xfrm>
        </p:grpSpPr>
        <p:sp>
          <p:nvSpPr>
            <p:cNvPr id="26" name="Freeform 39">
              <a:extLst>
                <a:ext uri="{FF2B5EF4-FFF2-40B4-BE49-F238E27FC236}">
                  <a16:creationId xmlns:a16="http://schemas.microsoft.com/office/drawing/2014/main" id="{6193A17B-3904-73F6-B8A2-3347BCE26160}"/>
                </a:ext>
              </a:extLst>
            </p:cNvPr>
            <p:cNvSpPr>
              <a:spLocks/>
            </p:cNvSpPr>
            <p:nvPr/>
          </p:nvSpPr>
          <p:spPr bwMode="auto">
            <a:xfrm>
              <a:off x="849312" y="2148794"/>
              <a:ext cx="42863" cy="123825"/>
            </a:xfrm>
            <a:custGeom>
              <a:avLst/>
              <a:gdLst>
                <a:gd name="T0" fmla="*/ 16 w 45"/>
                <a:gd name="T1" fmla="*/ 126 h 129"/>
                <a:gd name="T2" fmla="*/ 16 w 45"/>
                <a:gd name="T3" fmla="*/ 126 h 129"/>
                <a:gd name="T4" fmla="*/ 0 w 45"/>
                <a:gd name="T5" fmla="*/ 0 h 129"/>
                <a:gd name="T6" fmla="*/ 45 w 45"/>
                <a:gd name="T7" fmla="*/ 18 h 129"/>
                <a:gd name="T8" fmla="*/ 31 w 45"/>
                <a:gd name="T9" fmla="*/ 129 h 129"/>
                <a:gd name="T10" fmla="*/ 16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6" y="126"/>
                  </a:moveTo>
                  <a:lnTo>
                    <a:pt x="16" y="126"/>
                  </a:lnTo>
                  <a:lnTo>
                    <a:pt x="0" y="0"/>
                  </a:lnTo>
                  <a:lnTo>
                    <a:pt x="45" y="18"/>
                  </a:lnTo>
                  <a:lnTo>
                    <a:pt x="31" y="129"/>
                  </a:lnTo>
                  <a:lnTo>
                    <a:pt x="16" y="126"/>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7" name="Freeform 40">
              <a:extLst>
                <a:ext uri="{FF2B5EF4-FFF2-40B4-BE49-F238E27FC236}">
                  <a16:creationId xmlns:a16="http://schemas.microsoft.com/office/drawing/2014/main" id="{EB0D7828-2258-D8B2-1264-4827710B0A1B}"/>
                </a:ext>
              </a:extLst>
            </p:cNvPr>
            <p:cNvSpPr>
              <a:spLocks/>
            </p:cNvSpPr>
            <p:nvPr/>
          </p:nvSpPr>
          <p:spPr bwMode="auto">
            <a:xfrm>
              <a:off x="860425" y="2329769"/>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8" name="Freeform 41">
              <a:extLst>
                <a:ext uri="{FF2B5EF4-FFF2-40B4-BE49-F238E27FC236}">
                  <a16:creationId xmlns:a16="http://schemas.microsoft.com/office/drawing/2014/main" id="{BDDB93B5-0979-01F2-1B09-8CDD9B5A5722}"/>
                </a:ext>
              </a:extLst>
            </p:cNvPr>
            <p:cNvSpPr>
              <a:spLocks/>
            </p:cNvSpPr>
            <p:nvPr/>
          </p:nvSpPr>
          <p:spPr bwMode="auto">
            <a:xfrm>
              <a:off x="898525" y="2283731"/>
              <a:ext cx="131763"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9" name="Freeform 42">
              <a:extLst>
                <a:ext uri="{FF2B5EF4-FFF2-40B4-BE49-F238E27FC236}">
                  <a16:creationId xmlns:a16="http://schemas.microsoft.com/office/drawing/2014/main" id="{ADCD52B7-7CA2-2959-0388-24D7C020C7DA}"/>
                </a:ext>
              </a:extLst>
            </p:cNvPr>
            <p:cNvSpPr>
              <a:spLocks/>
            </p:cNvSpPr>
            <p:nvPr/>
          </p:nvSpPr>
          <p:spPr bwMode="auto">
            <a:xfrm>
              <a:off x="712787" y="2288494"/>
              <a:ext cx="127000" cy="31750"/>
            </a:xfrm>
            <a:custGeom>
              <a:avLst/>
              <a:gdLst>
                <a:gd name="T0" fmla="*/ 133 w 133"/>
                <a:gd name="T1" fmla="*/ 21 h 33"/>
                <a:gd name="T2" fmla="*/ 133 w 133"/>
                <a:gd name="T3" fmla="*/ 21 h 33"/>
                <a:gd name="T4" fmla="*/ 9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9" y="33"/>
                  </a:lnTo>
                  <a:lnTo>
                    <a:pt x="0" y="0"/>
                  </a:lnTo>
                  <a:lnTo>
                    <a:pt x="133" y="5"/>
                  </a:lnTo>
                  <a:lnTo>
                    <a:pt x="133" y="2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30" name="Gruppieren 29">
            <a:extLst>
              <a:ext uri="{FF2B5EF4-FFF2-40B4-BE49-F238E27FC236}">
                <a16:creationId xmlns:a16="http://schemas.microsoft.com/office/drawing/2014/main" id="{5AA73EE1-C614-ACEC-E163-A3458DF1C525}"/>
              </a:ext>
            </a:extLst>
          </p:cNvPr>
          <p:cNvGrpSpPr/>
          <p:nvPr userDrawn="1"/>
        </p:nvGrpSpPr>
        <p:grpSpPr>
          <a:xfrm>
            <a:off x="9508766" y="6266765"/>
            <a:ext cx="315912" cy="317500"/>
            <a:chOff x="952501" y="1052513"/>
            <a:chExt cx="315912" cy="317500"/>
          </a:xfrm>
        </p:grpSpPr>
        <p:sp>
          <p:nvSpPr>
            <p:cNvPr id="31" name="Freeform 26">
              <a:extLst>
                <a:ext uri="{FF2B5EF4-FFF2-40B4-BE49-F238E27FC236}">
                  <a16:creationId xmlns:a16="http://schemas.microsoft.com/office/drawing/2014/main" id="{403625D3-1CF5-E170-7083-04B2FA2B09DB}"/>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27">
              <a:extLst>
                <a:ext uri="{FF2B5EF4-FFF2-40B4-BE49-F238E27FC236}">
                  <a16:creationId xmlns:a16="http://schemas.microsoft.com/office/drawing/2014/main" id="{A9D0FAD2-EF5E-28E6-E615-21A3C006690F}"/>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28">
              <a:extLst>
                <a:ext uri="{FF2B5EF4-FFF2-40B4-BE49-F238E27FC236}">
                  <a16:creationId xmlns:a16="http://schemas.microsoft.com/office/drawing/2014/main" id="{2393C115-9834-3075-322B-6A018C729428}"/>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29">
              <a:extLst>
                <a:ext uri="{FF2B5EF4-FFF2-40B4-BE49-F238E27FC236}">
                  <a16:creationId xmlns:a16="http://schemas.microsoft.com/office/drawing/2014/main" id="{AB7FC987-C79A-EA76-2460-E3EF1B6D6F2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35" name="Textfeld 34">
            <a:extLst>
              <a:ext uri="{FF2B5EF4-FFF2-40B4-BE49-F238E27FC236}">
                <a16:creationId xmlns:a16="http://schemas.microsoft.com/office/drawing/2014/main" id="{84634575-E4BE-899C-7865-4C8407207DB3}"/>
              </a:ext>
            </a:extLst>
          </p:cNvPr>
          <p:cNvSpPr txBox="1"/>
          <p:nvPr userDrawn="1"/>
        </p:nvSpPr>
        <p:spPr>
          <a:xfrm>
            <a:off x="9971840" y="0"/>
            <a:ext cx="469420" cy="2181814"/>
          </a:xfrm>
          <a:prstGeom prst="rect">
            <a:avLst/>
          </a:prstGeom>
          <a:solidFill>
            <a:schemeClr val="accent2"/>
          </a:solidFill>
        </p:spPr>
        <p:txBody>
          <a:bodyPr vert="vert270" wrap="none" lIns="64800" tIns="162000" rIns="64800" bIns="108000" rtlCol="0">
            <a:spAutoFit/>
          </a:bodyPr>
          <a:lstStyle/>
          <a:p>
            <a:pPr lvl="0"/>
            <a:r>
              <a:rPr lang="fr-CH" sz="2200" noProof="0" dirty="0">
                <a:solidFill>
                  <a:schemeClr val="bg1"/>
                </a:solidFill>
                <a:latin typeface="TT Milks DemiBold" panose="02000506030000020003" pitchFamily="50" charset="0"/>
              </a:rPr>
              <a:t>Partie théorique</a:t>
            </a:r>
          </a:p>
        </p:txBody>
      </p:sp>
    </p:spTree>
    <p:extLst>
      <p:ext uri="{BB962C8B-B14F-4D97-AF65-F5344CB8AC3E}">
        <p14:creationId xmlns:p14="http://schemas.microsoft.com/office/powerpoint/2010/main" val="334404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de-CH" noProof="0" dirty="0"/>
          </a:p>
        </p:txBody>
      </p:sp>
      <p:sp>
        <p:nvSpPr>
          <p:cNvPr id="3" name="Inhaltsplatzhalter 2"/>
          <p:cNvSpPr>
            <a:spLocks noGrp="1"/>
          </p:cNvSpPr>
          <p:nvPr>
            <p:ph sz="half" idx="1" hasCustomPrompt="1"/>
          </p:nvPr>
        </p:nvSpPr>
        <p:spPr>
          <a:xfrm>
            <a:off x="424800" y="1498600"/>
            <a:ext cx="4825007" cy="5626100"/>
          </a:xfrm>
        </p:spPr>
        <p:txBody>
          <a:bodyPr/>
          <a:lstStyle>
            <a:lvl1pPr>
              <a:defRPr/>
            </a:lvl1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Inhaltsplatzhalter 3"/>
          <p:cNvSpPr>
            <a:spLocks noGrp="1"/>
          </p:cNvSpPr>
          <p:nvPr>
            <p:ph sz="half" idx="2" hasCustomPrompt="1"/>
          </p:nvPr>
        </p:nvSpPr>
        <p:spPr>
          <a:xfrm>
            <a:off x="5435005" y="1498599"/>
            <a:ext cx="4825006" cy="5626099"/>
          </a:xfrm>
        </p:spPr>
        <p:txBody>
          <a:bodyPr/>
          <a:lstStyle>
            <a:lvl1pPr>
              <a:defRPr/>
            </a:lvl1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p:txBody>
          <a:bodyPr/>
          <a:lstStyle/>
          <a:p>
            <a:fld id="{4247D27F-F0BB-4208-AEFD-F449C34B69E4}" type="datetime2">
              <a:rPr lang="de-CH" noProof="0" smtClean="0"/>
              <a:t>Dienstag, 5. September 2023</a:t>
            </a:fld>
            <a:endParaRPr lang="de-CH" noProof="0" dirty="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p:txBody>
          <a:bodyPr/>
          <a:lstStyle/>
          <a:p>
            <a:r>
              <a:rPr lang="de-DE" noProof="0"/>
              <a:t>Version X.X.2023 (Fusszeile ändern über «Einfügen &gt; Kopf- und Fusszeile»)</a:t>
            </a:r>
            <a:endParaRPr lang="de-CH" noProof="0" dirty="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p:txBody>
          <a:bodyPr/>
          <a:lstStyle/>
          <a:p>
            <a:fld id="{442AD375-037F-43D0-B059-5172DA06796A}" type="slidenum">
              <a:rPr lang="de-CH" noProof="0" smtClean="0"/>
              <a:pPr/>
              <a:t>‹#›</a:t>
            </a:fld>
            <a:endParaRPr lang="de-CH" noProof="0" dirty="0"/>
          </a:p>
        </p:txBody>
      </p:sp>
      <p:sp>
        <p:nvSpPr>
          <p:cNvPr id="8" name="Textplatzhalter 8">
            <a:extLst>
              <a:ext uri="{FF2B5EF4-FFF2-40B4-BE49-F238E27FC236}">
                <a16:creationId xmlns:a16="http://schemas.microsoft.com/office/drawing/2014/main" id="{3D4F8CD7-1970-C7CB-EFE6-FA353623E731}"/>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noProof="0" dirty="0"/>
              <a:t>Kapiteltitel</a:t>
            </a:r>
          </a:p>
        </p:txBody>
      </p:sp>
      <p:sp>
        <p:nvSpPr>
          <p:cNvPr id="9" name="Freeform 34">
            <a:extLst>
              <a:ext uri="{FF2B5EF4-FFF2-40B4-BE49-F238E27FC236}">
                <a16:creationId xmlns:a16="http://schemas.microsoft.com/office/drawing/2014/main" id="{076B2E82-2BED-4BB7-7B91-04E6538444E5}"/>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0" name="Gruppieren 9">
            <a:extLst>
              <a:ext uri="{FF2B5EF4-FFF2-40B4-BE49-F238E27FC236}">
                <a16:creationId xmlns:a16="http://schemas.microsoft.com/office/drawing/2014/main" id="{23A4DC5B-E088-63E9-C697-E701EE491F9D}"/>
              </a:ext>
            </a:extLst>
          </p:cNvPr>
          <p:cNvGrpSpPr/>
          <p:nvPr userDrawn="1"/>
        </p:nvGrpSpPr>
        <p:grpSpPr>
          <a:xfrm>
            <a:off x="8740853" y="491567"/>
            <a:ext cx="262653" cy="263973"/>
            <a:chOff x="952501" y="1052513"/>
            <a:chExt cx="315912" cy="317500"/>
          </a:xfrm>
        </p:grpSpPr>
        <p:sp>
          <p:nvSpPr>
            <p:cNvPr id="12" name="Freeform 26">
              <a:extLst>
                <a:ext uri="{FF2B5EF4-FFF2-40B4-BE49-F238E27FC236}">
                  <a16:creationId xmlns:a16="http://schemas.microsoft.com/office/drawing/2014/main" id="{151D07BD-3950-B224-5596-2440680B7C74}"/>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3" name="Freeform 27">
              <a:extLst>
                <a:ext uri="{FF2B5EF4-FFF2-40B4-BE49-F238E27FC236}">
                  <a16:creationId xmlns:a16="http://schemas.microsoft.com/office/drawing/2014/main" id="{E57A2CF6-F86B-FFC9-D211-8E0CC0FFA73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4" name="Freeform 28">
              <a:extLst>
                <a:ext uri="{FF2B5EF4-FFF2-40B4-BE49-F238E27FC236}">
                  <a16:creationId xmlns:a16="http://schemas.microsoft.com/office/drawing/2014/main" id="{1D252BFD-F81E-D1BA-F51F-C4DADCA028BE}"/>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9">
              <a:extLst>
                <a:ext uri="{FF2B5EF4-FFF2-40B4-BE49-F238E27FC236}">
                  <a16:creationId xmlns:a16="http://schemas.microsoft.com/office/drawing/2014/main" id="{2E5E48D9-C736-6F49-6CC7-478E7D51FBFC}"/>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6" name="Freeform 35">
            <a:extLst>
              <a:ext uri="{FF2B5EF4-FFF2-40B4-BE49-F238E27FC236}">
                <a16:creationId xmlns:a16="http://schemas.microsoft.com/office/drawing/2014/main" id="{37BA9279-EC07-A732-F712-13B25B93034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7" name="Gruppieren 16">
            <a:extLst>
              <a:ext uri="{FF2B5EF4-FFF2-40B4-BE49-F238E27FC236}">
                <a16:creationId xmlns:a16="http://schemas.microsoft.com/office/drawing/2014/main" id="{6A92FEDC-46E5-3507-C99A-569F6BE725F7}"/>
              </a:ext>
            </a:extLst>
          </p:cNvPr>
          <p:cNvGrpSpPr/>
          <p:nvPr userDrawn="1"/>
        </p:nvGrpSpPr>
        <p:grpSpPr>
          <a:xfrm>
            <a:off x="7913824" y="470142"/>
            <a:ext cx="148238" cy="148983"/>
            <a:chOff x="952501" y="1052513"/>
            <a:chExt cx="315912" cy="317500"/>
          </a:xfrm>
        </p:grpSpPr>
        <p:sp>
          <p:nvSpPr>
            <p:cNvPr id="18" name="Freeform 26">
              <a:extLst>
                <a:ext uri="{FF2B5EF4-FFF2-40B4-BE49-F238E27FC236}">
                  <a16:creationId xmlns:a16="http://schemas.microsoft.com/office/drawing/2014/main" id="{D45ABA65-6EFA-D645-8088-5DF95AEA52B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9" name="Freeform 27">
              <a:extLst>
                <a:ext uri="{FF2B5EF4-FFF2-40B4-BE49-F238E27FC236}">
                  <a16:creationId xmlns:a16="http://schemas.microsoft.com/office/drawing/2014/main" id="{139F28AE-C4E1-54D0-9CE7-5D86B4724A1A}"/>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0" name="Freeform 28">
              <a:extLst>
                <a:ext uri="{FF2B5EF4-FFF2-40B4-BE49-F238E27FC236}">
                  <a16:creationId xmlns:a16="http://schemas.microsoft.com/office/drawing/2014/main" id="{5F2BE277-497F-4784-8CE9-0B3B31BDD3B1}"/>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9">
              <a:extLst>
                <a:ext uri="{FF2B5EF4-FFF2-40B4-BE49-F238E27FC236}">
                  <a16:creationId xmlns:a16="http://schemas.microsoft.com/office/drawing/2014/main" id="{DDB65373-D646-B2A7-848A-F2CCE7A8662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2" name="Freeform 22">
            <a:extLst>
              <a:ext uri="{FF2B5EF4-FFF2-40B4-BE49-F238E27FC236}">
                <a16:creationId xmlns:a16="http://schemas.microsoft.com/office/drawing/2014/main" id="{3A7C6C96-D640-BF72-18EF-02DCAC3257E6}"/>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Textplatzhalter 2">
            <a:extLst>
              <a:ext uri="{FF2B5EF4-FFF2-40B4-BE49-F238E27FC236}">
                <a16:creationId xmlns:a16="http://schemas.microsoft.com/office/drawing/2014/main" id="{B0DA9FD8-585E-A60E-8002-45FD4082455C}"/>
              </a:ext>
            </a:extLst>
          </p:cNvPr>
          <p:cNvSpPr>
            <a:spLocks noGrp="1"/>
          </p:cNvSpPr>
          <p:nvPr>
            <p:ph type="body" sz="quarter" idx="15"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331862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8100000" cy="529415"/>
          </a:xfrm>
        </p:spPr>
        <p:txBody>
          <a:bodyPr/>
          <a:lstStyle/>
          <a:p>
            <a:r>
              <a:rPr lang="de-DE" noProof="0"/>
              <a:t>Titelmasterformat durch Klicken bearbeiten</a:t>
            </a:r>
            <a:endParaRPr lang="de-CH" noProof="0" dirty="0"/>
          </a:p>
        </p:txBody>
      </p:sp>
      <p:sp>
        <p:nvSpPr>
          <p:cNvPr id="4" name="Inhaltsplatzhalter 3"/>
          <p:cNvSpPr>
            <a:spLocks noGrp="1"/>
          </p:cNvSpPr>
          <p:nvPr>
            <p:ph sz="half" idx="2" hasCustomPrompt="1"/>
          </p:nvPr>
        </p:nvSpPr>
        <p:spPr>
          <a:xfrm>
            <a:off x="5437387" y="1498601"/>
            <a:ext cx="4825006" cy="5639084"/>
          </a:xfrm>
        </p:spPr>
        <p:txBody>
          <a:bodyPr/>
          <a:lstStyle>
            <a:lvl1pPr>
              <a:defRPr sz="1400" b="0"/>
            </a:lvl1pPr>
            <a:lvl2pPr>
              <a:defRPr sz="1400"/>
            </a:lvl2pPr>
            <a:lvl3pPr>
              <a:defRPr sz="1400"/>
            </a:lvl3pPr>
            <a:lvl4pPr>
              <a:defRPr sz="1400"/>
            </a:lvl4pPr>
            <a:lvl5pPr>
              <a:defRPr sz="1400"/>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p:txBody>
          <a:bodyPr/>
          <a:lstStyle/>
          <a:p>
            <a:fld id="{F9E9A854-0EAB-4214-BAB5-266D09F648A4}" type="datetime2">
              <a:rPr lang="de-CH" noProof="0" smtClean="0"/>
              <a:t>Dienstag, 5. September 2023</a:t>
            </a:fld>
            <a:endParaRPr lang="de-CH" noProof="0" dirty="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p:txBody>
          <a:bodyPr/>
          <a:lstStyle/>
          <a:p>
            <a:r>
              <a:rPr lang="de-DE" noProof="0"/>
              <a:t>Version X.X.2023 (Fusszeile ändern über «Einfügen &gt; Kopf- und Fusszeile»)</a:t>
            </a:r>
            <a:endParaRPr lang="de-CH" noProof="0" dirty="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p:txBody>
          <a:bodyPr/>
          <a:lstStyle/>
          <a:p>
            <a:fld id="{442AD375-037F-43D0-B059-5172DA06796A}" type="slidenum">
              <a:rPr lang="de-CH" noProof="0" smtClean="0"/>
              <a:pPr/>
              <a:t>‹#›</a:t>
            </a:fld>
            <a:endParaRPr lang="de-CH" noProof="0" dirty="0"/>
          </a:p>
        </p:txBody>
      </p:sp>
      <p:sp>
        <p:nvSpPr>
          <p:cNvPr id="8" name="Textplatzhalter 8">
            <a:extLst>
              <a:ext uri="{FF2B5EF4-FFF2-40B4-BE49-F238E27FC236}">
                <a16:creationId xmlns:a16="http://schemas.microsoft.com/office/drawing/2014/main" id="{3D4F8CD7-1970-C7CB-EFE6-FA353623E731}"/>
              </a:ext>
            </a:extLst>
          </p:cNvPr>
          <p:cNvSpPr>
            <a:spLocks noGrp="1"/>
          </p:cNvSpPr>
          <p:nvPr>
            <p:ph type="body" sz="quarter" idx="13"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9" name="Bildplatzhalter 4">
            <a:extLst>
              <a:ext uri="{FF2B5EF4-FFF2-40B4-BE49-F238E27FC236}">
                <a16:creationId xmlns:a16="http://schemas.microsoft.com/office/drawing/2014/main" id="{990476D1-7D27-E5C6-B0CC-34B87D1BCFAD}"/>
              </a:ext>
            </a:extLst>
          </p:cNvPr>
          <p:cNvSpPr>
            <a:spLocks noGrp="1"/>
          </p:cNvSpPr>
          <p:nvPr>
            <p:ph type="pic" sz="quarter" idx="14"/>
          </p:nvPr>
        </p:nvSpPr>
        <p:spPr>
          <a:xfrm>
            <a:off x="431802" y="1498600"/>
            <a:ext cx="4825998" cy="454025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
        <p:nvSpPr>
          <p:cNvPr id="12" name="Freeform 34">
            <a:extLst>
              <a:ext uri="{FF2B5EF4-FFF2-40B4-BE49-F238E27FC236}">
                <a16:creationId xmlns:a16="http://schemas.microsoft.com/office/drawing/2014/main" id="{EDAAA97E-3534-DD22-0757-7FE4E29433D1}"/>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id="{1F59F52D-F737-6057-6CD6-61A7FE7EB5A6}"/>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5A7D571C-4CD8-517F-3E13-53BEF2133027}"/>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id="{E629D27F-169F-C2EE-3A0A-2CAD4CA1AF6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id="{AF8BBEDC-952A-87E4-1674-BEA8013E491A}"/>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id="{2B0B0BB4-E06D-0DBF-7445-5DB7E0DE028D}"/>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id="{856D61F9-FF71-43D2-B620-08C209DE9C17}"/>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id="{CB899228-CBC5-B490-9707-754D79D9405A}"/>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1EC99D58-1350-E6B7-926D-057F078FD2C6}"/>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id="{C71F47F9-5C23-DD9E-FFA2-8D40C9A37EF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id="{45EA61CD-7B5C-3172-E001-5C6592D03645}"/>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id="{E74C63E3-C0BD-6CBC-79B1-ABDE7F29D8C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id="{11B9FD8E-8BFB-18C5-AF47-A2E156696D28}"/>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id="{F03D429C-B35A-872D-4DD1-F477E87018A9}"/>
              </a:ext>
            </a:extLst>
          </p:cNvPr>
          <p:cNvSpPr>
            <a:spLocks noGrp="1"/>
          </p:cNvSpPr>
          <p:nvPr>
            <p:ph type="body" sz="quarter" idx="15"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2762425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edien und Text">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7992000" cy="529415"/>
          </a:xfrm>
        </p:spPr>
        <p:txBody>
          <a:bodyPr/>
          <a:lstStyle/>
          <a:p>
            <a:r>
              <a:rPr lang="de-DE" noProof="0"/>
              <a:t>Titelmasterformat durch Klicken bearbeiten</a:t>
            </a:r>
            <a:endParaRPr lang="de-CH" noProof="0" dirty="0"/>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4DC44A5C-C98B-4560-88E4-92A28FD0CBCB}" type="datetime2">
              <a:rPr lang="de-CH" noProof="0" smtClean="0"/>
              <a:t>Dienstag, 5. September 2023</a:t>
            </a:fld>
            <a:endParaRPr lang="de-CH" noProof="0"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noProof="0"/>
              <a:t>Version X.X.2023 (Fusszeile ändern über «Einfügen &gt; Kopf- und Fusszeile»)</a:t>
            </a:r>
            <a:endParaRPr lang="de-CH" noProof="0"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noProof="0" smtClean="0"/>
              <a:pPr/>
              <a:t>‹#›</a:t>
            </a:fld>
            <a:endParaRPr lang="de-CH" noProof="0" dirty="0"/>
          </a:p>
        </p:txBody>
      </p:sp>
      <p:sp>
        <p:nvSpPr>
          <p:cNvPr id="9" name="Inhaltsplatzhalter 10">
            <a:extLst>
              <a:ext uri="{FF2B5EF4-FFF2-40B4-BE49-F238E27FC236}">
                <a16:creationId xmlns:a16="http://schemas.microsoft.com/office/drawing/2014/main" id="{3FB54C74-52D8-1959-2191-F70308C0CCDE}"/>
              </a:ext>
            </a:extLst>
          </p:cNvPr>
          <p:cNvSpPr>
            <a:spLocks noGrp="1"/>
          </p:cNvSpPr>
          <p:nvPr>
            <p:ph sz="quarter" idx="17" hasCustomPrompt="1"/>
          </p:nvPr>
        </p:nvSpPr>
        <p:spPr>
          <a:xfrm>
            <a:off x="430213" y="6048000"/>
            <a:ext cx="4816800"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1" name="Textplatzhalter 8">
            <a:extLst>
              <a:ext uri="{FF2B5EF4-FFF2-40B4-BE49-F238E27FC236}">
                <a16:creationId xmlns:a16="http://schemas.microsoft.com/office/drawing/2014/main"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12" name="Freeform 34">
            <a:extLst>
              <a:ext uri="{FF2B5EF4-FFF2-40B4-BE49-F238E27FC236}">
                <a16:creationId xmlns:a16="http://schemas.microsoft.com/office/drawing/2014/main"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30" name="Medienplatzhalter 28">
            <a:extLst>
              <a:ext uri="{FF2B5EF4-FFF2-40B4-BE49-F238E27FC236}">
                <a16:creationId xmlns:a16="http://schemas.microsoft.com/office/drawing/2014/main" id="{50D8B0C5-0795-99FE-C7E8-C4635AE5BC13}"/>
              </a:ext>
            </a:extLst>
          </p:cNvPr>
          <p:cNvSpPr>
            <a:spLocks noGrp="1"/>
          </p:cNvSpPr>
          <p:nvPr>
            <p:ph type="media" sz="quarter" idx="21"/>
          </p:nvPr>
        </p:nvSpPr>
        <p:spPr>
          <a:xfrm>
            <a:off x="430213" y="1497600"/>
            <a:ext cx="9824400" cy="4471200"/>
          </a:xfrm>
          <a:pattFill prst="lgCheck">
            <a:fgClr>
              <a:schemeClr val="bg1">
                <a:lumMod val="85000"/>
              </a:schemeClr>
            </a:fgClr>
            <a:bgClr>
              <a:schemeClr val="bg1"/>
            </a:bgClr>
          </a:pattFill>
        </p:spPr>
        <p:txBody>
          <a:bodyPr tIns="720000" anchor="ctr"/>
          <a:lstStyle>
            <a:lvl1pPr algn="ctr">
              <a:defRPr/>
            </a:lvl1pPr>
          </a:lstStyle>
          <a:p>
            <a:r>
              <a:rPr lang="de-DE" noProof="0"/>
              <a:t>Mediaclip durch Klicken auf Symbol hinzufügen</a:t>
            </a:r>
            <a:endParaRPr lang="de-CH" noProof="0" dirty="0"/>
          </a:p>
        </p:txBody>
      </p:sp>
    </p:spTree>
    <p:extLst>
      <p:ext uri="{BB962C8B-B14F-4D97-AF65-F5344CB8AC3E}">
        <p14:creationId xmlns:p14="http://schemas.microsoft.com/office/powerpoint/2010/main" val="245175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p:nvPr>
        </p:nvSpPr>
        <p:spPr>
          <a:xfrm>
            <a:off x="435074" y="1497600"/>
            <a:ext cx="9824939" cy="447120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
        <p:nvSpPr>
          <p:cNvPr id="2" name="Titel 1"/>
          <p:cNvSpPr>
            <a:spLocks noGrp="1"/>
          </p:cNvSpPr>
          <p:nvPr>
            <p:ph type="title"/>
          </p:nvPr>
        </p:nvSpPr>
        <p:spPr>
          <a:xfrm>
            <a:off x="435074" y="622130"/>
            <a:ext cx="7992000" cy="529415"/>
          </a:xfrm>
        </p:spPr>
        <p:txBody>
          <a:bodyPr/>
          <a:lstStyle/>
          <a:p>
            <a:r>
              <a:rPr lang="de-DE" noProof="0"/>
              <a:t>Titelmasterformat durch Klicken bearbeiten</a:t>
            </a:r>
            <a:endParaRPr lang="de-CH" noProof="0" dirty="0"/>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74799256-38A1-4F02-86BF-A496DC91777F}" type="datetime2">
              <a:rPr lang="de-CH" noProof="0" smtClean="0"/>
              <a:t>Dienstag, 5. September 2023</a:t>
            </a:fld>
            <a:endParaRPr lang="de-CH" noProof="0"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noProof="0"/>
              <a:t>Version X.X.2023 (Fusszeile ändern über «Einfügen &gt; Kopf- und Fusszeile»)</a:t>
            </a:r>
            <a:endParaRPr lang="de-CH" noProof="0"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noProof="0" smtClean="0"/>
              <a:pPr/>
              <a:t>‹#›</a:t>
            </a:fld>
            <a:endParaRPr lang="de-CH" noProof="0" dirty="0"/>
          </a:p>
        </p:txBody>
      </p:sp>
      <p:sp>
        <p:nvSpPr>
          <p:cNvPr id="9" name="Inhaltsplatzhalter 10">
            <a:extLst>
              <a:ext uri="{FF2B5EF4-FFF2-40B4-BE49-F238E27FC236}">
                <a16:creationId xmlns:a16="http://schemas.microsoft.com/office/drawing/2014/main" id="{3FB54C74-52D8-1959-2191-F70308C0CCDE}"/>
              </a:ext>
            </a:extLst>
          </p:cNvPr>
          <p:cNvSpPr>
            <a:spLocks noGrp="1"/>
          </p:cNvSpPr>
          <p:nvPr>
            <p:ph sz="quarter" idx="17" hasCustomPrompt="1"/>
          </p:nvPr>
        </p:nvSpPr>
        <p:spPr>
          <a:xfrm>
            <a:off x="430213" y="6048000"/>
            <a:ext cx="4816800"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1" name="Textplatzhalter 8">
            <a:extLst>
              <a:ext uri="{FF2B5EF4-FFF2-40B4-BE49-F238E27FC236}">
                <a16:creationId xmlns:a16="http://schemas.microsoft.com/office/drawing/2014/main"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12" name="Freeform 34">
            <a:extLst>
              <a:ext uri="{FF2B5EF4-FFF2-40B4-BE49-F238E27FC236}">
                <a16:creationId xmlns:a16="http://schemas.microsoft.com/office/drawing/2014/main"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8" name="Textplatzhalter 7">
            <a:extLst>
              <a:ext uri="{FF2B5EF4-FFF2-40B4-BE49-F238E27FC236}">
                <a16:creationId xmlns:a16="http://schemas.microsoft.com/office/drawing/2014/main" id="{687ECBE8-1555-858C-74E8-EFE98BB4811A}"/>
              </a:ext>
            </a:extLst>
          </p:cNvPr>
          <p:cNvSpPr>
            <a:spLocks noGrp="1"/>
          </p:cNvSpPr>
          <p:nvPr>
            <p:ph type="body" sz="quarter" idx="20" hasCustomPrompt="1"/>
          </p:nvPr>
        </p:nvSpPr>
        <p:spPr>
          <a:xfrm>
            <a:off x="9877426" y="5822156"/>
            <a:ext cx="382588" cy="214073"/>
          </a:xfrm>
          <a:solidFill>
            <a:schemeClr val="accent1"/>
          </a:solidFill>
        </p:spPr>
        <p:txBody>
          <a:bodyPr rIns="82800" anchor="ctr"/>
          <a:lstStyle>
            <a:lvl1pPr algn="r">
              <a:defRPr sz="800" b="1">
                <a:solidFill>
                  <a:schemeClr val="bg1"/>
                </a:solidFill>
              </a:defRPr>
            </a:lvl1pPr>
          </a:lstStyle>
          <a:p>
            <a:pPr lvl="0"/>
            <a:r>
              <a:rPr lang="de-CH" noProof="0" dirty="0"/>
              <a:t>XX.X</a:t>
            </a:r>
          </a:p>
        </p:txBody>
      </p:sp>
    </p:spTree>
    <p:extLst>
      <p:ext uri="{BB962C8B-B14F-4D97-AF65-F5344CB8AC3E}">
        <p14:creationId xmlns:p14="http://schemas.microsoft.com/office/powerpoint/2010/main" val="1182201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p:nvPr>
        </p:nvSpPr>
        <p:spPr>
          <a:xfrm>
            <a:off x="5442438" y="1497600"/>
            <a:ext cx="4817575" cy="447120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
        <p:nvSpPr>
          <p:cNvPr id="2" name="Titel 1"/>
          <p:cNvSpPr>
            <a:spLocks noGrp="1"/>
          </p:cNvSpPr>
          <p:nvPr>
            <p:ph type="title"/>
          </p:nvPr>
        </p:nvSpPr>
        <p:spPr>
          <a:xfrm>
            <a:off x="435074" y="622130"/>
            <a:ext cx="7992000" cy="529415"/>
          </a:xfrm>
        </p:spPr>
        <p:txBody>
          <a:bodyPr/>
          <a:lstStyle/>
          <a:p>
            <a:r>
              <a:rPr lang="de-DE" noProof="0"/>
              <a:t>Titelmasterformat durch Klicken bearbeiten</a:t>
            </a:r>
            <a:endParaRPr lang="de-CH" noProof="0" dirty="0"/>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3EC794DD-D1F9-4691-A670-AD40C4E85B62}" type="datetime2">
              <a:rPr lang="de-CH" noProof="0" smtClean="0"/>
              <a:t>Dienstag, 5. September 2023</a:t>
            </a:fld>
            <a:endParaRPr lang="de-CH" noProof="0"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noProof="0"/>
              <a:t>Version X.X.2023 (Fusszeile ändern über «Einfügen &gt; Kopf- und Fusszeile»)</a:t>
            </a:r>
            <a:endParaRPr lang="de-CH" noProof="0"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noProof="0" smtClean="0"/>
              <a:pPr/>
              <a:t>‹#›</a:t>
            </a:fld>
            <a:endParaRPr lang="de-CH" noProof="0" dirty="0"/>
          </a:p>
        </p:txBody>
      </p:sp>
      <p:sp>
        <p:nvSpPr>
          <p:cNvPr id="9" name="Inhaltsplatzhalter 10">
            <a:extLst>
              <a:ext uri="{FF2B5EF4-FFF2-40B4-BE49-F238E27FC236}">
                <a16:creationId xmlns:a16="http://schemas.microsoft.com/office/drawing/2014/main" id="{3FB54C74-52D8-1959-2191-F70308C0CCDE}"/>
              </a:ext>
            </a:extLst>
          </p:cNvPr>
          <p:cNvSpPr>
            <a:spLocks noGrp="1"/>
          </p:cNvSpPr>
          <p:nvPr>
            <p:ph sz="quarter" idx="17" hasCustomPrompt="1"/>
          </p:nvPr>
        </p:nvSpPr>
        <p:spPr>
          <a:xfrm>
            <a:off x="430213" y="6048000"/>
            <a:ext cx="4817574"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1" name="Textplatzhalter 8">
            <a:extLst>
              <a:ext uri="{FF2B5EF4-FFF2-40B4-BE49-F238E27FC236}">
                <a16:creationId xmlns:a16="http://schemas.microsoft.com/office/drawing/2014/main"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12" name="Freeform 34">
            <a:extLst>
              <a:ext uri="{FF2B5EF4-FFF2-40B4-BE49-F238E27FC236}">
                <a16:creationId xmlns:a16="http://schemas.microsoft.com/office/drawing/2014/main"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8" name="Textplatzhalter 7">
            <a:extLst>
              <a:ext uri="{FF2B5EF4-FFF2-40B4-BE49-F238E27FC236}">
                <a16:creationId xmlns:a16="http://schemas.microsoft.com/office/drawing/2014/main" id="{687ECBE8-1555-858C-74E8-EFE98BB4811A}"/>
              </a:ext>
            </a:extLst>
          </p:cNvPr>
          <p:cNvSpPr>
            <a:spLocks noGrp="1"/>
          </p:cNvSpPr>
          <p:nvPr>
            <p:ph type="body" sz="quarter" idx="20" hasCustomPrompt="1"/>
          </p:nvPr>
        </p:nvSpPr>
        <p:spPr>
          <a:xfrm>
            <a:off x="9877425" y="5754727"/>
            <a:ext cx="382588" cy="214073"/>
          </a:xfrm>
          <a:solidFill>
            <a:schemeClr val="accent1"/>
          </a:solidFill>
        </p:spPr>
        <p:txBody>
          <a:bodyPr rIns="82800" anchor="ctr"/>
          <a:lstStyle>
            <a:lvl1pPr algn="r">
              <a:defRPr sz="800" b="1">
                <a:solidFill>
                  <a:schemeClr val="bg1"/>
                </a:solidFill>
              </a:defRPr>
            </a:lvl1pPr>
          </a:lstStyle>
          <a:p>
            <a:pPr lvl="0"/>
            <a:r>
              <a:rPr lang="de-CH" noProof="0" dirty="0"/>
              <a:t>XX.X</a:t>
            </a:r>
          </a:p>
        </p:txBody>
      </p:sp>
      <p:sp>
        <p:nvSpPr>
          <p:cNvPr id="26" name="Bildplatzhalter 4">
            <a:extLst>
              <a:ext uri="{FF2B5EF4-FFF2-40B4-BE49-F238E27FC236}">
                <a16:creationId xmlns:a16="http://schemas.microsoft.com/office/drawing/2014/main" id="{19FE9F7B-6F30-4B0E-2C5B-120BE19C2164}"/>
              </a:ext>
            </a:extLst>
          </p:cNvPr>
          <p:cNvSpPr>
            <a:spLocks noGrp="1"/>
          </p:cNvSpPr>
          <p:nvPr>
            <p:ph type="pic" sz="quarter" idx="21"/>
          </p:nvPr>
        </p:nvSpPr>
        <p:spPr>
          <a:xfrm>
            <a:off x="431800" y="1497600"/>
            <a:ext cx="4817575" cy="447120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
        <p:nvSpPr>
          <p:cNvPr id="27" name="Textplatzhalter 7">
            <a:extLst>
              <a:ext uri="{FF2B5EF4-FFF2-40B4-BE49-F238E27FC236}">
                <a16:creationId xmlns:a16="http://schemas.microsoft.com/office/drawing/2014/main" id="{1230C3DC-C81B-E6B7-B18B-F6D908F92EBF}"/>
              </a:ext>
            </a:extLst>
          </p:cNvPr>
          <p:cNvSpPr>
            <a:spLocks noGrp="1"/>
          </p:cNvSpPr>
          <p:nvPr>
            <p:ph type="body" sz="quarter" idx="22" hasCustomPrompt="1"/>
          </p:nvPr>
        </p:nvSpPr>
        <p:spPr>
          <a:xfrm>
            <a:off x="4866787" y="5754727"/>
            <a:ext cx="382588" cy="214073"/>
          </a:xfrm>
          <a:solidFill>
            <a:schemeClr val="accent1"/>
          </a:solidFill>
        </p:spPr>
        <p:txBody>
          <a:bodyPr rIns="82800" anchor="ctr"/>
          <a:lstStyle>
            <a:lvl1pPr algn="r">
              <a:defRPr sz="800" b="1">
                <a:solidFill>
                  <a:schemeClr val="bg1"/>
                </a:solidFill>
              </a:defRPr>
            </a:lvl1pPr>
          </a:lstStyle>
          <a:p>
            <a:pPr lvl="0"/>
            <a:r>
              <a:rPr lang="de-CH" noProof="0" dirty="0"/>
              <a:t>XX.X</a:t>
            </a:r>
          </a:p>
        </p:txBody>
      </p:sp>
      <p:sp>
        <p:nvSpPr>
          <p:cNvPr id="28" name="Inhaltsplatzhalter 10">
            <a:extLst>
              <a:ext uri="{FF2B5EF4-FFF2-40B4-BE49-F238E27FC236}">
                <a16:creationId xmlns:a16="http://schemas.microsoft.com/office/drawing/2014/main" id="{A75A213B-CF7D-8367-1183-E926832A32B8}"/>
              </a:ext>
            </a:extLst>
          </p:cNvPr>
          <p:cNvSpPr>
            <a:spLocks noGrp="1"/>
          </p:cNvSpPr>
          <p:nvPr>
            <p:ph sz="quarter" idx="23" hasCustomPrompt="1"/>
          </p:nvPr>
        </p:nvSpPr>
        <p:spPr>
          <a:xfrm>
            <a:off x="5442437" y="6048000"/>
            <a:ext cx="4817575"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1610387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8100000" cy="529415"/>
          </a:xfrm>
        </p:spPr>
        <p:txBody>
          <a:bodyPr/>
          <a:lstStyle/>
          <a:p>
            <a:r>
              <a:rPr lang="de-DE" noProof="0"/>
              <a:t>Titelmasterformat durch Klicken bearbeiten</a:t>
            </a:r>
            <a:endParaRPr lang="de-CH" noProof="0" dirty="0"/>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fld id="{6F21B71A-6C36-4D86-9C47-98E6ACF331CF}" type="datetime2">
              <a:rPr lang="de-CH" noProof="0" smtClean="0"/>
              <a:t>Dienstag, 5. September 2023</a:t>
            </a:fld>
            <a:endParaRPr lang="de-CH" noProof="0" dirty="0"/>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p:txBody>
          <a:bodyPr/>
          <a:lstStyle/>
          <a:p>
            <a:r>
              <a:rPr lang="de-DE" noProof="0"/>
              <a:t>Version X.X.2023 (Fusszeile ändern über «Einfügen &gt; Kopf- und Fusszeile»)</a:t>
            </a:r>
            <a:endParaRPr lang="de-CH" noProof="0"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de-CH" noProof="0" smtClean="0"/>
              <a:pPr/>
              <a:t>‹#›</a:t>
            </a:fld>
            <a:endParaRPr lang="de-CH" noProof="0" dirty="0"/>
          </a:p>
        </p:txBody>
      </p:sp>
      <p:sp>
        <p:nvSpPr>
          <p:cNvPr id="7" name="Textplatzhalter 8">
            <a:extLst>
              <a:ext uri="{FF2B5EF4-FFF2-40B4-BE49-F238E27FC236}">
                <a16:creationId xmlns:a16="http://schemas.microsoft.com/office/drawing/2014/main" id="{005AB988-85B0-969B-28CD-5F83EEC1BDE6}"/>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noProof="0" dirty="0"/>
              <a:t>Kapiteltitel</a:t>
            </a:r>
          </a:p>
        </p:txBody>
      </p:sp>
      <p:sp>
        <p:nvSpPr>
          <p:cNvPr id="8" name="Freeform 34">
            <a:extLst>
              <a:ext uri="{FF2B5EF4-FFF2-40B4-BE49-F238E27FC236}">
                <a16:creationId xmlns:a16="http://schemas.microsoft.com/office/drawing/2014/main" id="{5A85C351-75DE-61C2-CEB6-6826FBA649DB}"/>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0" name="Gruppieren 9">
            <a:extLst>
              <a:ext uri="{FF2B5EF4-FFF2-40B4-BE49-F238E27FC236}">
                <a16:creationId xmlns:a16="http://schemas.microsoft.com/office/drawing/2014/main" id="{CC55BD88-7CD5-9BAF-8AD7-731EB71ECEB9}"/>
              </a:ext>
            </a:extLst>
          </p:cNvPr>
          <p:cNvGrpSpPr/>
          <p:nvPr userDrawn="1"/>
        </p:nvGrpSpPr>
        <p:grpSpPr>
          <a:xfrm>
            <a:off x="8740853" y="491567"/>
            <a:ext cx="262653" cy="263973"/>
            <a:chOff x="952501" y="1052513"/>
            <a:chExt cx="315912" cy="317500"/>
          </a:xfrm>
        </p:grpSpPr>
        <p:sp>
          <p:nvSpPr>
            <p:cNvPr id="11" name="Freeform 26">
              <a:extLst>
                <a:ext uri="{FF2B5EF4-FFF2-40B4-BE49-F238E27FC236}">
                  <a16:creationId xmlns:a16="http://schemas.microsoft.com/office/drawing/2014/main" id="{1B30F710-F4DA-FDF7-228D-0211E2E7C2EB}"/>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2" name="Freeform 27">
              <a:extLst>
                <a:ext uri="{FF2B5EF4-FFF2-40B4-BE49-F238E27FC236}">
                  <a16:creationId xmlns:a16="http://schemas.microsoft.com/office/drawing/2014/main" id="{C76871F3-F355-FBA7-4927-000211B998A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3" name="Freeform 28">
              <a:extLst>
                <a:ext uri="{FF2B5EF4-FFF2-40B4-BE49-F238E27FC236}">
                  <a16:creationId xmlns:a16="http://schemas.microsoft.com/office/drawing/2014/main" id="{7CAD65AA-299F-1B3B-C77B-8A1B8D9F9C7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4" name="Freeform 29">
              <a:extLst>
                <a:ext uri="{FF2B5EF4-FFF2-40B4-BE49-F238E27FC236}">
                  <a16:creationId xmlns:a16="http://schemas.microsoft.com/office/drawing/2014/main" id="{24E6979D-2584-5895-420C-84740648BF03}"/>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5" name="Freeform 35">
            <a:extLst>
              <a:ext uri="{FF2B5EF4-FFF2-40B4-BE49-F238E27FC236}">
                <a16:creationId xmlns:a16="http://schemas.microsoft.com/office/drawing/2014/main" id="{CFD6419B-9F20-5329-BEDC-6A9C19AE7917}"/>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6" name="Gruppieren 15">
            <a:extLst>
              <a:ext uri="{FF2B5EF4-FFF2-40B4-BE49-F238E27FC236}">
                <a16:creationId xmlns:a16="http://schemas.microsoft.com/office/drawing/2014/main" id="{E3CD7983-4514-5F45-7306-D8EFE06C73B5}"/>
              </a:ext>
            </a:extLst>
          </p:cNvPr>
          <p:cNvGrpSpPr/>
          <p:nvPr userDrawn="1"/>
        </p:nvGrpSpPr>
        <p:grpSpPr>
          <a:xfrm>
            <a:off x="7913824" y="470142"/>
            <a:ext cx="148238" cy="148983"/>
            <a:chOff x="952501" y="1052513"/>
            <a:chExt cx="315912" cy="317500"/>
          </a:xfrm>
        </p:grpSpPr>
        <p:sp>
          <p:nvSpPr>
            <p:cNvPr id="17" name="Freeform 26">
              <a:extLst>
                <a:ext uri="{FF2B5EF4-FFF2-40B4-BE49-F238E27FC236}">
                  <a16:creationId xmlns:a16="http://schemas.microsoft.com/office/drawing/2014/main" id="{05F90112-1F1A-0083-8EF6-3DB14422BEAF}"/>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8" name="Freeform 27">
              <a:extLst>
                <a:ext uri="{FF2B5EF4-FFF2-40B4-BE49-F238E27FC236}">
                  <a16:creationId xmlns:a16="http://schemas.microsoft.com/office/drawing/2014/main" id="{01CFA2C8-3B94-FD39-D1AA-9B907BE39432}"/>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9" name="Freeform 28">
              <a:extLst>
                <a:ext uri="{FF2B5EF4-FFF2-40B4-BE49-F238E27FC236}">
                  <a16:creationId xmlns:a16="http://schemas.microsoft.com/office/drawing/2014/main" id="{3477FEE2-B998-C899-572C-C9389FF03AD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0" name="Freeform 29">
              <a:extLst>
                <a:ext uri="{FF2B5EF4-FFF2-40B4-BE49-F238E27FC236}">
                  <a16:creationId xmlns:a16="http://schemas.microsoft.com/office/drawing/2014/main" id="{AFB13020-6B77-BD0F-98FC-CE565CE9C43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1" name="Freeform 22">
            <a:extLst>
              <a:ext uri="{FF2B5EF4-FFF2-40B4-BE49-F238E27FC236}">
                <a16:creationId xmlns:a16="http://schemas.microsoft.com/office/drawing/2014/main" id="{97C3DAD7-F0EF-E32E-05A6-7D3BADBBB757}"/>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Textplatzhalter 2">
            <a:extLst>
              <a:ext uri="{FF2B5EF4-FFF2-40B4-BE49-F238E27FC236}">
                <a16:creationId xmlns:a16="http://schemas.microsoft.com/office/drawing/2014/main" id="{7E1F57B4-C1DD-6342-ED14-01F1AD7D5388}"/>
              </a:ext>
            </a:extLst>
          </p:cNvPr>
          <p:cNvSpPr>
            <a:spLocks noGrp="1"/>
          </p:cNvSpPr>
          <p:nvPr>
            <p:ph type="body" sz="quarter" idx="14"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3837984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84E75BB-61FF-4F7E-9CDB-A5E34775C9B4}"/>
              </a:ext>
            </a:extLst>
          </p:cNvPr>
          <p:cNvSpPr>
            <a:spLocks noGrp="1"/>
          </p:cNvSpPr>
          <p:nvPr>
            <p:ph type="dt" sz="half" idx="10"/>
          </p:nvPr>
        </p:nvSpPr>
        <p:spPr/>
        <p:txBody>
          <a:bodyPr/>
          <a:lstStyle/>
          <a:p>
            <a:fld id="{C086AAB0-1FE1-41D4-A01F-7DC414758787}" type="datetime2">
              <a:rPr lang="de-CH" noProof="0" smtClean="0"/>
              <a:t>Dienstag, 5. September 2023</a:t>
            </a:fld>
            <a:endParaRPr lang="de-CH" noProof="0" dirty="0"/>
          </a:p>
        </p:txBody>
      </p:sp>
      <p:sp>
        <p:nvSpPr>
          <p:cNvPr id="3" name="Fußzeilenplatzhalter 2">
            <a:extLst>
              <a:ext uri="{FF2B5EF4-FFF2-40B4-BE49-F238E27FC236}">
                <a16:creationId xmlns:a16="http://schemas.microsoft.com/office/drawing/2014/main" id="{B909AB7D-DBAB-4FFF-BA65-85B952116264}"/>
              </a:ext>
            </a:extLst>
          </p:cNvPr>
          <p:cNvSpPr>
            <a:spLocks noGrp="1"/>
          </p:cNvSpPr>
          <p:nvPr>
            <p:ph type="ftr" sz="quarter" idx="11"/>
          </p:nvPr>
        </p:nvSpPr>
        <p:spPr/>
        <p:txBody>
          <a:bodyPr/>
          <a:lstStyle/>
          <a:p>
            <a:r>
              <a:rPr lang="de-DE" noProof="0"/>
              <a:t>Version X.X.2023 (Fusszeile ändern über «Einfügen &gt; Kopf- und Fusszeile»)</a:t>
            </a:r>
            <a:endParaRPr lang="de-CH" noProof="0" dirty="0"/>
          </a:p>
        </p:txBody>
      </p:sp>
      <p:sp>
        <p:nvSpPr>
          <p:cNvPr id="4" name="Foliennummernplatzhalter 3">
            <a:extLst>
              <a:ext uri="{FF2B5EF4-FFF2-40B4-BE49-F238E27FC236}">
                <a16:creationId xmlns:a16="http://schemas.microsoft.com/office/drawing/2014/main" id="{EB9B7570-0B3E-4F91-B744-978CA7BDE965}"/>
              </a:ext>
            </a:extLst>
          </p:cNvPr>
          <p:cNvSpPr>
            <a:spLocks noGrp="1"/>
          </p:cNvSpPr>
          <p:nvPr>
            <p:ph type="sldNum" sz="quarter" idx="12"/>
          </p:nvPr>
        </p:nvSpPr>
        <p:spPr/>
        <p:txBody>
          <a:bodyPr/>
          <a:lstStyle/>
          <a:p>
            <a:fld id="{442AD375-037F-43D0-B059-5172DA06796A}" type="slidenum">
              <a:rPr lang="de-CH" noProof="0" smtClean="0"/>
              <a:pPr/>
              <a:t>‹#›</a:t>
            </a:fld>
            <a:endParaRPr lang="de-CH" noProof="0" dirty="0"/>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323494DD-DB1D-4FA0-B28F-D3D9D0D1CBCE}"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X.X.2023 (Fusszeile ändern über «Einfügen &gt; Kopf- und Fusszeile»)</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18" name="Titelplatzhalter 1">
            <a:extLst>
              <a:ext uri="{FF2B5EF4-FFF2-40B4-BE49-F238E27FC236}">
                <a16:creationId xmlns:a16="http://schemas.microsoft.com/office/drawing/2014/main" id="{1D9379CB-B296-F7F6-80EB-9DEFE7E2D3B3}"/>
              </a:ext>
            </a:extLst>
          </p:cNvPr>
          <p:cNvSpPr>
            <a:spLocks noGrp="1"/>
          </p:cNvSpPr>
          <p:nvPr>
            <p:ph type="title" hasCustomPrompt="1"/>
          </p:nvPr>
        </p:nvSpPr>
        <p:spPr>
          <a:xfrm>
            <a:off x="427001" y="5135289"/>
            <a:ext cx="9829799" cy="529415"/>
          </a:xfrm>
          <a:prstGeom prst="rect">
            <a:avLst/>
          </a:prstGeom>
        </p:spPr>
        <p:txBody>
          <a:bodyPr vert="horz" lIns="0" tIns="0" rIns="0" bIns="0" rtlCol="0" anchor="t">
            <a:noAutofit/>
          </a:bodyPr>
          <a:lstStyle>
            <a:lvl1pPr algn="ctr">
              <a:defRPr sz="4000">
                <a:solidFill>
                  <a:schemeClr val="bg1"/>
                </a:solidFill>
              </a:defRPr>
            </a:lvl1pPr>
          </a:lstStyle>
          <a:p>
            <a:r>
              <a:rPr lang="de-CH" noProof="0" dirty="0"/>
              <a:t>Kapiteltitel hinzufügen</a:t>
            </a:r>
          </a:p>
        </p:txBody>
      </p:sp>
      <p:sp>
        <p:nvSpPr>
          <p:cNvPr id="22" name="Textplatzhalter 21">
            <a:extLst>
              <a:ext uri="{FF2B5EF4-FFF2-40B4-BE49-F238E27FC236}">
                <a16:creationId xmlns:a16="http://schemas.microsoft.com/office/drawing/2014/main" id="{A8352B8F-F8A1-4F4F-E195-049499C1D7B3}"/>
              </a:ext>
            </a:extLst>
          </p:cNvPr>
          <p:cNvSpPr>
            <a:spLocks noGrp="1"/>
          </p:cNvSpPr>
          <p:nvPr>
            <p:ph type="body" sz="quarter" idx="14" hasCustomPrompt="1"/>
          </p:nvPr>
        </p:nvSpPr>
        <p:spPr>
          <a:xfrm>
            <a:off x="5441829" y="2704978"/>
            <a:ext cx="2280342" cy="2049462"/>
          </a:xfrm>
        </p:spPr>
        <p:txBody>
          <a:bodyPr/>
          <a:lstStyle>
            <a:lvl1pPr>
              <a:defRPr sz="16000" b="1">
                <a:solidFill>
                  <a:schemeClr val="bg1"/>
                </a:solidFill>
              </a:defRPr>
            </a:lvl1pPr>
          </a:lstStyle>
          <a:p>
            <a:pPr lvl="0"/>
            <a:r>
              <a:rPr lang="de-CH" noProof="0" dirty="0"/>
              <a:t>0</a:t>
            </a:r>
          </a:p>
        </p:txBody>
      </p:sp>
    </p:spTree>
    <p:extLst>
      <p:ext uri="{BB962C8B-B14F-4D97-AF65-F5344CB8AC3E}">
        <p14:creationId xmlns:p14="http://schemas.microsoft.com/office/powerpoint/2010/main" val="425750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itel 2">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7F501548-A48E-4CC9-AF5C-589C0499AC0C}"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X.X.2023 (Fusszeile ändern über «Einfügen &gt; Kopf- und Fusszeile»)</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18" name="Titelplatzhalter 1">
            <a:extLst>
              <a:ext uri="{FF2B5EF4-FFF2-40B4-BE49-F238E27FC236}">
                <a16:creationId xmlns:a16="http://schemas.microsoft.com/office/drawing/2014/main" id="{1D9379CB-B296-F7F6-80EB-9DEFE7E2D3B3}"/>
              </a:ext>
            </a:extLst>
          </p:cNvPr>
          <p:cNvSpPr>
            <a:spLocks noGrp="1"/>
          </p:cNvSpPr>
          <p:nvPr>
            <p:ph type="title" hasCustomPrompt="1"/>
          </p:nvPr>
        </p:nvSpPr>
        <p:spPr>
          <a:xfrm>
            <a:off x="427001" y="5135289"/>
            <a:ext cx="9829799" cy="529415"/>
          </a:xfrm>
          <a:prstGeom prst="rect">
            <a:avLst/>
          </a:prstGeom>
        </p:spPr>
        <p:txBody>
          <a:bodyPr vert="horz" lIns="0" tIns="0" rIns="0" bIns="0" rtlCol="0" anchor="t">
            <a:noAutofit/>
          </a:bodyPr>
          <a:lstStyle>
            <a:lvl1pPr algn="ctr">
              <a:defRPr sz="4000">
                <a:solidFill>
                  <a:schemeClr val="bg1"/>
                </a:solidFill>
              </a:defRPr>
            </a:lvl1pPr>
          </a:lstStyle>
          <a:p>
            <a:r>
              <a:rPr lang="de-CH" noProof="0" dirty="0"/>
              <a:t>Kapiteltitel hinzufügen</a:t>
            </a:r>
          </a:p>
        </p:txBody>
      </p:sp>
      <p:sp>
        <p:nvSpPr>
          <p:cNvPr id="22" name="Textplatzhalter 21">
            <a:extLst>
              <a:ext uri="{FF2B5EF4-FFF2-40B4-BE49-F238E27FC236}">
                <a16:creationId xmlns:a16="http://schemas.microsoft.com/office/drawing/2014/main" id="{A8352B8F-F8A1-4F4F-E195-049499C1D7B3}"/>
              </a:ext>
            </a:extLst>
          </p:cNvPr>
          <p:cNvSpPr>
            <a:spLocks noGrp="1"/>
          </p:cNvSpPr>
          <p:nvPr>
            <p:ph type="body" sz="quarter" idx="14" hasCustomPrompt="1"/>
          </p:nvPr>
        </p:nvSpPr>
        <p:spPr>
          <a:xfrm>
            <a:off x="5441827" y="2704978"/>
            <a:ext cx="3448169" cy="2049462"/>
          </a:xfrm>
        </p:spPr>
        <p:txBody>
          <a:bodyPr/>
          <a:lstStyle>
            <a:lvl1pPr>
              <a:defRPr sz="16000" b="1">
                <a:solidFill>
                  <a:schemeClr val="bg1"/>
                </a:solidFill>
              </a:defRPr>
            </a:lvl1pPr>
          </a:lstStyle>
          <a:p>
            <a:pPr lvl="0"/>
            <a:r>
              <a:rPr lang="de-CH" noProof="0" dirty="0"/>
              <a:t>0.0</a:t>
            </a:r>
          </a:p>
        </p:txBody>
      </p:sp>
    </p:spTree>
    <p:extLst>
      <p:ext uri="{BB962C8B-B14F-4D97-AF65-F5344CB8AC3E}">
        <p14:creationId xmlns:p14="http://schemas.microsoft.com/office/powerpoint/2010/main" val="362133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CB91B23C-4AB3-4E71-A11F-FE0602816E12}"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X.X.2023 (Fusszeile ändern über «Einfügen &gt; Kopf- und Fusszeile»)</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1417758" y="2783132"/>
            <a:ext cx="3830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5438105" y="2783132"/>
            <a:ext cx="382972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Textplatzhalter 8">
            <a:extLst>
              <a:ext uri="{FF2B5EF4-FFF2-40B4-BE49-F238E27FC236}">
                <a16:creationId xmlns:a16="http://schemas.microsoft.com/office/drawing/2014/main" id="{36470854-2210-B536-8BC5-642B8AAAFFA1}"/>
              </a:ext>
            </a:extLst>
          </p:cNvPr>
          <p:cNvSpPr>
            <a:spLocks noGrp="1"/>
          </p:cNvSpPr>
          <p:nvPr>
            <p:ph type="body" sz="quarter" idx="18" hasCustomPrompt="1"/>
          </p:nvPr>
        </p:nvSpPr>
        <p:spPr>
          <a:xfrm>
            <a:off x="612000" y="597298"/>
            <a:ext cx="7380000" cy="184278"/>
          </a:xfrm>
        </p:spPr>
        <p:txBody>
          <a:bodyPr/>
          <a:lstStyle>
            <a:lvl1pPr>
              <a:lnSpc>
                <a:spcPct val="80000"/>
              </a:lnSpc>
              <a:defRPr sz="1200" b="1">
                <a:solidFill>
                  <a:schemeClr val="accent1"/>
                </a:solidFill>
              </a:defRPr>
            </a:lvl1pPr>
          </a:lstStyle>
          <a:p>
            <a:pPr lvl="0"/>
            <a:r>
              <a:rPr lang="de-CH" noProof="0" dirty="0"/>
              <a:t>Kapiteltitel</a:t>
            </a:r>
          </a:p>
        </p:txBody>
      </p:sp>
    </p:spTree>
    <p:extLst>
      <p:ext uri="{BB962C8B-B14F-4D97-AF65-F5344CB8AC3E}">
        <p14:creationId xmlns:p14="http://schemas.microsoft.com/office/powerpoint/2010/main" val="18128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rei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C84322F2-B9E0-4E6F-A727-51EC8F2B24B4}"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X.X.2023 (Fusszeile ändern über «Einfügen &gt; Kopf- und Fusszeile»)</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1417758" y="2783132"/>
            <a:ext cx="2228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3829383" y="2783132"/>
            <a:ext cx="2228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4" name="Inhaltsplatzhalter 10">
            <a:extLst>
              <a:ext uri="{FF2B5EF4-FFF2-40B4-BE49-F238E27FC236}">
                <a16:creationId xmlns:a16="http://schemas.microsoft.com/office/drawing/2014/main" id="{34277559-95D8-8541-6B69-957DCE91E9D8}"/>
              </a:ext>
            </a:extLst>
          </p:cNvPr>
          <p:cNvSpPr>
            <a:spLocks noGrp="1"/>
          </p:cNvSpPr>
          <p:nvPr>
            <p:ph sz="quarter" idx="17" hasCustomPrompt="1"/>
          </p:nvPr>
        </p:nvSpPr>
        <p:spPr>
          <a:xfrm>
            <a:off x="6241007" y="2783132"/>
            <a:ext cx="3041105" cy="2116800"/>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Textplatzhalter 8">
            <a:extLst>
              <a:ext uri="{FF2B5EF4-FFF2-40B4-BE49-F238E27FC236}">
                <a16:creationId xmlns:a16="http://schemas.microsoft.com/office/drawing/2014/main" id="{36470854-2210-B536-8BC5-642B8AAAFFA1}"/>
              </a:ext>
            </a:extLst>
          </p:cNvPr>
          <p:cNvSpPr>
            <a:spLocks noGrp="1"/>
          </p:cNvSpPr>
          <p:nvPr>
            <p:ph type="body" sz="quarter" idx="18" hasCustomPrompt="1"/>
          </p:nvPr>
        </p:nvSpPr>
        <p:spPr>
          <a:xfrm>
            <a:off x="612000" y="597298"/>
            <a:ext cx="7380000" cy="184278"/>
          </a:xfrm>
        </p:spPr>
        <p:txBody>
          <a:bodyPr/>
          <a:lstStyle>
            <a:lvl1pPr>
              <a:lnSpc>
                <a:spcPct val="80000"/>
              </a:lnSpc>
              <a:defRPr sz="1200" b="1">
                <a:solidFill>
                  <a:schemeClr val="accent1"/>
                </a:solidFill>
              </a:defRPr>
            </a:lvl1pPr>
          </a:lstStyle>
          <a:p>
            <a:pPr lvl="0"/>
            <a:r>
              <a:rPr lang="de-CH" noProof="0" dirty="0"/>
              <a:t>Kapiteltitel</a:t>
            </a:r>
          </a:p>
        </p:txBody>
      </p:sp>
    </p:spTree>
    <p:extLst>
      <p:ext uri="{BB962C8B-B14F-4D97-AF65-F5344CB8AC3E}">
        <p14:creationId xmlns:p14="http://schemas.microsoft.com/office/powerpoint/2010/main" val="191052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er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0F542F8B-3837-4776-A2FF-167CCD3BE175}"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X.X.2023 (Fusszeile ändern über «Einfügen &gt; Kopf- und Fusszeile»)</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613628"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3025253"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3" name="Inhaltsplatzhalter 10">
            <a:extLst>
              <a:ext uri="{FF2B5EF4-FFF2-40B4-BE49-F238E27FC236}">
                <a16:creationId xmlns:a16="http://schemas.microsoft.com/office/drawing/2014/main" id="{49D3CFE2-8A7B-51EB-DB8F-89066547536E}"/>
              </a:ext>
            </a:extLst>
          </p:cNvPr>
          <p:cNvSpPr>
            <a:spLocks noGrp="1"/>
          </p:cNvSpPr>
          <p:nvPr>
            <p:ph sz="quarter" idx="16" hasCustomPrompt="1"/>
          </p:nvPr>
        </p:nvSpPr>
        <p:spPr>
          <a:xfrm>
            <a:off x="7848503"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4" name="Inhaltsplatzhalter 10">
            <a:extLst>
              <a:ext uri="{FF2B5EF4-FFF2-40B4-BE49-F238E27FC236}">
                <a16:creationId xmlns:a16="http://schemas.microsoft.com/office/drawing/2014/main" id="{34277559-95D8-8541-6B69-957DCE91E9D8}"/>
              </a:ext>
            </a:extLst>
          </p:cNvPr>
          <p:cNvSpPr>
            <a:spLocks noGrp="1"/>
          </p:cNvSpPr>
          <p:nvPr>
            <p:ph sz="quarter" idx="17" hasCustomPrompt="1"/>
          </p:nvPr>
        </p:nvSpPr>
        <p:spPr>
          <a:xfrm>
            <a:off x="5436878"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282506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vier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C6E67012-645C-449C-B850-34BAC86CAE46}"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X.X.2023 (Fusszeile ändern über «Einfügen &gt; Kopf- und Fusszeile»)</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613628"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3025253"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3" name="Inhaltsplatzhalter 10">
            <a:extLst>
              <a:ext uri="{FF2B5EF4-FFF2-40B4-BE49-F238E27FC236}">
                <a16:creationId xmlns:a16="http://schemas.microsoft.com/office/drawing/2014/main" id="{49D3CFE2-8A7B-51EB-DB8F-89066547536E}"/>
              </a:ext>
            </a:extLst>
          </p:cNvPr>
          <p:cNvSpPr>
            <a:spLocks noGrp="1"/>
          </p:cNvSpPr>
          <p:nvPr>
            <p:ph sz="quarter" idx="16" hasCustomPrompt="1"/>
          </p:nvPr>
        </p:nvSpPr>
        <p:spPr>
          <a:xfrm>
            <a:off x="7848503"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4" name="Inhaltsplatzhalter 10">
            <a:extLst>
              <a:ext uri="{FF2B5EF4-FFF2-40B4-BE49-F238E27FC236}">
                <a16:creationId xmlns:a16="http://schemas.microsoft.com/office/drawing/2014/main" id="{34277559-95D8-8541-6B69-957DCE91E9D8}"/>
              </a:ext>
            </a:extLst>
          </p:cNvPr>
          <p:cNvSpPr>
            <a:spLocks noGrp="1"/>
          </p:cNvSpPr>
          <p:nvPr>
            <p:ph sz="quarter" idx="17" hasCustomPrompt="1"/>
          </p:nvPr>
        </p:nvSpPr>
        <p:spPr>
          <a:xfrm>
            <a:off x="5436878"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6" name="Textplatzhalter 15">
            <a:extLst>
              <a:ext uri="{FF2B5EF4-FFF2-40B4-BE49-F238E27FC236}">
                <a16:creationId xmlns:a16="http://schemas.microsoft.com/office/drawing/2014/main" id="{894F9D0E-F007-6DFF-2E1E-DE4236E80584}"/>
              </a:ext>
            </a:extLst>
          </p:cNvPr>
          <p:cNvSpPr>
            <a:spLocks noGrp="1"/>
          </p:cNvSpPr>
          <p:nvPr>
            <p:ph type="body" sz="quarter" idx="18" hasCustomPrompt="1"/>
          </p:nvPr>
        </p:nvSpPr>
        <p:spPr>
          <a:xfrm>
            <a:off x="612714" y="2179321"/>
            <a:ext cx="9464189" cy="426720"/>
          </a:xfrm>
          <a:solidFill>
            <a:schemeClr val="bg1"/>
          </a:solidFill>
        </p:spPr>
        <p:txBody>
          <a:bodyPr lIns="144000" bIns="18000" anchor="ctr"/>
          <a:lstStyle>
            <a:lvl1pPr>
              <a:defRPr sz="1400" b="1">
                <a:solidFill>
                  <a:schemeClr val="tx1"/>
                </a:solidFill>
              </a:defRPr>
            </a:lvl1pPr>
            <a:lvl2pPr>
              <a:defRPr sz="1800" b="1">
                <a:solidFill>
                  <a:schemeClr val="tx1"/>
                </a:solidFill>
              </a:defRPr>
            </a:lvl2pPr>
            <a:lvl3pPr>
              <a:defRPr sz="1800" b="1">
                <a:solidFill>
                  <a:schemeClr val="tx1"/>
                </a:solidFill>
              </a:defRPr>
            </a:lvl3pPr>
            <a:lvl4pPr>
              <a:defRPr sz="1800" b="1">
                <a:solidFill>
                  <a:schemeClr val="tx1"/>
                </a:solidFill>
              </a:defRPr>
            </a:lvl4pPr>
            <a:lvl5pPr>
              <a:defRPr sz="1800" b="1">
                <a:solidFill>
                  <a:schemeClr val="tx1"/>
                </a:solidFill>
              </a:defRPr>
            </a:lvl5pPr>
          </a:lstStyle>
          <a:p>
            <a:pPr lvl="0"/>
            <a:r>
              <a:rPr lang="de-CH" noProof="0" dirty="0"/>
              <a:t>Titel hinzufügen</a:t>
            </a:r>
          </a:p>
        </p:txBody>
      </p:sp>
    </p:spTree>
    <p:extLst>
      <p:ext uri="{BB962C8B-B14F-4D97-AF65-F5344CB8AC3E}">
        <p14:creationId xmlns:p14="http://schemas.microsoft.com/office/powerpoint/2010/main" val="23149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Bild mit Fläch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C751F52B-8071-49FE-9DD8-7DF7DA049BDE}"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X.X.2023 (Fusszeile ändern über «Einfügen &gt; Kopf- und Fusszeile»)</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000"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613628" y="6043759"/>
            <a:ext cx="4816800" cy="854592"/>
          </a:xfrm>
          <a:noFill/>
        </p:spPr>
        <p:txBody>
          <a:bodyPr lIns="0" tIns="0" rIns="0" bIns="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Bildplatzhalter 4">
            <a:extLst>
              <a:ext uri="{FF2B5EF4-FFF2-40B4-BE49-F238E27FC236}">
                <a16:creationId xmlns:a16="http://schemas.microsoft.com/office/drawing/2014/main" id="{D5132CF9-B11C-9E12-2D6B-2BD259789E4B}"/>
              </a:ext>
            </a:extLst>
          </p:cNvPr>
          <p:cNvSpPr>
            <a:spLocks noGrp="1"/>
          </p:cNvSpPr>
          <p:nvPr>
            <p:ph type="pic" sz="quarter" idx="15"/>
          </p:nvPr>
        </p:nvSpPr>
        <p:spPr>
          <a:xfrm>
            <a:off x="612000" y="1497600"/>
            <a:ext cx="9477436" cy="446405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Tree>
    <p:extLst>
      <p:ext uri="{BB962C8B-B14F-4D97-AF65-F5344CB8AC3E}">
        <p14:creationId xmlns:p14="http://schemas.microsoft.com/office/powerpoint/2010/main" val="218611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5073" y="622130"/>
            <a:ext cx="7380000" cy="529415"/>
          </a:xfrm>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25500" y="1497600"/>
            <a:ext cx="9834513" cy="5621561"/>
          </a:xfrm>
        </p:spPr>
        <p:txBody>
          <a:bodyPr/>
          <a:lstStyle>
            <a:lvl1pPr>
              <a:defRPr/>
            </a:lvl1pPr>
          </a:lstStyle>
          <a:p>
            <a:pPr lvl="0"/>
            <a:r>
              <a:rPr lang="de-CH" dirty="0"/>
              <a:t>Inhalt hinzufügen</a:t>
            </a:r>
          </a:p>
          <a:p>
            <a:pPr lvl="1"/>
            <a:r>
              <a:rPr lang="de-CH" dirty="0"/>
              <a:t>Zweite </a:t>
            </a:r>
            <a:r>
              <a:rPr lang="de-CH" noProof="0" dirty="0"/>
              <a:t>Ebene</a:t>
            </a:r>
          </a:p>
          <a:p>
            <a:pPr lvl="2"/>
            <a:r>
              <a:rPr lang="de-CH" dirty="0"/>
              <a:t>Dritte Ebene</a:t>
            </a:r>
          </a:p>
          <a:p>
            <a:pPr lvl="3"/>
            <a:r>
              <a:rPr lang="de-CH" dirty="0"/>
              <a:t>Vierte Ebene</a:t>
            </a:r>
          </a:p>
          <a:p>
            <a:pPr lvl="4"/>
            <a:r>
              <a:rPr lang="de-CH" dirty="0"/>
              <a:t>Fünfte Ebene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382C059C-495C-4A3E-A529-234CB80D55F5}" type="datetime2">
              <a:rPr lang="de-CH" smtClean="0"/>
              <a:t>Dienstag, 5. September 2023</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de-DE"/>
              <a:t>Version X.X.2023 (Fusszeile ändern über «Einfügen &gt; Kopf- und Fusszeile»)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
        <p:nvSpPr>
          <p:cNvPr id="9" name="Textplatzhalter 8">
            <a:extLst>
              <a:ext uri="{FF2B5EF4-FFF2-40B4-BE49-F238E27FC236}">
                <a16:creationId xmlns:a16="http://schemas.microsoft.com/office/drawing/2014/main" id="{99FBD30A-A70B-3198-ABA0-1D75E7D20285}"/>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dirty="0"/>
              <a:t>Kapiteltitel</a:t>
            </a:r>
          </a:p>
        </p:txBody>
      </p:sp>
      <p:sp>
        <p:nvSpPr>
          <p:cNvPr id="7" name="Freeform 34">
            <a:extLst>
              <a:ext uri="{FF2B5EF4-FFF2-40B4-BE49-F238E27FC236}">
                <a16:creationId xmlns:a16="http://schemas.microsoft.com/office/drawing/2014/main" id="{227A467A-8D6C-D3DB-D0A5-64FA9163DFFC}"/>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8" name="Gruppieren 7">
            <a:extLst>
              <a:ext uri="{FF2B5EF4-FFF2-40B4-BE49-F238E27FC236}">
                <a16:creationId xmlns:a16="http://schemas.microsoft.com/office/drawing/2014/main" id="{2A47CF9A-5144-6BF0-B995-C3FCACFB2CC5}"/>
              </a:ext>
            </a:extLst>
          </p:cNvPr>
          <p:cNvGrpSpPr/>
          <p:nvPr userDrawn="1"/>
        </p:nvGrpSpPr>
        <p:grpSpPr>
          <a:xfrm>
            <a:off x="8740853" y="491567"/>
            <a:ext cx="262653" cy="263973"/>
            <a:chOff x="952501" y="1052513"/>
            <a:chExt cx="315912" cy="317500"/>
          </a:xfrm>
        </p:grpSpPr>
        <p:sp>
          <p:nvSpPr>
            <p:cNvPr id="10" name="Freeform 26">
              <a:extLst>
                <a:ext uri="{FF2B5EF4-FFF2-40B4-BE49-F238E27FC236}">
                  <a16:creationId xmlns:a16="http://schemas.microsoft.com/office/drawing/2014/main" id="{BFF5BB53-58A6-99E2-47BB-38F68C71D7DF}"/>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1" name="Freeform 27">
              <a:extLst>
                <a:ext uri="{FF2B5EF4-FFF2-40B4-BE49-F238E27FC236}">
                  <a16:creationId xmlns:a16="http://schemas.microsoft.com/office/drawing/2014/main" id="{A066B0A8-555B-1AA5-34DB-20B048A1934D}"/>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2" name="Freeform 28">
              <a:extLst>
                <a:ext uri="{FF2B5EF4-FFF2-40B4-BE49-F238E27FC236}">
                  <a16:creationId xmlns:a16="http://schemas.microsoft.com/office/drawing/2014/main" id="{0DD5F108-E3A5-E3E3-BCF3-808061B85B66}"/>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3" name="Freeform 29">
              <a:extLst>
                <a:ext uri="{FF2B5EF4-FFF2-40B4-BE49-F238E27FC236}">
                  <a16:creationId xmlns:a16="http://schemas.microsoft.com/office/drawing/2014/main" id="{AADA9FA5-C6BD-5CDD-89DE-6F15F583036E}"/>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4" name="Freeform 35">
            <a:extLst>
              <a:ext uri="{FF2B5EF4-FFF2-40B4-BE49-F238E27FC236}">
                <a16:creationId xmlns:a16="http://schemas.microsoft.com/office/drawing/2014/main" id="{36EFCC1B-79CC-1720-0026-3635072605D1}"/>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5" name="Gruppieren 14">
            <a:extLst>
              <a:ext uri="{FF2B5EF4-FFF2-40B4-BE49-F238E27FC236}">
                <a16:creationId xmlns:a16="http://schemas.microsoft.com/office/drawing/2014/main" id="{427596FB-55F2-B888-8DA4-D48EEE8645A6}"/>
              </a:ext>
            </a:extLst>
          </p:cNvPr>
          <p:cNvGrpSpPr/>
          <p:nvPr userDrawn="1"/>
        </p:nvGrpSpPr>
        <p:grpSpPr>
          <a:xfrm>
            <a:off x="7913824" y="470142"/>
            <a:ext cx="148238" cy="148983"/>
            <a:chOff x="952501" y="1052513"/>
            <a:chExt cx="315912" cy="317500"/>
          </a:xfrm>
        </p:grpSpPr>
        <p:sp>
          <p:nvSpPr>
            <p:cNvPr id="16" name="Freeform 26">
              <a:extLst>
                <a:ext uri="{FF2B5EF4-FFF2-40B4-BE49-F238E27FC236}">
                  <a16:creationId xmlns:a16="http://schemas.microsoft.com/office/drawing/2014/main" id="{4F33CD24-82F7-E506-7358-D387943B1FC0}"/>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7">
              <a:extLst>
                <a:ext uri="{FF2B5EF4-FFF2-40B4-BE49-F238E27FC236}">
                  <a16:creationId xmlns:a16="http://schemas.microsoft.com/office/drawing/2014/main" id="{84A88C5E-6E95-DDB5-0AC4-65FD42C6EEF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8" name="Freeform 28">
              <a:extLst>
                <a:ext uri="{FF2B5EF4-FFF2-40B4-BE49-F238E27FC236}">
                  <a16:creationId xmlns:a16="http://schemas.microsoft.com/office/drawing/2014/main" id="{502F0EAA-9D62-0911-8748-60505B1C68A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9" name="Freeform 29">
              <a:extLst>
                <a:ext uri="{FF2B5EF4-FFF2-40B4-BE49-F238E27FC236}">
                  <a16:creationId xmlns:a16="http://schemas.microsoft.com/office/drawing/2014/main" id="{CDAC806D-BA79-928B-D109-60F315CD1595}"/>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0" name="Freeform 22">
            <a:extLst>
              <a:ext uri="{FF2B5EF4-FFF2-40B4-BE49-F238E27FC236}">
                <a16:creationId xmlns:a16="http://schemas.microsoft.com/office/drawing/2014/main" id="{5C818A77-CB55-A1DE-836F-A886E9B57DA2}"/>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Textplatzhalter 2">
            <a:extLst>
              <a:ext uri="{FF2B5EF4-FFF2-40B4-BE49-F238E27FC236}">
                <a16:creationId xmlns:a16="http://schemas.microsoft.com/office/drawing/2014/main" id="{77964D01-A22A-FFAC-6A18-258280943E6D}"/>
              </a:ext>
            </a:extLst>
          </p:cNvPr>
          <p:cNvSpPr>
            <a:spLocks noGrp="1"/>
          </p:cNvSpPr>
          <p:nvPr>
            <p:ph type="body" sz="quarter" idx="14"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47957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5074" y="622130"/>
            <a:ext cx="7380000" cy="529415"/>
          </a:xfrm>
          <a:prstGeom prst="rect">
            <a:avLst/>
          </a:prstGeom>
        </p:spPr>
        <p:txBody>
          <a:bodyPr vert="horz" lIns="0" tIns="0" rIns="0" bIns="0" rtlCol="0" anchor="t">
            <a:noAutofit/>
          </a:bodyPr>
          <a:lstStyle/>
          <a:p>
            <a:r>
              <a:rPr lang="de-CH" noProof="0" dirty="0"/>
              <a:t>Titel hinzufügen</a:t>
            </a:r>
          </a:p>
        </p:txBody>
      </p:sp>
      <p:sp>
        <p:nvSpPr>
          <p:cNvPr id="3" name="Textplatzhalter 2"/>
          <p:cNvSpPr>
            <a:spLocks noGrp="1"/>
          </p:cNvSpPr>
          <p:nvPr>
            <p:ph type="body" idx="1"/>
          </p:nvPr>
        </p:nvSpPr>
        <p:spPr>
          <a:xfrm>
            <a:off x="435074" y="1497600"/>
            <a:ext cx="9824939" cy="5621561"/>
          </a:xfrm>
          <a:prstGeom prst="rect">
            <a:avLst/>
          </a:prstGeom>
        </p:spPr>
        <p:txBody>
          <a:bodyPr vert="horz" lIns="0" tIns="0" rIns="0" bIns="0" rtlCol="0">
            <a:noAutofit/>
          </a:body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2321570" y="7254000"/>
            <a:ext cx="1288800" cy="118800"/>
          </a:xfrm>
          <a:prstGeom prst="rect">
            <a:avLst/>
          </a:prstGeom>
        </p:spPr>
        <p:txBody>
          <a:bodyPr vert="horz" lIns="0" tIns="0" rIns="0" bIns="0" rtlCol="0" anchor="t" anchorCtr="0"/>
          <a:lstStyle>
            <a:lvl1pPr algn="ctr">
              <a:defRPr sz="700">
                <a:solidFill>
                  <a:schemeClr val="tx2"/>
                </a:solidFill>
              </a:defRPr>
            </a:lvl1pPr>
          </a:lstStyle>
          <a:p>
            <a:fld id="{68148D8E-8087-4BA2-A2A2-6A426C07AAE3}" type="datetime2">
              <a:rPr lang="de-CH" smtClean="0"/>
              <a:t>Dienstag, 5. September 2023</a:t>
            </a:fld>
            <a:endParaRPr lang="de-CH" dirty="0"/>
          </a:p>
        </p:txBody>
      </p:sp>
      <p:sp>
        <p:nvSpPr>
          <p:cNvPr id="5" name="Fußzeilenplatzhalter 4"/>
          <p:cNvSpPr>
            <a:spLocks noGrp="1"/>
          </p:cNvSpPr>
          <p:nvPr>
            <p:ph type="ftr" sz="quarter" idx="3"/>
          </p:nvPr>
        </p:nvSpPr>
        <p:spPr>
          <a:xfrm>
            <a:off x="3774295" y="7252323"/>
            <a:ext cx="779523" cy="118800"/>
          </a:xfrm>
          <a:prstGeom prst="rect">
            <a:avLst/>
          </a:prstGeom>
        </p:spPr>
        <p:txBody>
          <a:bodyPr vert="horz" lIns="0" tIns="0" rIns="0" bIns="0" rtlCol="0" anchor="t" anchorCtr="0"/>
          <a:lstStyle>
            <a:lvl1pPr algn="ctr">
              <a:defRPr sz="700">
                <a:solidFill>
                  <a:schemeClr val="tx2"/>
                </a:solidFill>
              </a:defRPr>
            </a:lvl1pPr>
          </a:lstStyle>
          <a:p>
            <a:r>
              <a:rPr lang="de-DE" dirty="0"/>
              <a:t>Version X.X.2023 (</a:t>
            </a:r>
            <a:r>
              <a:rPr lang="de-DE" dirty="0" err="1"/>
              <a:t>Fusszeile</a:t>
            </a:r>
            <a:r>
              <a:rPr lang="de-DE" dirty="0"/>
              <a:t> ändern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9612721" y="7175520"/>
            <a:ext cx="653592" cy="158751"/>
          </a:xfrm>
          <a:prstGeom prst="rect">
            <a:avLst/>
          </a:prstGeom>
        </p:spPr>
        <p:txBody>
          <a:bodyPr vert="horz" lIns="0" tIns="0" rIns="0" bIns="0" rtlCol="0" anchor="t" anchorCtr="0"/>
          <a:lstStyle>
            <a:lvl1pPr algn="r">
              <a:defRPr sz="1200" b="1">
                <a:solidFill>
                  <a:schemeClr val="tx1"/>
                </a:solidFill>
              </a:defRPr>
            </a:lvl1pPr>
          </a:lstStyle>
          <a:p>
            <a:fld id="{442AD375-037F-43D0-B059-5172DA06796A}" type="slidenum">
              <a:rPr lang="de-CH" noProof="0" smtClean="0"/>
              <a:pPr/>
              <a:t>‹#›</a:t>
            </a:fld>
            <a:endParaRPr lang="de-CH" noProof="0" dirty="0"/>
          </a:p>
        </p:txBody>
      </p:sp>
      <p:sp>
        <p:nvSpPr>
          <p:cNvPr id="7" name="Textfeld 6">
            <a:extLst>
              <a:ext uri="{FF2B5EF4-FFF2-40B4-BE49-F238E27FC236}">
                <a16:creationId xmlns:a16="http://schemas.microsoft.com/office/drawing/2014/main" id="{1C703539-8E35-D069-DBD5-3A4DCC125A4D}"/>
              </a:ext>
            </a:extLst>
          </p:cNvPr>
          <p:cNvSpPr txBox="1"/>
          <p:nvPr userDrawn="1"/>
        </p:nvSpPr>
        <p:spPr>
          <a:xfrm rot="5400000">
            <a:off x="9794426" y="6555907"/>
            <a:ext cx="1933221" cy="53989"/>
          </a:xfrm>
          <a:prstGeom prst="rect">
            <a:avLst/>
          </a:prstGeom>
          <a:noFill/>
        </p:spPr>
        <p:txBody>
          <a:bodyPr wrap="square" lIns="0" tIns="0" rIns="0" bIns="0" rtlCol="0">
            <a:spAutoFit/>
          </a:bodyPr>
          <a:lstStyle/>
          <a:p>
            <a:pPr algn="r"/>
            <a:r>
              <a:rPr lang="de-CH" sz="351" spc="35" baseline="0" noProof="0" dirty="0">
                <a:solidFill>
                  <a:schemeClr val="bg1">
                    <a:lumMod val="85000"/>
                  </a:schemeClr>
                </a:solidFill>
              </a:rPr>
              <a:t>Erstellt durch Vorlagenbauer.ch</a:t>
            </a:r>
          </a:p>
        </p:txBody>
      </p:sp>
      <p:sp>
        <p:nvSpPr>
          <p:cNvPr id="13" name="Textfeld 12">
            <a:extLst>
              <a:ext uri="{FF2B5EF4-FFF2-40B4-BE49-F238E27FC236}">
                <a16:creationId xmlns:a16="http://schemas.microsoft.com/office/drawing/2014/main" id="{49DCC6E7-1E58-1819-219B-EB780D48955B}"/>
              </a:ext>
            </a:extLst>
          </p:cNvPr>
          <p:cNvSpPr txBox="1"/>
          <p:nvPr userDrawn="1"/>
        </p:nvSpPr>
        <p:spPr>
          <a:xfrm>
            <a:off x="4696578" y="7252323"/>
            <a:ext cx="1477420" cy="107722"/>
          </a:xfrm>
          <a:prstGeom prst="rect">
            <a:avLst/>
          </a:prstGeom>
          <a:noFill/>
        </p:spPr>
        <p:txBody>
          <a:bodyPr wrap="square" lIns="0" tIns="0" rIns="0" bIns="0" rtlCol="0">
            <a:spAutoFit/>
          </a:bodyPr>
          <a:lstStyle/>
          <a:p>
            <a:r>
              <a:rPr lang="de-CH" sz="700" noProof="0" dirty="0">
                <a:solidFill>
                  <a:schemeClr val="tx2"/>
                </a:solidFill>
              </a:rPr>
              <a:t>© GVB (Gebäudeversicherung Bern)</a:t>
            </a:r>
          </a:p>
        </p:txBody>
      </p:sp>
      <p:pic>
        <p:nvPicPr>
          <p:cNvPr id="15" name="Grafik 14">
            <a:extLst>
              <a:ext uri="{FF2B5EF4-FFF2-40B4-BE49-F238E27FC236}">
                <a16:creationId xmlns:a16="http://schemas.microsoft.com/office/drawing/2014/main" id="{E2C7B68A-9BAC-02E5-757C-46BE2A6D5F9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6564" y="7222646"/>
            <a:ext cx="502282" cy="122841"/>
          </a:xfrm>
          <a:prstGeom prst="rect">
            <a:avLst/>
          </a:prstGeom>
        </p:spPr>
      </p:pic>
      <p:pic>
        <p:nvPicPr>
          <p:cNvPr id="11" name="Grafik 10">
            <a:extLst>
              <a:ext uri="{FF2B5EF4-FFF2-40B4-BE49-F238E27FC236}">
                <a16:creationId xmlns:a16="http://schemas.microsoft.com/office/drawing/2014/main" id="{5AA395D7-B069-82D5-2833-9E2C072F53E9}"/>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98470" y="7188311"/>
            <a:ext cx="1106568" cy="15302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1" r:id="rId3"/>
    <p:sldLayoutId id="2147483673" r:id="rId4"/>
    <p:sldLayoutId id="2147483672" r:id="rId5"/>
    <p:sldLayoutId id="2147483668" r:id="rId6"/>
    <p:sldLayoutId id="2147483669" r:id="rId7"/>
    <p:sldLayoutId id="2147483670" r:id="rId8"/>
    <p:sldLayoutId id="2147483659" r:id="rId9"/>
    <p:sldLayoutId id="2147483661" r:id="rId10"/>
    <p:sldLayoutId id="2147483674" r:id="rId11"/>
    <p:sldLayoutId id="2147483665" r:id="rId12"/>
    <p:sldLayoutId id="2147483675" r:id="rId13"/>
    <p:sldLayoutId id="2147483676" r:id="rId14"/>
    <p:sldLayoutId id="2147483663" r:id="rId15"/>
    <p:sldLayoutId id="2147483664" r:id="rId16"/>
  </p:sldLayoutIdLst>
  <p:hf hdr="0"/>
  <p:txStyles>
    <p:titleStyle>
      <a:lvl1pPr algn="l" defTabSz="801929" rtl="0" eaLnBrk="1" latinLnBrk="0" hangingPunct="1">
        <a:lnSpc>
          <a:spcPct val="100000"/>
        </a:lnSpc>
        <a:spcBef>
          <a:spcPct val="0"/>
        </a:spcBef>
        <a:buNone/>
        <a:defRPr sz="2700" b="1" kern="1200">
          <a:solidFill>
            <a:schemeClr val="tx1"/>
          </a:solidFill>
          <a:latin typeface="+mj-lt"/>
          <a:ea typeface="+mj-ea"/>
          <a:cs typeface="+mj-cs"/>
        </a:defRPr>
      </a:lvl1pPr>
    </p:titleStyle>
    <p:body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1" userDrawn="1">
          <p15:clr>
            <a:srgbClr val="A4A3A4"/>
          </p15:clr>
        </p15:guide>
        <p15:guide id="2" pos="6463" userDrawn="1">
          <p15:clr>
            <a:srgbClr val="A4A3A4"/>
          </p15:clr>
        </p15:guide>
        <p15:guide id="3" orient="horz" pos="4488" userDrawn="1">
          <p15:clr>
            <a:srgbClr val="A4A3A4"/>
          </p15:clr>
        </p15:guide>
        <p15:guide id="4" orient="horz" pos="944" userDrawn="1">
          <p15:clr>
            <a:srgbClr val="A4A3A4"/>
          </p15:clr>
        </p15:guide>
        <p15:guide id="5" orient="horz" pos="27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ideo" Target="https://www.youtube.com/embed/-dTDof74P2o" TargetMode="Externa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ideo" Target="https://www.youtube.com/embed/BOXh7VVQe5U" TargetMode="Externa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F0117F3-4794-B07F-49D6-32D4614FA0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73" y="503473"/>
            <a:ext cx="4536000" cy="2678850"/>
          </a:xfrm>
          <a:prstGeom prst="rect">
            <a:avLst/>
          </a:prstGeom>
        </p:spPr>
      </p:pic>
      <p:pic>
        <p:nvPicPr>
          <p:cNvPr id="6" name="Grafik 5">
            <a:extLst>
              <a:ext uri="{FF2B5EF4-FFF2-40B4-BE49-F238E27FC236}">
                <a16:creationId xmlns:a16="http://schemas.microsoft.com/office/drawing/2014/main" id="{8509527E-E6A7-F4A7-E6F5-1982D722FF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8000" y="1353600"/>
            <a:ext cx="4877159" cy="4874400"/>
          </a:xfrm>
          <a:prstGeom prst="rect">
            <a:avLst/>
          </a:prstGeom>
        </p:spPr>
      </p:pic>
      <p:grpSp>
        <p:nvGrpSpPr>
          <p:cNvPr id="9" name="Gruppieren 8">
            <a:extLst>
              <a:ext uri="{FF2B5EF4-FFF2-40B4-BE49-F238E27FC236}">
                <a16:creationId xmlns:a16="http://schemas.microsoft.com/office/drawing/2014/main" id="{E7836BD3-73D2-F028-CE8D-3FB317DE23A7}"/>
              </a:ext>
            </a:extLst>
          </p:cNvPr>
          <p:cNvGrpSpPr/>
          <p:nvPr/>
        </p:nvGrpSpPr>
        <p:grpSpPr>
          <a:xfrm>
            <a:off x="1863701" y="5824525"/>
            <a:ext cx="315912" cy="317500"/>
            <a:chOff x="952501" y="1052513"/>
            <a:chExt cx="315912" cy="317500"/>
          </a:xfrm>
        </p:grpSpPr>
        <p:sp>
          <p:nvSpPr>
            <p:cNvPr id="10" name="Freeform 26">
              <a:extLst>
                <a:ext uri="{FF2B5EF4-FFF2-40B4-BE49-F238E27FC236}">
                  <a16:creationId xmlns:a16="http://schemas.microsoft.com/office/drawing/2014/main" id="{5B8DEBCB-446E-8B4A-6765-A1CF8C31FB62}"/>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1" name="Freeform 27">
              <a:extLst>
                <a:ext uri="{FF2B5EF4-FFF2-40B4-BE49-F238E27FC236}">
                  <a16:creationId xmlns:a16="http://schemas.microsoft.com/office/drawing/2014/main" id="{59CE548D-2A7D-EC41-9040-3F60822F0A4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2" name="Freeform 28">
              <a:extLst>
                <a:ext uri="{FF2B5EF4-FFF2-40B4-BE49-F238E27FC236}">
                  <a16:creationId xmlns:a16="http://schemas.microsoft.com/office/drawing/2014/main" id="{80FDF63A-2BD6-5CDF-0FA6-E8572C39BA4F}"/>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Freeform 29">
              <a:extLst>
                <a:ext uri="{FF2B5EF4-FFF2-40B4-BE49-F238E27FC236}">
                  <a16:creationId xmlns:a16="http://schemas.microsoft.com/office/drawing/2014/main" id="{97CF9E9F-82F8-A486-2695-F3814D181C9D}"/>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4" name="Gruppieren 13">
            <a:extLst>
              <a:ext uri="{FF2B5EF4-FFF2-40B4-BE49-F238E27FC236}">
                <a16:creationId xmlns:a16="http://schemas.microsoft.com/office/drawing/2014/main" id="{04CE0C76-EA88-B37D-DCCF-760A32767A50}"/>
              </a:ext>
            </a:extLst>
          </p:cNvPr>
          <p:cNvGrpSpPr/>
          <p:nvPr/>
        </p:nvGrpSpPr>
        <p:grpSpPr>
          <a:xfrm>
            <a:off x="1577951" y="5464163"/>
            <a:ext cx="179388" cy="179387"/>
            <a:chOff x="666751" y="692151"/>
            <a:chExt cx="179388" cy="179387"/>
          </a:xfrm>
        </p:grpSpPr>
        <p:sp>
          <p:nvSpPr>
            <p:cNvPr id="15" name="Freeform 30">
              <a:extLst>
                <a:ext uri="{FF2B5EF4-FFF2-40B4-BE49-F238E27FC236}">
                  <a16:creationId xmlns:a16="http://schemas.microsoft.com/office/drawing/2014/main" id="{A3F47588-7EBB-B6A0-446A-8805E8AF6FC1}"/>
                </a:ext>
              </a:extLst>
            </p:cNvPr>
            <p:cNvSpPr>
              <a:spLocks/>
            </p:cNvSpPr>
            <p:nvPr/>
          </p:nvSpPr>
          <p:spPr bwMode="auto">
            <a:xfrm>
              <a:off x="744538" y="692151"/>
              <a:ext cx="23813" cy="69850"/>
            </a:xfrm>
            <a:custGeom>
              <a:avLst/>
              <a:gdLst>
                <a:gd name="T0" fmla="*/ 9 w 25"/>
                <a:gd name="T1" fmla="*/ 72 h 73"/>
                <a:gd name="T2" fmla="*/ 9 w 25"/>
                <a:gd name="T3" fmla="*/ 72 h 73"/>
                <a:gd name="T4" fmla="*/ 0 w 25"/>
                <a:gd name="T5" fmla="*/ 0 h 73"/>
                <a:gd name="T6" fmla="*/ 25 w 25"/>
                <a:gd name="T7" fmla="*/ 10 h 73"/>
                <a:gd name="T8" fmla="*/ 17 w 25"/>
                <a:gd name="T9" fmla="*/ 73 h 73"/>
                <a:gd name="T10" fmla="*/ 9 w 25"/>
                <a:gd name="T11" fmla="*/ 72 h 73"/>
              </a:gdLst>
              <a:ahLst/>
              <a:cxnLst>
                <a:cxn ang="0">
                  <a:pos x="T0" y="T1"/>
                </a:cxn>
                <a:cxn ang="0">
                  <a:pos x="T2" y="T3"/>
                </a:cxn>
                <a:cxn ang="0">
                  <a:pos x="T4" y="T5"/>
                </a:cxn>
                <a:cxn ang="0">
                  <a:pos x="T6" y="T7"/>
                </a:cxn>
                <a:cxn ang="0">
                  <a:pos x="T8" y="T9"/>
                </a:cxn>
                <a:cxn ang="0">
                  <a:pos x="T10" y="T11"/>
                </a:cxn>
              </a:cxnLst>
              <a:rect l="0" t="0" r="r" b="b"/>
              <a:pathLst>
                <a:path w="25" h="73">
                  <a:moveTo>
                    <a:pt x="9" y="72"/>
                  </a:moveTo>
                  <a:lnTo>
                    <a:pt x="9" y="72"/>
                  </a:lnTo>
                  <a:lnTo>
                    <a:pt x="0" y="0"/>
                  </a:lnTo>
                  <a:lnTo>
                    <a:pt x="25" y="10"/>
                  </a:lnTo>
                  <a:lnTo>
                    <a:pt x="17" y="73"/>
                  </a:lnTo>
                  <a:lnTo>
                    <a:pt x="9" y="7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31">
              <a:extLst>
                <a:ext uri="{FF2B5EF4-FFF2-40B4-BE49-F238E27FC236}">
                  <a16:creationId xmlns:a16="http://schemas.microsoft.com/office/drawing/2014/main" id="{72B9ACF8-124F-A102-C3CA-59DC55052AD3}"/>
                </a:ext>
              </a:extLst>
            </p:cNvPr>
            <p:cNvSpPr>
              <a:spLocks/>
            </p:cNvSpPr>
            <p:nvPr/>
          </p:nvSpPr>
          <p:spPr bwMode="auto">
            <a:xfrm>
              <a:off x="750888" y="795338"/>
              <a:ext cx="17463" cy="76200"/>
            </a:xfrm>
            <a:custGeom>
              <a:avLst/>
              <a:gdLst>
                <a:gd name="T0" fmla="*/ 10 w 19"/>
                <a:gd name="T1" fmla="*/ 2 h 81"/>
                <a:gd name="T2" fmla="*/ 10 w 19"/>
                <a:gd name="T3" fmla="*/ 2 h 81"/>
                <a:gd name="T4" fmla="*/ 19 w 19"/>
                <a:gd name="T5" fmla="*/ 81 h 81"/>
                <a:gd name="T6" fmla="*/ 0 w 19"/>
                <a:gd name="T7" fmla="*/ 77 h 81"/>
                <a:gd name="T8" fmla="*/ 3 w 19"/>
                <a:gd name="T9" fmla="*/ 0 h 81"/>
                <a:gd name="T10" fmla="*/ 10 w 19"/>
                <a:gd name="T11" fmla="*/ 2 h 81"/>
              </a:gdLst>
              <a:ahLst/>
              <a:cxnLst>
                <a:cxn ang="0">
                  <a:pos x="T0" y="T1"/>
                </a:cxn>
                <a:cxn ang="0">
                  <a:pos x="T2" y="T3"/>
                </a:cxn>
                <a:cxn ang="0">
                  <a:pos x="T4" y="T5"/>
                </a:cxn>
                <a:cxn ang="0">
                  <a:pos x="T6" y="T7"/>
                </a:cxn>
                <a:cxn ang="0">
                  <a:pos x="T8" y="T9"/>
                </a:cxn>
                <a:cxn ang="0">
                  <a:pos x="T10" y="T11"/>
                </a:cxn>
              </a:cxnLst>
              <a:rect l="0" t="0" r="r" b="b"/>
              <a:pathLst>
                <a:path w="19" h="81">
                  <a:moveTo>
                    <a:pt x="10" y="2"/>
                  </a:moveTo>
                  <a:lnTo>
                    <a:pt x="10" y="2"/>
                  </a:lnTo>
                  <a:lnTo>
                    <a:pt x="19" y="81"/>
                  </a:lnTo>
                  <a:lnTo>
                    <a:pt x="0" y="77"/>
                  </a:lnTo>
                  <a:lnTo>
                    <a:pt x="3" y="0"/>
                  </a:lnTo>
                  <a:lnTo>
                    <a:pt x="10" y="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7" name="Freeform 32">
              <a:extLst>
                <a:ext uri="{FF2B5EF4-FFF2-40B4-BE49-F238E27FC236}">
                  <a16:creationId xmlns:a16="http://schemas.microsoft.com/office/drawing/2014/main" id="{74D71D59-7292-A5E8-AF5B-93D225098884}"/>
                </a:ext>
              </a:extLst>
            </p:cNvPr>
            <p:cNvSpPr>
              <a:spLocks/>
            </p:cNvSpPr>
            <p:nvPr/>
          </p:nvSpPr>
          <p:spPr bwMode="auto">
            <a:xfrm>
              <a:off x="771526" y="768351"/>
              <a:ext cx="74613" cy="22225"/>
            </a:xfrm>
            <a:custGeom>
              <a:avLst/>
              <a:gdLst>
                <a:gd name="T0" fmla="*/ 1 w 78"/>
                <a:gd name="T1" fmla="*/ 6 h 23"/>
                <a:gd name="T2" fmla="*/ 1 w 78"/>
                <a:gd name="T3" fmla="*/ 6 h 23"/>
                <a:gd name="T4" fmla="*/ 75 w 78"/>
                <a:gd name="T5" fmla="*/ 0 h 23"/>
                <a:gd name="T6" fmla="*/ 78 w 78"/>
                <a:gd name="T7" fmla="*/ 23 h 23"/>
                <a:gd name="T8" fmla="*/ 0 w 78"/>
                <a:gd name="T9" fmla="*/ 14 h 23"/>
                <a:gd name="T10" fmla="*/ 1 w 78"/>
                <a:gd name="T11" fmla="*/ 6 h 23"/>
              </a:gdLst>
              <a:ahLst/>
              <a:cxnLst>
                <a:cxn ang="0">
                  <a:pos x="T0" y="T1"/>
                </a:cxn>
                <a:cxn ang="0">
                  <a:pos x="T2" y="T3"/>
                </a:cxn>
                <a:cxn ang="0">
                  <a:pos x="T4" y="T5"/>
                </a:cxn>
                <a:cxn ang="0">
                  <a:pos x="T6" y="T7"/>
                </a:cxn>
                <a:cxn ang="0">
                  <a:pos x="T8" y="T9"/>
                </a:cxn>
                <a:cxn ang="0">
                  <a:pos x="T10" y="T11"/>
                </a:cxn>
              </a:cxnLst>
              <a:rect l="0" t="0" r="r" b="b"/>
              <a:pathLst>
                <a:path w="78" h="23">
                  <a:moveTo>
                    <a:pt x="1" y="6"/>
                  </a:moveTo>
                  <a:lnTo>
                    <a:pt x="1" y="6"/>
                  </a:lnTo>
                  <a:lnTo>
                    <a:pt x="75" y="0"/>
                  </a:lnTo>
                  <a:lnTo>
                    <a:pt x="78" y="23"/>
                  </a:lnTo>
                  <a:lnTo>
                    <a:pt x="0" y="14"/>
                  </a:lnTo>
                  <a:lnTo>
                    <a:pt x="1" y="6"/>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8" name="Freeform 33">
              <a:extLst>
                <a:ext uri="{FF2B5EF4-FFF2-40B4-BE49-F238E27FC236}">
                  <a16:creationId xmlns:a16="http://schemas.microsoft.com/office/drawing/2014/main" id="{198118E1-BB90-4E5A-764E-C2D17F51780F}"/>
                </a:ext>
              </a:extLst>
            </p:cNvPr>
            <p:cNvSpPr>
              <a:spLocks/>
            </p:cNvSpPr>
            <p:nvPr/>
          </p:nvSpPr>
          <p:spPr bwMode="auto">
            <a:xfrm>
              <a:off x="666751" y="769938"/>
              <a:ext cx="71438" cy="19050"/>
            </a:xfrm>
            <a:custGeom>
              <a:avLst/>
              <a:gdLst>
                <a:gd name="T0" fmla="*/ 75 w 75"/>
                <a:gd name="T1" fmla="*/ 12 h 19"/>
                <a:gd name="T2" fmla="*/ 75 w 75"/>
                <a:gd name="T3" fmla="*/ 12 h 19"/>
                <a:gd name="T4" fmla="*/ 6 w 75"/>
                <a:gd name="T5" fmla="*/ 19 h 19"/>
                <a:gd name="T6" fmla="*/ 0 w 75"/>
                <a:gd name="T7" fmla="*/ 0 h 19"/>
                <a:gd name="T8" fmla="*/ 75 w 75"/>
                <a:gd name="T9" fmla="*/ 3 h 19"/>
                <a:gd name="T10" fmla="*/ 75 w 75"/>
                <a:gd name="T11" fmla="*/ 12 h 19"/>
              </a:gdLst>
              <a:ahLst/>
              <a:cxnLst>
                <a:cxn ang="0">
                  <a:pos x="T0" y="T1"/>
                </a:cxn>
                <a:cxn ang="0">
                  <a:pos x="T2" y="T3"/>
                </a:cxn>
                <a:cxn ang="0">
                  <a:pos x="T4" y="T5"/>
                </a:cxn>
                <a:cxn ang="0">
                  <a:pos x="T6" y="T7"/>
                </a:cxn>
                <a:cxn ang="0">
                  <a:pos x="T8" y="T9"/>
                </a:cxn>
                <a:cxn ang="0">
                  <a:pos x="T10" y="T11"/>
                </a:cxn>
              </a:cxnLst>
              <a:rect l="0" t="0" r="r" b="b"/>
              <a:pathLst>
                <a:path w="75" h="19">
                  <a:moveTo>
                    <a:pt x="75" y="12"/>
                  </a:moveTo>
                  <a:lnTo>
                    <a:pt x="75" y="12"/>
                  </a:lnTo>
                  <a:lnTo>
                    <a:pt x="6" y="19"/>
                  </a:lnTo>
                  <a:lnTo>
                    <a:pt x="0" y="0"/>
                  </a:lnTo>
                  <a:lnTo>
                    <a:pt x="75" y="3"/>
                  </a:lnTo>
                  <a:lnTo>
                    <a:pt x="75" y="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19" name="Freeform 34">
            <a:extLst>
              <a:ext uri="{FF2B5EF4-FFF2-40B4-BE49-F238E27FC236}">
                <a16:creationId xmlns:a16="http://schemas.microsoft.com/office/drawing/2014/main" id="{87ED9042-B9B4-84BE-135E-2625459E581E}"/>
              </a:ext>
            </a:extLst>
          </p:cNvPr>
          <p:cNvSpPr>
            <a:spLocks/>
          </p:cNvSpPr>
          <p:nvPr/>
        </p:nvSpPr>
        <p:spPr bwMode="auto">
          <a:xfrm>
            <a:off x="2601888" y="5900725"/>
            <a:ext cx="320675" cy="290513"/>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35">
            <a:extLst>
              <a:ext uri="{FF2B5EF4-FFF2-40B4-BE49-F238E27FC236}">
                <a16:creationId xmlns:a16="http://schemas.microsoft.com/office/drawing/2014/main" id="{0FD6AC10-CD89-5E3C-3053-E10903681C50}"/>
              </a:ext>
            </a:extLst>
          </p:cNvPr>
          <p:cNvSpPr>
            <a:spLocks/>
          </p:cNvSpPr>
          <p:nvPr/>
        </p:nvSpPr>
        <p:spPr bwMode="auto">
          <a:xfrm>
            <a:off x="2446313" y="5268900"/>
            <a:ext cx="166688" cy="179388"/>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21" name="Gruppieren 20">
            <a:extLst>
              <a:ext uri="{FF2B5EF4-FFF2-40B4-BE49-F238E27FC236}">
                <a16:creationId xmlns:a16="http://schemas.microsoft.com/office/drawing/2014/main" id="{E084386A-6A2D-D94F-9AE9-30EB37711E1C}"/>
              </a:ext>
            </a:extLst>
          </p:cNvPr>
          <p:cNvGrpSpPr/>
          <p:nvPr/>
        </p:nvGrpSpPr>
        <p:grpSpPr>
          <a:xfrm>
            <a:off x="7762635" y="4591496"/>
            <a:ext cx="1754187" cy="1741487"/>
            <a:chOff x="7762635" y="4591496"/>
            <a:chExt cx="1754187" cy="1741487"/>
          </a:xfrm>
        </p:grpSpPr>
        <p:sp>
          <p:nvSpPr>
            <p:cNvPr id="22" name="Freeform 21">
              <a:extLst>
                <a:ext uri="{FF2B5EF4-FFF2-40B4-BE49-F238E27FC236}">
                  <a16:creationId xmlns:a16="http://schemas.microsoft.com/office/drawing/2014/main" id="{8FF06A9B-8362-43FA-B53F-E3D884A47EFF}"/>
                </a:ext>
              </a:extLst>
            </p:cNvPr>
            <p:cNvSpPr>
              <a:spLocks noEditPoints="1"/>
            </p:cNvSpPr>
            <p:nvPr userDrawn="1"/>
          </p:nvSpPr>
          <p:spPr bwMode="auto">
            <a:xfrm>
              <a:off x="7762635" y="4634358"/>
              <a:ext cx="1682750" cy="1698625"/>
            </a:xfrm>
            <a:custGeom>
              <a:avLst/>
              <a:gdLst>
                <a:gd name="T0" fmla="*/ 1171 w 1757"/>
                <a:gd name="T1" fmla="*/ 1774 h 1774"/>
                <a:gd name="T2" fmla="*/ 1171 w 1757"/>
                <a:gd name="T3" fmla="*/ 1774 h 1774"/>
                <a:gd name="T4" fmla="*/ 735 w 1757"/>
                <a:gd name="T5" fmla="*/ 1357 h 1774"/>
                <a:gd name="T6" fmla="*/ 60 w 1757"/>
                <a:gd name="T7" fmla="*/ 1660 h 1774"/>
                <a:gd name="T8" fmla="*/ 386 w 1757"/>
                <a:gd name="T9" fmla="*/ 1015 h 1774"/>
                <a:gd name="T10" fmla="*/ 0 w 1757"/>
                <a:gd name="T11" fmla="*/ 544 h 1774"/>
                <a:gd name="T12" fmla="*/ 587 w 1757"/>
                <a:gd name="T13" fmla="*/ 704 h 1774"/>
                <a:gd name="T14" fmla="*/ 752 w 1757"/>
                <a:gd name="T15" fmla="*/ 0 h 1774"/>
                <a:gd name="T16" fmla="*/ 1011 w 1757"/>
                <a:gd name="T17" fmla="*/ 706 h 1774"/>
                <a:gd name="T18" fmla="*/ 1757 w 1757"/>
                <a:gd name="T19" fmla="*/ 793 h 1774"/>
                <a:gd name="T20" fmla="*/ 1116 w 1757"/>
                <a:gd name="T21" fmla="*/ 1129 h 1774"/>
                <a:gd name="T22" fmla="*/ 1171 w 1757"/>
                <a:gd name="T23" fmla="*/ 1774 h 1774"/>
                <a:gd name="T24" fmla="*/ 760 w 1757"/>
                <a:gd name="T25" fmla="*/ 1212 h 1774"/>
                <a:gd name="T26" fmla="*/ 760 w 1757"/>
                <a:gd name="T27" fmla="*/ 1212 h 1774"/>
                <a:gd name="T28" fmla="*/ 1022 w 1757"/>
                <a:gd name="T29" fmla="*/ 1462 h 1774"/>
                <a:gd name="T30" fmla="*/ 987 w 1757"/>
                <a:gd name="T31" fmla="*/ 1058 h 1774"/>
                <a:gd name="T32" fmla="*/ 1349 w 1757"/>
                <a:gd name="T33" fmla="*/ 868 h 1774"/>
                <a:gd name="T34" fmla="*/ 922 w 1757"/>
                <a:gd name="T35" fmla="*/ 819 h 1774"/>
                <a:gd name="T36" fmla="*/ 778 w 1757"/>
                <a:gd name="T37" fmla="*/ 425 h 1774"/>
                <a:gd name="T38" fmla="*/ 677 w 1757"/>
                <a:gd name="T39" fmla="*/ 856 h 1774"/>
                <a:gd name="T40" fmla="*/ 338 w 1757"/>
                <a:gd name="T41" fmla="*/ 763 h 1774"/>
                <a:gd name="T42" fmla="*/ 531 w 1757"/>
                <a:gd name="T43" fmla="*/ 999 h 1774"/>
                <a:gd name="T44" fmla="*/ 325 w 1757"/>
                <a:gd name="T45" fmla="*/ 1407 h 1774"/>
                <a:gd name="T46" fmla="*/ 760 w 1757"/>
                <a:gd name="T47" fmla="*/ 1212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7" h="1774">
                  <a:moveTo>
                    <a:pt x="1171" y="1774"/>
                  </a:moveTo>
                  <a:lnTo>
                    <a:pt x="1171" y="1774"/>
                  </a:lnTo>
                  <a:lnTo>
                    <a:pt x="735" y="1357"/>
                  </a:lnTo>
                  <a:lnTo>
                    <a:pt x="60" y="1660"/>
                  </a:lnTo>
                  <a:lnTo>
                    <a:pt x="386" y="1015"/>
                  </a:lnTo>
                  <a:lnTo>
                    <a:pt x="0" y="544"/>
                  </a:lnTo>
                  <a:lnTo>
                    <a:pt x="587" y="704"/>
                  </a:lnTo>
                  <a:lnTo>
                    <a:pt x="752" y="0"/>
                  </a:lnTo>
                  <a:lnTo>
                    <a:pt x="1011" y="706"/>
                  </a:lnTo>
                  <a:lnTo>
                    <a:pt x="1757" y="793"/>
                  </a:lnTo>
                  <a:lnTo>
                    <a:pt x="1116" y="1129"/>
                  </a:lnTo>
                  <a:lnTo>
                    <a:pt x="1171" y="1774"/>
                  </a:lnTo>
                  <a:close/>
                  <a:moveTo>
                    <a:pt x="760" y="1212"/>
                  </a:moveTo>
                  <a:lnTo>
                    <a:pt x="760" y="1212"/>
                  </a:lnTo>
                  <a:lnTo>
                    <a:pt x="1022" y="1462"/>
                  </a:lnTo>
                  <a:lnTo>
                    <a:pt x="987" y="1058"/>
                  </a:lnTo>
                  <a:lnTo>
                    <a:pt x="1349" y="868"/>
                  </a:lnTo>
                  <a:lnTo>
                    <a:pt x="922" y="819"/>
                  </a:lnTo>
                  <a:lnTo>
                    <a:pt x="778" y="425"/>
                  </a:lnTo>
                  <a:lnTo>
                    <a:pt x="677" y="856"/>
                  </a:lnTo>
                  <a:lnTo>
                    <a:pt x="338" y="763"/>
                  </a:lnTo>
                  <a:lnTo>
                    <a:pt x="531" y="999"/>
                  </a:lnTo>
                  <a:lnTo>
                    <a:pt x="325" y="1407"/>
                  </a:lnTo>
                  <a:lnTo>
                    <a:pt x="760" y="12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3" name="Freeform 22">
              <a:extLst>
                <a:ext uri="{FF2B5EF4-FFF2-40B4-BE49-F238E27FC236}">
                  <a16:creationId xmlns:a16="http://schemas.microsoft.com/office/drawing/2014/main" id="{B01FF690-7121-A963-D862-E9810C6517FB}"/>
                </a:ext>
              </a:extLst>
            </p:cNvPr>
            <p:cNvSpPr>
              <a:spLocks noEditPoints="1"/>
            </p:cNvSpPr>
            <p:nvPr userDrawn="1"/>
          </p:nvSpPr>
          <p:spPr bwMode="auto">
            <a:xfrm>
              <a:off x="7795972" y="4591496"/>
              <a:ext cx="1720850" cy="1736725"/>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4" name="Freeform 44">
            <a:extLst>
              <a:ext uri="{FF2B5EF4-FFF2-40B4-BE49-F238E27FC236}">
                <a16:creationId xmlns:a16="http://schemas.microsoft.com/office/drawing/2014/main" id="{DC41FBE0-CBA1-6862-61D5-9053559AAEAA}"/>
              </a:ext>
            </a:extLst>
          </p:cNvPr>
          <p:cNvSpPr>
            <a:spLocks/>
          </p:cNvSpPr>
          <p:nvPr/>
        </p:nvSpPr>
        <p:spPr bwMode="auto">
          <a:xfrm>
            <a:off x="9277936" y="4770995"/>
            <a:ext cx="193675" cy="176213"/>
          </a:xfrm>
          <a:custGeom>
            <a:avLst/>
            <a:gdLst>
              <a:gd name="T0" fmla="*/ 202 w 202"/>
              <a:gd name="T1" fmla="*/ 77 h 183"/>
              <a:gd name="T2" fmla="*/ 202 w 202"/>
              <a:gd name="T3" fmla="*/ 77 h 183"/>
              <a:gd name="T4" fmla="*/ 142 w 202"/>
              <a:gd name="T5" fmla="*/ 64 h 183"/>
              <a:gd name="T6" fmla="*/ 159 w 202"/>
              <a:gd name="T7" fmla="*/ 0 h 183"/>
              <a:gd name="T8" fmla="*/ 111 w 202"/>
              <a:gd name="T9" fmla="*/ 41 h 183"/>
              <a:gd name="T10" fmla="*/ 15 w 202"/>
              <a:gd name="T11" fmla="*/ 38 h 183"/>
              <a:gd name="T12" fmla="*/ 74 w 202"/>
              <a:gd name="T13" fmla="*/ 81 h 183"/>
              <a:gd name="T14" fmla="*/ 0 w 202"/>
              <a:gd name="T15" fmla="*/ 159 h 183"/>
              <a:gd name="T16" fmla="*/ 116 w 202"/>
              <a:gd name="T17" fmla="*/ 116 h 183"/>
              <a:gd name="T18" fmla="*/ 165 w 202"/>
              <a:gd name="T19" fmla="*/ 183 h 183"/>
              <a:gd name="T20" fmla="*/ 145 w 202"/>
              <a:gd name="T21" fmla="*/ 99 h 183"/>
              <a:gd name="T22" fmla="*/ 202 w 202"/>
              <a:gd name="T23" fmla="*/ 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83">
                <a:moveTo>
                  <a:pt x="202" y="77"/>
                </a:moveTo>
                <a:lnTo>
                  <a:pt x="202" y="77"/>
                </a:lnTo>
                <a:lnTo>
                  <a:pt x="142" y="64"/>
                </a:lnTo>
                <a:lnTo>
                  <a:pt x="159" y="0"/>
                </a:lnTo>
                <a:lnTo>
                  <a:pt x="111" y="41"/>
                </a:lnTo>
                <a:lnTo>
                  <a:pt x="15" y="38"/>
                </a:lnTo>
                <a:lnTo>
                  <a:pt x="74" y="81"/>
                </a:lnTo>
                <a:lnTo>
                  <a:pt x="0" y="159"/>
                </a:lnTo>
                <a:lnTo>
                  <a:pt x="116" y="116"/>
                </a:lnTo>
                <a:lnTo>
                  <a:pt x="165" y="183"/>
                </a:lnTo>
                <a:lnTo>
                  <a:pt x="145" y="99"/>
                </a:lnTo>
                <a:lnTo>
                  <a:pt x="202" y="77"/>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43">
            <a:extLst>
              <a:ext uri="{FF2B5EF4-FFF2-40B4-BE49-F238E27FC236}">
                <a16:creationId xmlns:a16="http://schemas.microsoft.com/office/drawing/2014/main" id="{E08C707C-073D-111B-2D2C-6EBFDD33A3AB}"/>
              </a:ext>
            </a:extLst>
          </p:cNvPr>
          <p:cNvSpPr>
            <a:spLocks/>
          </p:cNvSpPr>
          <p:nvPr/>
        </p:nvSpPr>
        <p:spPr bwMode="auto">
          <a:xfrm>
            <a:off x="9823449" y="5086820"/>
            <a:ext cx="166688" cy="180975"/>
          </a:xfrm>
          <a:custGeom>
            <a:avLst/>
            <a:gdLst>
              <a:gd name="T0" fmla="*/ 28 w 175"/>
              <a:gd name="T1" fmla="*/ 157 h 188"/>
              <a:gd name="T2" fmla="*/ 28 w 175"/>
              <a:gd name="T3" fmla="*/ 157 h 188"/>
              <a:gd name="T4" fmla="*/ 75 w 175"/>
              <a:gd name="T5" fmla="*/ 136 h 188"/>
              <a:gd name="T6" fmla="*/ 96 w 175"/>
              <a:gd name="T7" fmla="*/ 188 h 188"/>
              <a:gd name="T8" fmla="*/ 109 w 175"/>
              <a:gd name="T9" fmla="*/ 136 h 188"/>
              <a:gd name="T10" fmla="*/ 175 w 175"/>
              <a:gd name="T11" fmla="*/ 90 h 188"/>
              <a:gd name="T12" fmla="*/ 114 w 175"/>
              <a:gd name="T13" fmla="*/ 90 h 188"/>
              <a:gd name="T14" fmla="*/ 124 w 175"/>
              <a:gd name="T15" fmla="*/ 0 h 188"/>
              <a:gd name="T16" fmla="*/ 68 w 175"/>
              <a:gd name="T17" fmla="*/ 87 h 188"/>
              <a:gd name="T18" fmla="*/ 0 w 175"/>
              <a:gd name="T19" fmla="*/ 67 h 188"/>
              <a:gd name="T20" fmla="*/ 56 w 175"/>
              <a:gd name="T21" fmla="*/ 114 h 188"/>
              <a:gd name="T22" fmla="*/ 28 w 175"/>
              <a:gd name="T23"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7"/>
                </a:moveTo>
                <a:lnTo>
                  <a:pt x="28" y="157"/>
                </a:lnTo>
                <a:lnTo>
                  <a:pt x="75" y="136"/>
                </a:lnTo>
                <a:lnTo>
                  <a:pt x="96" y="188"/>
                </a:lnTo>
                <a:lnTo>
                  <a:pt x="109" y="136"/>
                </a:lnTo>
                <a:lnTo>
                  <a:pt x="175" y="90"/>
                </a:lnTo>
                <a:lnTo>
                  <a:pt x="114" y="90"/>
                </a:lnTo>
                <a:lnTo>
                  <a:pt x="124" y="0"/>
                </a:lnTo>
                <a:lnTo>
                  <a:pt x="68" y="87"/>
                </a:lnTo>
                <a:lnTo>
                  <a:pt x="0" y="67"/>
                </a:lnTo>
                <a:lnTo>
                  <a:pt x="56" y="114"/>
                </a:lnTo>
                <a:lnTo>
                  <a:pt x="28" y="157"/>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26" name="Gruppieren 25">
            <a:extLst>
              <a:ext uri="{FF2B5EF4-FFF2-40B4-BE49-F238E27FC236}">
                <a16:creationId xmlns:a16="http://schemas.microsoft.com/office/drawing/2014/main" id="{304ED8B0-4E7B-11CA-5CC0-D39302E0F86B}"/>
              </a:ext>
            </a:extLst>
          </p:cNvPr>
          <p:cNvGrpSpPr/>
          <p:nvPr/>
        </p:nvGrpSpPr>
        <p:grpSpPr>
          <a:xfrm>
            <a:off x="8814196" y="3802955"/>
            <a:ext cx="317501" cy="317500"/>
            <a:chOff x="712787" y="2148794"/>
            <a:chExt cx="317501" cy="317500"/>
          </a:xfrm>
        </p:grpSpPr>
        <p:sp>
          <p:nvSpPr>
            <p:cNvPr id="27" name="Freeform 39">
              <a:extLst>
                <a:ext uri="{FF2B5EF4-FFF2-40B4-BE49-F238E27FC236}">
                  <a16:creationId xmlns:a16="http://schemas.microsoft.com/office/drawing/2014/main" id="{3FB2E72D-8585-6EDD-625D-C605B3E6C186}"/>
                </a:ext>
              </a:extLst>
            </p:cNvPr>
            <p:cNvSpPr>
              <a:spLocks/>
            </p:cNvSpPr>
            <p:nvPr/>
          </p:nvSpPr>
          <p:spPr bwMode="auto">
            <a:xfrm>
              <a:off x="849312" y="2148794"/>
              <a:ext cx="42863" cy="123825"/>
            </a:xfrm>
            <a:custGeom>
              <a:avLst/>
              <a:gdLst>
                <a:gd name="T0" fmla="*/ 16 w 45"/>
                <a:gd name="T1" fmla="*/ 126 h 129"/>
                <a:gd name="T2" fmla="*/ 16 w 45"/>
                <a:gd name="T3" fmla="*/ 126 h 129"/>
                <a:gd name="T4" fmla="*/ 0 w 45"/>
                <a:gd name="T5" fmla="*/ 0 h 129"/>
                <a:gd name="T6" fmla="*/ 45 w 45"/>
                <a:gd name="T7" fmla="*/ 18 h 129"/>
                <a:gd name="T8" fmla="*/ 31 w 45"/>
                <a:gd name="T9" fmla="*/ 129 h 129"/>
                <a:gd name="T10" fmla="*/ 16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6" y="126"/>
                  </a:moveTo>
                  <a:lnTo>
                    <a:pt x="16" y="126"/>
                  </a:lnTo>
                  <a:lnTo>
                    <a:pt x="0" y="0"/>
                  </a:lnTo>
                  <a:lnTo>
                    <a:pt x="45" y="18"/>
                  </a:lnTo>
                  <a:lnTo>
                    <a:pt x="31" y="129"/>
                  </a:lnTo>
                  <a:lnTo>
                    <a:pt x="16" y="126"/>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8" name="Freeform 40">
              <a:extLst>
                <a:ext uri="{FF2B5EF4-FFF2-40B4-BE49-F238E27FC236}">
                  <a16:creationId xmlns:a16="http://schemas.microsoft.com/office/drawing/2014/main" id="{B10F691D-3CF5-B857-951D-9ED6BF2AFEF3}"/>
                </a:ext>
              </a:extLst>
            </p:cNvPr>
            <p:cNvSpPr>
              <a:spLocks/>
            </p:cNvSpPr>
            <p:nvPr/>
          </p:nvSpPr>
          <p:spPr bwMode="auto">
            <a:xfrm>
              <a:off x="860425" y="2329769"/>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9" name="Freeform 41">
              <a:extLst>
                <a:ext uri="{FF2B5EF4-FFF2-40B4-BE49-F238E27FC236}">
                  <a16:creationId xmlns:a16="http://schemas.microsoft.com/office/drawing/2014/main" id="{51EB6BC3-0B99-850D-47B3-4D98A678F43D}"/>
                </a:ext>
              </a:extLst>
            </p:cNvPr>
            <p:cNvSpPr>
              <a:spLocks/>
            </p:cNvSpPr>
            <p:nvPr/>
          </p:nvSpPr>
          <p:spPr bwMode="auto">
            <a:xfrm>
              <a:off x="898525" y="2283731"/>
              <a:ext cx="131763"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0" name="Freeform 42">
              <a:extLst>
                <a:ext uri="{FF2B5EF4-FFF2-40B4-BE49-F238E27FC236}">
                  <a16:creationId xmlns:a16="http://schemas.microsoft.com/office/drawing/2014/main" id="{E5992D78-B099-0158-F6DD-558C6253F48D}"/>
                </a:ext>
              </a:extLst>
            </p:cNvPr>
            <p:cNvSpPr>
              <a:spLocks/>
            </p:cNvSpPr>
            <p:nvPr/>
          </p:nvSpPr>
          <p:spPr bwMode="auto">
            <a:xfrm>
              <a:off x="712787" y="2288494"/>
              <a:ext cx="127000" cy="31750"/>
            </a:xfrm>
            <a:custGeom>
              <a:avLst/>
              <a:gdLst>
                <a:gd name="T0" fmla="*/ 133 w 133"/>
                <a:gd name="T1" fmla="*/ 21 h 33"/>
                <a:gd name="T2" fmla="*/ 133 w 133"/>
                <a:gd name="T3" fmla="*/ 21 h 33"/>
                <a:gd name="T4" fmla="*/ 9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9" y="33"/>
                  </a:lnTo>
                  <a:lnTo>
                    <a:pt x="0" y="0"/>
                  </a:lnTo>
                  <a:lnTo>
                    <a:pt x="133" y="5"/>
                  </a:lnTo>
                  <a:lnTo>
                    <a:pt x="133" y="2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31" name="Gruppieren 30">
            <a:extLst>
              <a:ext uri="{FF2B5EF4-FFF2-40B4-BE49-F238E27FC236}">
                <a16:creationId xmlns:a16="http://schemas.microsoft.com/office/drawing/2014/main" id="{0A00058B-3BFC-8DAC-0057-FAB45E4E9300}"/>
              </a:ext>
            </a:extLst>
          </p:cNvPr>
          <p:cNvGrpSpPr/>
          <p:nvPr/>
        </p:nvGrpSpPr>
        <p:grpSpPr>
          <a:xfrm>
            <a:off x="9508766" y="6266765"/>
            <a:ext cx="315912" cy="317500"/>
            <a:chOff x="952501" y="1052513"/>
            <a:chExt cx="315912" cy="317500"/>
          </a:xfrm>
        </p:grpSpPr>
        <p:sp>
          <p:nvSpPr>
            <p:cNvPr id="32" name="Freeform 26">
              <a:extLst>
                <a:ext uri="{FF2B5EF4-FFF2-40B4-BE49-F238E27FC236}">
                  <a16:creationId xmlns:a16="http://schemas.microsoft.com/office/drawing/2014/main" id="{409CC740-1E43-9126-4FD1-33DDFB191CDC}"/>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27">
              <a:extLst>
                <a:ext uri="{FF2B5EF4-FFF2-40B4-BE49-F238E27FC236}">
                  <a16:creationId xmlns:a16="http://schemas.microsoft.com/office/drawing/2014/main" id="{79546FF8-845E-14A1-E4D8-8D850DF80BA1}"/>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28">
              <a:extLst>
                <a:ext uri="{FF2B5EF4-FFF2-40B4-BE49-F238E27FC236}">
                  <a16:creationId xmlns:a16="http://schemas.microsoft.com/office/drawing/2014/main" id="{613EEBFB-1E18-15CF-957B-4845DE634B69}"/>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5" name="Freeform 29">
              <a:extLst>
                <a:ext uri="{FF2B5EF4-FFF2-40B4-BE49-F238E27FC236}">
                  <a16:creationId xmlns:a16="http://schemas.microsoft.com/office/drawing/2014/main" id="{93C44E18-9E41-92DC-41E3-20AA2E8395D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419174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998E04F-C4A8-2450-C4EB-EFDEFF05D1E5}"/>
              </a:ext>
            </a:extLst>
          </p:cNvPr>
          <p:cNvSpPr>
            <a:spLocks noGrp="1"/>
          </p:cNvSpPr>
          <p:nvPr>
            <p:ph type="body" sz="quarter" idx="10"/>
          </p:nvPr>
        </p:nvSpPr>
        <p:spPr/>
        <p:txBody>
          <a:bodyPr/>
          <a:lstStyle/>
          <a:p>
            <a:r>
              <a:rPr lang="de-CH" noProof="0" dirty="0"/>
              <a:t>1.2</a:t>
            </a:r>
          </a:p>
        </p:txBody>
      </p:sp>
      <p:sp>
        <p:nvSpPr>
          <p:cNvPr id="2" name="Fußzeilenplatzhalter 1">
            <a:extLst>
              <a:ext uri="{FF2B5EF4-FFF2-40B4-BE49-F238E27FC236}">
                <a16:creationId xmlns:a16="http://schemas.microsoft.com/office/drawing/2014/main" id="{EE292915-A05C-A891-582B-7B1EBBF50622}"/>
              </a:ext>
            </a:extLst>
          </p:cNvPr>
          <p:cNvSpPr>
            <a:spLocks noGrp="1"/>
          </p:cNvSpPr>
          <p:nvPr>
            <p:ph type="ftr" sz="quarter" idx="12"/>
          </p:nvPr>
        </p:nvSpPr>
        <p:spPr/>
        <p:txBody>
          <a:bodyPr/>
          <a:lstStyle/>
          <a:p>
            <a:r>
              <a:rPr lang="de-DE" noProof="0"/>
              <a:t>Version août 2023</a:t>
            </a:r>
            <a:endParaRPr lang="de-CH" noProof="0" dirty="0"/>
          </a:p>
        </p:txBody>
      </p:sp>
      <p:sp>
        <p:nvSpPr>
          <p:cNvPr id="5" name="Foliennummernplatzhalter 4">
            <a:extLst>
              <a:ext uri="{FF2B5EF4-FFF2-40B4-BE49-F238E27FC236}">
                <a16:creationId xmlns:a16="http://schemas.microsoft.com/office/drawing/2014/main" id="{41635181-0262-043A-3955-8A11495F5F11}"/>
              </a:ext>
            </a:extLst>
          </p:cNvPr>
          <p:cNvSpPr>
            <a:spLocks noGrp="1"/>
          </p:cNvSpPr>
          <p:nvPr>
            <p:ph type="sldNum" sz="quarter" idx="13"/>
          </p:nvPr>
        </p:nvSpPr>
        <p:spPr/>
        <p:txBody>
          <a:bodyPr/>
          <a:lstStyle/>
          <a:p>
            <a:fld id="{442AD375-037F-43D0-B059-5172DA06796A}" type="slidenum">
              <a:rPr lang="de-CH" smtClean="0"/>
              <a:pPr/>
              <a:t>10</a:t>
            </a:fld>
            <a:endParaRPr lang="de-CH" dirty="0"/>
          </a:p>
        </p:txBody>
      </p:sp>
      <p:sp>
        <p:nvSpPr>
          <p:cNvPr id="6" name="Titel 5">
            <a:extLst>
              <a:ext uri="{FF2B5EF4-FFF2-40B4-BE49-F238E27FC236}">
                <a16:creationId xmlns:a16="http://schemas.microsoft.com/office/drawing/2014/main" id="{3DC89DB9-4F45-D689-4827-A7CABEC6104A}"/>
              </a:ext>
            </a:extLst>
          </p:cNvPr>
          <p:cNvSpPr>
            <a:spLocks noGrp="1"/>
          </p:cNvSpPr>
          <p:nvPr>
            <p:ph type="title"/>
          </p:nvPr>
        </p:nvSpPr>
        <p:spPr/>
        <p:txBody>
          <a:bodyPr/>
          <a:lstStyle/>
          <a:p>
            <a:r>
              <a:rPr lang="fr-CH" dirty="0"/>
              <a:t>Histoire du feu</a:t>
            </a:r>
          </a:p>
        </p:txBody>
      </p:sp>
      <p:sp>
        <p:nvSpPr>
          <p:cNvPr id="4" name="Textplatzhalter 3"/>
          <p:cNvSpPr>
            <a:spLocks noGrp="1"/>
          </p:cNvSpPr>
          <p:nvPr>
            <p:ph type="body" sz="quarter" idx="14"/>
          </p:nvPr>
        </p:nvSpPr>
        <p:spPr/>
        <p:txBody>
          <a:bodyPr/>
          <a:lstStyle/>
          <a:p>
            <a:r>
              <a:rPr lang="de-DE" dirty="0"/>
              <a:t>1.2</a:t>
            </a:r>
            <a:endParaRPr lang="de-CH" dirty="0"/>
          </a:p>
        </p:txBody>
      </p:sp>
      <p:pic>
        <p:nvPicPr>
          <p:cNvPr id="11" name="Grafik 10">
            <a:extLst>
              <a:ext uri="{FF2B5EF4-FFF2-40B4-BE49-F238E27FC236}">
                <a16:creationId xmlns:a16="http://schemas.microsoft.com/office/drawing/2014/main"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1096754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42C8BF9C-DE34-4A48-B2C3-FADFD8372325}"/>
              </a:ext>
            </a:extLst>
          </p:cNvPr>
          <p:cNvSpPr>
            <a:spLocks noGrp="1"/>
          </p:cNvSpPr>
          <p:nvPr>
            <p:ph sz="quarter" idx="17"/>
          </p:nvPr>
        </p:nvSpPr>
        <p:spPr>
          <a:xfrm>
            <a:off x="3833922" y="1840138"/>
            <a:ext cx="5400416" cy="4375685"/>
          </a:xfrm>
        </p:spPr>
        <p:txBody>
          <a:bodyPr/>
          <a:lstStyle/>
          <a:p>
            <a:r>
              <a:rPr lang="de-CH" noProof="0" dirty="0"/>
              <a:t> </a:t>
            </a:r>
          </a:p>
        </p:txBody>
      </p:sp>
      <p:graphicFrame>
        <p:nvGraphicFramePr>
          <p:cNvPr id="14" name="Tabelle 26">
            <a:extLst>
              <a:ext uri="{FF2B5EF4-FFF2-40B4-BE49-F238E27FC236}">
                <a16:creationId xmlns:a16="http://schemas.microsoft.com/office/drawing/2014/main" id="{9544E421-920C-8268-581C-B744492A2F90}"/>
              </a:ext>
            </a:extLst>
          </p:cNvPr>
          <p:cNvGraphicFramePr>
            <a:graphicFrameLocks noGrp="1"/>
          </p:cNvGraphicFramePr>
          <p:nvPr/>
        </p:nvGraphicFramePr>
        <p:xfrm>
          <a:off x="4193778" y="2123653"/>
          <a:ext cx="4759657" cy="3812545"/>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2484005152"/>
                    </a:ext>
                  </a:extLst>
                </a:gridCol>
                <a:gridCol w="4111585">
                  <a:extLst>
                    <a:ext uri="{9D8B030D-6E8A-4147-A177-3AD203B41FA5}">
                      <a16:colId xmlns:a16="http://schemas.microsoft.com/office/drawing/2014/main" val="355635512"/>
                    </a:ext>
                  </a:extLst>
                </a:gridCol>
              </a:tblGrid>
              <a:tr h="500290">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100" dirty="0"/>
                        <a:t>5-6 </a:t>
                      </a:r>
                      <a:r>
                        <a:rPr lang="fr-CH" sz="1100" noProof="0" dirty="0"/>
                        <a:t>leçons</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256387"/>
                  </a:ext>
                </a:extLst>
              </a:tr>
              <a:tr h="2596054">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noProof="0" dirty="0"/>
                        <a:t>Copies des</a:t>
                      </a:r>
                      <a:r>
                        <a:rPr lang="de-CH" sz="1100" baseline="0" dirty="0"/>
                        <a:t> diapositives n°</a:t>
                      </a:r>
                      <a:r>
                        <a:rPr lang="fr-CH" sz="1100" baseline="0" noProof="0" dirty="0"/>
                        <a:t>13, 16-18, 20</a:t>
                      </a:r>
                    </a:p>
                    <a:p>
                      <a:pPr marL="223200" indent="-223200">
                        <a:buFont typeface="Arial" panose="020B0604020202020204" pitchFamily="34" charset="0"/>
                        <a:buChar char="•"/>
                      </a:pPr>
                      <a:r>
                        <a:rPr lang="fr-CH" sz="1100" dirty="0"/>
                        <a:t>Feuilles A2 et autre matériel nécessaire à la confection d’un </a:t>
                      </a:r>
                      <a:r>
                        <a:rPr lang="fr-CH" sz="1100" dirty="0" err="1"/>
                        <a:t>lapbook</a:t>
                      </a:r>
                      <a:r>
                        <a:rPr lang="fr-CH" sz="1100" dirty="0"/>
                        <a:t> </a:t>
                      </a:r>
                      <a:r>
                        <a:rPr lang="de-CH" sz="1100" dirty="0"/>
                        <a:t>(</a:t>
                      </a:r>
                      <a:r>
                        <a:rPr lang="fr-CH" sz="1100" dirty="0"/>
                        <a:t>feuilles de couleur, stylos, colle, ciseaux, évent. des modèles trouvés sur Internet ou dans des livres</a:t>
                      </a:r>
                      <a:r>
                        <a:rPr lang="de-CH" sz="1100" baseline="0" dirty="0"/>
                        <a:t>)</a:t>
                      </a:r>
                      <a:endParaRPr lang="de-CH" sz="110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18314"/>
                  </a:ext>
                </a:extLst>
              </a:tr>
              <a:tr h="716201">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CH" sz="1100" noProof="0" dirty="0"/>
                        <a:t>Aucune</a:t>
                      </a:r>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872287"/>
                  </a:ext>
                </a:extLst>
              </a:tr>
            </a:tbl>
          </a:graphicData>
        </a:graphic>
      </p:graphicFrame>
      <p:sp>
        <p:nvSpPr>
          <p:cNvPr id="2" name="Textplatzhalter 1">
            <a:extLst>
              <a:ext uri="{FF2B5EF4-FFF2-40B4-BE49-F238E27FC236}">
                <a16:creationId xmlns:a16="http://schemas.microsoft.com/office/drawing/2014/main" id="{0329A611-EF61-383C-3CF0-459644B7F560}"/>
              </a:ext>
            </a:extLst>
          </p:cNvPr>
          <p:cNvSpPr>
            <a:spLocks noGrp="1"/>
          </p:cNvSpPr>
          <p:nvPr>
            <p:ph type="body" sz="quarter" idx="10"/>
          </p:nvPr>
        </p:nvSpPr>
        <p:spPr/>
        <p:txBody>
          <a:bodyPr/>
          <a:lstStyle/>
          <a:p>
            <a:r>
              <a:rPr lang="de-CH" noProof="0" dirty="0"/>
              <a:t>1.2</a:t>
            </a:r>
          </a:p>
        </p:txBody>
      </p:sp>
      <p:sp>
        <p:nvSpPr>
          <p:cNvPr id="5" name="Foliennummernplatzhalter 4">
            <a:extLst>
              <a:ext uri="{FF2B5EF4-FFF2-40B4-BE49-F238E27FC236}">
                <a16:creationId xmlns:a16="http://schemas.microsoft.com/office/drawing/2014/main" id="{D6C8F04C-D684-2931-CB74-C015E6E3BDAD}"/>
              </a:ext>
            </a:extLst>
          </p:cNvPr>
          <p:cNvSpPr>
            <a:spLocks noGrp="1"/>
          </p:cNvSpPr>
          <p:nvPr>
            <p:ph type="sldNum" sz="quarter" idx="13"/>
          </p:nvPr>
        </p:nvSpPr>
        <p:spPr/>
        <p:txBody>
          <a:bodyPr/>
          <a:lstStyle/>
          <a:p>
            <a:fld id="{442AD375-037F-43D0-B059-5172DA06796A}" type="slidenum">
              <a:rPr lang="de-CH" smtClean="0"/>
              <a:pPr/>
              <a:t>11</a:t>
            </a:fld>
            <a:endParaRPr lang="de-CH" dirty="0"/>
          </a:p>
        </p:txBody>
      </p:sp>
      <p:sp>
        <p:nvSpPr>
          <p:cNvPr id="6" name="Titel 5">
            <a:extLst>
              <a:ext uri="{FF2B5EF4-FFF2-40B4-BE49-F238E27FC236}">
                <a16:creationId xmlns:a16="http://schemas.microsoft.com/office/drawing/2014/main" id="{B07F9C28-CA87-AB81-8336-F38EBF5729C9}"/>
              </a:ext>
            </a:extLst>
          </p:cNvPr>
          <p:cNvSpPr>
            <a:spLocks noGrp="1"/>
          </p:cNvSpPr>
          <p:nvPr>
            <p:ph type="title"/>
          </p:nvPr>
        </p:nvSpPr>
        <p:spPr/>
        <p:txBody>
          <a:bodyPr/>
          <a:lstStyle/>
          <a:p>
            <a:r>
              <a:rPr lang="fr-CH" dirty="0"/>
              <a:t>Objectifs pédagogiques et organisation</a:t>
            </a:r>
          </a:p>
        </p:txBody>
      </p:sp>
      <p:sp>
        <p:nvSpPr>
          <p:cNvPr id="7" name="Inhaltsplatzhalter 6">
            <a:extLst>
              <a:ext uri="{FF2B5EF4-FFF2-40B4-BE49-F238E27FC236}">
                <a16:creationId xmlns:a16="http://schemas.microsoft.com/office/drawing/2014/main" id="{BD736971-22BF-A797-BE62-F80A2E332616}"/>
              </a:ext>
            </a:extLst>
          </p:cNvPr>
          <p:cNvSpPr>
            <a:spLocks noGrp="1"/>
          </p:cNvSpPr>
          <p:nvPr>
            <p:ph sz="quarter" idx="14"/>
          </p:nvPr>
        </p:nvSpPr>
        <p:spPr>
          <a:xfrm>
            <a:off x="1392445" y="1835621"/>
            <a:ext cx="2228400" cy="2664296"/>
          </a:xfrm>
        </p:spPr>
        <p:txBody>
          <a:bodyPr/>
          <a:lstStyle/>
          <a:p>
            <a:r>
              <a:rPr lang="fr-CH" sz="1400" b="1" dirty="0"/>
              <a:t>Objectifs pédagogiques (contenu)</a:t>
            </a:r>
          </a:p>
          <a:p>
            <a:endParaRPr lang="de-CH" noProof="0" dirty="0"/>
          </a:p>
          <a:p>
            <a:r>
              <a:rPr lang="fr-CH" dirty="0"/>
              <a:t>Les élèves peuvent nommer et décrire dans leurs propres termes deux méthodes utilisées autrefois pour allumer un feu</a:t>
            </a:r>
            <a:r>
              <a:rPr lang="de-CH" dirty="0"/>
              <a:t>.</a:t>
            </a:r>
          </a:p>
          <a:p>
            <a:endParaRPr lang="de-CH" sz="600" dirty="0"/>
          </a:p>
          <a:p>
            <a:r>
              <a:rPr lang="fr-CH" dirty="0"/>
              <a:t>Les élèves peuvent donner trois progrès réalisés par l’Homme grâce à l'utilisation du feu</a:t>
            </a:r>
            <a:r>
              <a:rPr lang="de-DE" dirty="0"/>
              <a:t>.</a:t>
            </a:r>
          </a:p>
          <a:p>
            <a:endParaRPr lang="de-DE" sz="800" dirty="0"/>
          </a:p>
          <a:p>
            <a:endParaRPr lang="de-CH" dirty="0"/>
          </a:p>
        </p:txBody>
      </p:sp>
      <p:sp>
        <p:nvSpPr>
          <p:cNvPr id="8" name="Inhaltsplatzhalter 7">
            <a:extLst>
              <a:ext uri="{FF2B5EF4-FFF2-40B4-BE49-F238E27FC236}">
                <a16:creationId xmlns:a16="http://schemas.microsoft.com/office/drawing/2014/main" id="{7EA3D320-E716-8DE4-E200-C20EC4B3C2F5}"/>
              </a:ext>
            </a:extLst>
          </p:cNvPr>
          <p:cNvSpPr>
            <a:spLocks noGrp="1"/>
          </p:cNvSpPr>
          <p:nvPr>
            <p:ph sz="quarter" idx="15"/>
          </p:nvPr>
        </p:nvSpPr>
        <p:spPr>
          <a:xfrm>
            <a:off x="1391573" y="4643933"/>
            <a:ext cx="2228400" cy="1571891"/>
          </a:xfrm>
        </p:spPr>
        <p:txBody>
          <a:bodyPr/>
          <a:lstStyle/>
          <a:p>
            <a:r>
              <a:rPr lang="fr-CH" sz="1400" b="1" dirty="0"/>
              <a:t>Objectif pédagogique  (transversalité</a:t>
            </a:r>
            <a:r>
              <a:rPr lang="de-CH" sz="1400" b="1" noProof="0" dirty="0"/>
              <a:t>)</a:t>
            </a:r>
          </a:p>
          <a:p>
            <a:endParaRPr lang="de-CH" noProof="0" dirty="0"/>
          </a:p>
          <a:p>
            <a:r>
              <a:rPr lang="fr-CH" dirty="0"/>
              <a:t>Les élèves peuvent retravailler les informations tirées de textes pour les transmettre à d'autres personnes.</a:t>
            </a:r>
            <a:endParaRPr lang="de-CH" dirty="0"/>
          </a:p>
          <a:p>
            <a:endParaRPr lang="de-CH" noProof="0" dirty="0"/>
          </a:p>
          <a:p>
            <a:endParaRPr lang="de-CH" noProof="0" dirty="0"/>
          </a:p>
        </p:txBody>
      </p:sp>
      <p:sp>
        <p:nvSpPr>
          <p:cNvPr id="10" name="Textplatzhalter 9">
            <a:extLst>
              <a:ext uri="{FF2B5EF4-FFF2-40B4-BE49-F238E27FC236}">
                <a16:creationId xmlns:a16="http://schemas.microsoft.com/office/drawing/2014/main" id="{F73FCACE-83E9-C92E-E488-009D121B81A8}"/>
              </a:ext>
            </a:extLst>
          </p:cNvPr>
          <p:cNvSpPr>
            <a:spLocks noGrp="1"/>
          </p:cNvSpPr>
          <p:nvPr>
            <p:ph type="body" sz="quarter" idx="18"/>
          </p:nvPr>
        </p:nvSpPr>
        <p:spPr/>
        <p:txBody>
          <a:bodyPr/>
          <a:lstStyle/>
          <a:p>
            <a:r>
              <a:rPr lang="fr-CH" dirty="0"/>
              <a:t>Histoire du feu</a:t>
            </a:r>
          </a:p>
        </p:txBody>
      </p:sp>
      <p:sp>
        <p:nvSpPr>
          <p:cNvPr id="4" name="Fußzeilenplatzhalter 3">
            <a:extLst>
              <a:ext uri="{FF2B5EF4-FFF2-40B4-BE49-F238E27FC236}">
                <a16:creationId xmlns:a16="http://schemas.microsoft.com/office/drawing/2014/main" id="{8A941EA5-A4A2-9E6D-F93F-80E27AFA52DE}"/>
              </a:ext>
            </a:extLst>
          </p:cNvPr>
          <p:cNvSpPr>
            <a:spLocks noGrp="1"/>
          </p:cNvSpPr>
          <p:nvPr>
            <p:ph type="ftr" sz="quarter" idx="12"/>
          </p:nvPr>
        </p:nvSpPr>
        <p:spPr/>
        <p:txBody>
          <a:bodyPr/>
          <a:lstStyle/>
          <a:p>
            <a:r>
              <a:rPr lang="de-DE" noProof="0"/>
              <a:t>Version août 2023</a:t>
            </a:r>
            <a:endParaRPr lang="de-CH" noProof="0" dirty="0"/>
          </a:p>
        </p:txBody>
      </p:sp>
      <p:pic>
        <p:nvPicPr>
          <p:cNvPr id="11" name="Grafik 10">
            <a:extLst>
              <a:ext uri="{FF2B5EF4-FFF2-40B4-BE49-F238E27FC236}">
                <a16:creationId xmlns:a16="http://schemas.microsoft.com/office/drawing/2014/main"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41" y="5292005"/>
            <a:ext cx="260160" cy="260160"/>
          </a:xfrm>
          <a:prstGeom prst="rect">
            <a:avLst/>
          </a:prstGeom>
        </p:spPr>
      </p:pic>
      <p:pic>
        <p:nvPicPr>
          <p:cNvPr id="12" name="Grafik 11">
            <a:extLst>
              <a:ext uri="{FF2B5EF4-FFF2-40B4-BE49-F238E27FC236}">
                <a16:creationId xmlns:a16="http://schemas.microsoft.com/office/drawing/2014/main"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321" y="2123653"/>
            <a:ext cx="284400" cy="284400"/>
          </a:xfrm>
          <a:prstGeom prst="rect">
            <a:avLst/>
          </a:prstGeom>
        </p:spPr>
      </p:pic>
      <p:pic>
        <p:nvPicPr>
          <p:cNvPr id="13" name="Grafik 12">
            <a:extLst>
              <a:ext uri="{FF2B5EF4-FFF2-40B4-BE49-F238E27FC236}">
                <a16:creationId xmlns:a16="http://schemas.microsoft.com/office/drawing/2014/main"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321" y="2764872"/>
            <a:ext cx="248400" cy="248400"/>
          </a:xfrm>
          <a:prstGeom prst="rect">
            <a:avLst/>
          </a:prstGeom>
        </p:spPr>
      </p:pic>
    </p:spTree>
    <p:extLst>
      <p:ext uri="{BB962C8B-B14F-4D97-AF65-F5344CB8AC3E}">
        <p14:creationId xmlns:p14="http://schemas.microsoft.com/office/powerpoint/2010/main" val="84968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2DB424-91FB-F144-A525-701E4AF76EBD}"/>
              </a:ext>
            </a:extLst>
          </p:cNvPr>
          <p:cNvSpPr>
            <a:spLocks noGrp="1"/>
          </p:cNvSpPr>
          <p:nvPr>
            <p:ph type="body" sz="quarter" idx="10"/>
          </p:nvPr>
        </p:nvSpPr>
        <p:spPr/>
        <p:txBody>
          <a:bodyPr/>
          <a:lstStyle/>
          <a:p>
            <a:r>
              <a:rPr lang="de-CH" noProof="0" dirty="0"/>
              <a:t>1.2</a:t>
            </a:r>
          </a:p>
        </p:txBody>
      </p:sp>
      <p:sp>
        <p:nvSpPr>
          <p:cNvPr id="5" name="Foliennummernplatzhalter 4">
            <a:extLst>
              <a:ext uri="{FF2B5EF4-FFF2-40B4-BE49-F238E27FC236}">
                <a16:creationId xmlns:a16="http://schemas.microsoft.com/office/drawing/2014/main" id="{E0528E69-7796-6FEB-63DB-D58E72DBAE1C}"/>
              </a:ext>
            </a:extLst>
          </p:cNvPr>
          <p:cNvSpPr>
            <a:spLocks noGrp="1"/>
          </p:cNvSpPr>
          <p:nvPr>
            <p:ph type="sldNum" sz="quarter" idx="13"/>
          </p:nvPr>
        </p:nvSpPr>
        <p:spPr/>
        <p:txBody>
          <a:bodyPr/>
          <a:lstStyle/>
          <a:p>
            <a:fld id="{442AD375-037F-43D0-B059-5172DA06796A}" type="slidenum">
              <a:rPr lang="de-CH" smtClean="0"/>
              <a:pPr/>
              <a:t>12</a:t>
            </a:fld>
            <a:endParaRPr lang="de-CH" dirty="0"/>
          </a:p>
        </p:txBody>
      </p:sp>
      <p:sp>
        <p:nvSpPr>
          <p:cNvPr id="6" name="Titel 5">
            <a:extLst>
              <a:ext uri="{FF2B5EF4-FFF2-40B4-BE49-F238E27FC236}">
                <a16:creationId xmlns:a16="http://schemas.microsoft.com/office/drawing/2014/main" id="{FDDCC126-53E6-1549-CBBF-F0EFDBB1DE56}"/>
              </a:ext>
            </a:extLst>
          </p:cNvPr>
          <p:cNvSpPr>
            <a:spLocks noGrp="1"/>
          </p:cNvSpPr>
          <p:nvPr>
            <p:ph type="title"/>
          </p:nvPr>
        </p:nvSpPr>
        <p:spPr/>
        <p:txBody>
          <a:bodyPr/>
          <a:lstStyle/>
          <a:p>
            <a:r>
              <a:rPr lang="fr-CH" dirty="0"/>
              <a:t>Objectifs pédagogiques</a:t>
            </a:r>
          </a:p>
        </p:txBody>
      </p:sp>
      <p:sp>
        <p:nvSpPr>
          <p:cNvPr id="7" name="Inhaltsplatzhalter 6">
            <a:extLst>
              <a:ext uri="{FF2B5EF4-FFF2-40B4-BE49-F238E27FC236}">
                <a16:creationId xmlns:a16="http://schemas.microsoft.com/office/drawing/2014/main" id="{B7796EE7-D501-35F0-3C05-542ED987D005}"/>
              </a:ext>
            </a:extLst>
          </p:cNvPr>
          <p:cNvSpPr>
            <a:spLocks noGrp="1"/>
          </p:cNvSpPr>
          <p:nvPr>
            <p:ph sz="quarter" idx="14"/>
          </p:nvPr>
        </p:nvSpPr>
        <p:spPr/>
        <p:txBody>
          <a:bodyPr/>
          <a:lstStyle/>
          <a:p>
            <a:r>
              <a:rPr lang="fr-CH" sz="1400" b="1" dirty="0"/>
              <a:t>Objectif pédagogique 1</a:t>
            </a:r>
          </a:p>
          <a:p>
            <a:endParaRPr lang="fr-CH" dirty="0"/>
          </a:p>
          <a:p>
            <a:r>
              <a:rPr lang="fr-CH" sz="1400" dirty="0"/>
              <a:t>Objectif formulé individuellement</a:t>
            </a:r>
          </a:p>
        </p:txBody>
      </p:sp>
      <p:sp>
        <p:nvSpPr>
          <p:cNvPr id="8" name="Inhaltsplatzhalter 7">
            <a:extLst>
              <a:ext uri="{FF2B5EF4-FFF2-40B4-BE49-F238E27FC236}">
                <a16:creationId xmlns:a16="http://schemas.microsoft.com/office/drawing/2014/main" id="{27E7786C-E6A1-8BB4-629F-FF1F476D2BB2}"/>
              </a:ext>
            </a:extLst>
          </p:cNvPr>
          <p:cNvSpPr>
            <a:spLocks noGrp="1"/>
          </p:cNvSpPr>
          <p:nvPr>
            <p:ph sz="quarter" idx="15"/>
          </p:nvPr>
        </p:nvSpPr>
        <p:spPr/>
        <p:txBody>
          <a:bodyPr/>
          <a:lstStyle/>
          <a:p>
            <a:r>
              <a:rPr lang="fr-CH" sz="1400" b="1" noProof="0" dirty="0"/>
              <a:t>Objectif pédagogique 2</a:t>
            </a:r>
          </a:p>
          <a:p>
            <a:endParaRPr lang="fr-CH" noProof="0" dirty="0"/>
          </a:p>
          <a:p>
            <a:r>
              <a:rPr lang="fr-CH" sz="1400" dirty="0"/>
              <a:t>Objectif formulé individuellement</a:t>
            </a:r>
          </a:p>
        </p:txBody>
      </p:sp>
      <p:sp>
        <p:nvSpPr>
          <p:cNvPr id="9" name="Textplatzhalter 8">
            <a:extLst>
              <a:ext uri="{FF2B5EF4-FFF2-40B4-BE49-F238E27FC236}">
                <a16:creationId xmlns:a16="http://schemas.microsoft.com/office/drawing/2014/main" id="{DA31FAD9-7833-84AE-C2A2-7C89362145E5}"/>
              </a:ext>
            </a:extLst>
          </p:cNvPr>
          <p:cNvSpPr>
            <a:spLocks noGrp="1"/>
          </p:cNvSpPr>
          <p:nvPr>
            <p:ph type="body" sz="quarter" idx="18"/>
          </p:nvPr>
        </p:nvSpPr>
        <p:spPr/>
        <p:txBody>
          <a:bodyPr/>
          <a:lstStyle/>
          <a:p>
            <a:r>
              <a:rPr lang="fr-CH" dirty="0"/>
              <a:t>Histoire du feu</a:t>
            </a:r>
          </a:p>
          <a:p>
            <a:endParaRPr lang="fr-CH" dirty="0"/>
          </a:p>
        </p:txBody>
      </p:sp>
      <p:sp>
        <p:nvSpPr>
          <p:cNvPr id="4" name="Fußzeilenplatzhalter 3">
            <a:extLst>
              <a:ext uri="{FF2B5EF4-FFF2-40B4-BE49-F238E27FC236}">
                <a16:creationId xmlns:a16="http://schemas.microsoft.com/office/drawing/2014/main" id="{CB36EA3F-0A3B-02A5-A9FA-A8B69752386A}"/>
              </a:ext>
            </a:extLst>
          </p:cNvPr>
          <p:cNvSpPr>
            <a:spLocks noGrp="1"/>
          </p:cNvSpPr>
          <p:nvPr>
            <p:ph type="ftr" sz="quarter" idx="12"/>
          </p:nvPr>
        </p:nvSpPr>
        <p:spPr/>
        <p:txBody>
          <a:bodyPr/>
          <a:lstStyle/>
          <a:p>
            <a:r>
              <a:rPr lang="de-DE" noProof="0"/>
              <a:t>Version août 2023</a:t>
            </a:r>
            <a:endParaRPr lang="de-CH" noProof="0" dirty="0"/>
          </a:p>
        </p:txBody>
      </p:sp>
    </p:spTree>
    <p:extLst>
      <p:ext uri="{BB962C8B-B14F-4D97-AF65-F5344CB8AC3E}">
        <p14:creationId xmlns:p14="http://schemas.microsoft.com/office/powerpoint/2010/main" val="2271443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13</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1.2</a:t>
            </a:r>
          </a:p>
        </p:txBody>
      </p:sp>
      <p:cxnSp>
        <p:nvCxnSpPr>
          <p:cNvPr id="14" name="Gerader Verbinder 13">
            <a:extLst>
              <a:ext uri="{FF2B5EF4-FFF2-40B4-BE49-F238E27FC236}">
                <a16:creationId xmlns:a16="http://schemas.microsoft.com/office/drawing/2014/main" id="{9320DAAB-BBAB-D893-E484-C2A5D8894B04}"/>
              </a:ext>
            </a:extLst>
          </p:cNvPr>
          <p:cNvCxnSpPr/>
          <p:nvPr/>
        </p:nvCxnSpPr>
        <p:spPr>
          <a:xfrm>
            <a:off x="5345906" y="1223553"/>
            <a:ext cx="0" cy="5436604"/>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Sprechblase: rechteckig 16">
            <a:extLst>
              <a:ext uri="{FF2B5EF4-FFF2-40B4-BE49-F238E27FC236}">
                <a16:creationId xmlns:a16="http://schemas.microsoft.com/office/drawing/2014/main" id="{FA3A216B-0F47-470B-467B-1D1C01E57780}"/>
              </a:ext>
            </a:extLst>
          </p:cNvPr>
          <p:cNvSpPr/>
          <p:nvPr/>
        </p:nvSpPr>
        <p:spPr>
          <a:xfrm>
            <a:off x="5623952" y="1380249"/>
            <a:ext cx="2187849" cy="910745"/>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sz="1000" dirty="0">
                <a:solidFill>
                  <a:schemeClr val="bg1"/>
                </a:solidFill>
              </a:rPr>
              <a:t>Comment l’Homme a-t-il apprivoisé le feu ?</a:t>
            </a:r>
          </a:p>
          <a:p>
            <a:endParaRPr lang="de-CH" sz="1000" dirty="0">
              <a:solidFill>
                <a:schemeClr val="bg1"/>
              </a:solidFill>
            </a:endParaRPr>
          </a:p>
          <a:p>
            <a:r>
              <a:rPr lang="fr-CH" sz="1000" dirty="0">
                <a:solidFill>
                  <a:schemeClr val="bg1"/>
                </a:solidFill>
              </a:rPr>
              <a:t>Qu’</a:t>
            </a:r>
            <a:r>
              <a:rPr lang="fr-CH" sz="1000" dirty="0" err="1">
                <a:solidFill>
                  <a:schemeClr val="bg1"/>
                </a:solidFill>
              </a:rPr>
              <a:t>a-t-il</a:t>
            </a:r>
            <a:r>
              <a:rPr lang="fr-CH" sz="1000" dirty="0">
                <a:solidFill>
                  <a:schemeClr val="bg1"/>
                </a:solidFill>
              </a:rPr>
              <a:t> accompli grâce à lui ?</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fr-CH" dirty="0"/>
              <a:t>Le feu à l’Âge de pierre</a:t>
            </a:r>
          </a:p>
        </p:txBody>
      </p:sp>
      <p:sp>
        <p:nvSpPr>
          <p:cNvPr id="55" name="Inhaltsplatzhalter 2">
            <a:extLst>
              <a:ext uri="{FF2B5EF4-FFF2-40B4-BE49-F238E27FC236}">
                <a16:creationId xmlns:a16="http://schemas.microsoft.com/office/drawing/2014/main" id="{27D06E24-B841-3E10-1E6C-F34191047039}"/>
              </a:ext>
            </a:extLst>
          </p:cNvPr>
          <p:cNvSpPr>
            <a:spLocks noGrp="1"/>
          </p:cNvSpPr>
          <p:nvPr>
            <p:ph sz="half" idx="1"/>
          </p:nvPr>
        </p:nvSpPr>
        <p:spPr>
          <a:xfrm>
            <a:off x="459359" y="1074775"/>
            <a:ext cx="4801434" cy="6017430"/>
          </a:xfrm>
        </p:spPr>
        <p:txBody>
          <a:bodyPr/>
          <a:lstStyle/>
          <a:p>
            <a:r>
              <a:rPr lang="fr-CH" sz="1100" dirty="0"/>
              <a:t>Lisez ce texte, puis répondez aux questions de Flammette à droite.</a:t>
            </a:r>
          </a:p>
          <a:p>
            <a:endParaRPr lang="de-CH" sz="1100" noProof="0" dirty="0"/>
          </a:p>
          <a:p>
            <a:r>
              <a:rPr lang="fr-CH" b="1" dirty="0"/>
              <a:t>Le feu à l’Âge de pierre</a:t>
            </a:r>
            <a:endParaRPr lang="fr-CH" b="1" noProof="0" dirty="0"/>
          </a:p>
          <a:p>
            <a:r>
              <a:rPr lang="fr-CH" sz="1100" dirty="0"/>
              <a:t>Le feu est aussi vieux que la Terre et existait bien avant l’Homme. Des vestiges archéologiques trouvés dans des grottes révèlent que les hommes de l’Âge de pierre construisaient déjà des foyers il y a env. 1,5 million d’années. À cette époque, ils n'étaient toutefois pas en mesure d’allumer un feu par eux-mêmes. Le feu prenait lorsque des volcans entraient en éruption ou que la foudre tombait sur un arbre par exemple. Les hommes de l’Âge de pierre devaient alors récupérer ce feu ou ses braises et le transporter dans leurs lieux de vie. Leur quotidien gagnait ainsi en confort et en sécurité : le feu leur fournissait de la lumière et de la chaleur après le coucher du soleil et les protégeait des animaux sauvages.</a:t>
            </a:r>
          </a:p>
          <a:p>
            <a:r>
              <a:rPr lang="fr-CH" sz="800" dirty="0"/>
              <a:t> </a:t>
            </a:r>
          </a:p>
          <a:p>
            <a:r>
              <a:rPr lang="fr-CH" sz="1100" dirty="0"/>
              <a:t>Avec l’apparition du feu dans leurs lieux de vie, les hommes ont commencé à cuire leur nourriture. Avant, tous les aliments étaient ingérés crus. L’alimentation se composait essentiellement de fruits, de baies, de champignons, de racines et de viande. La viande cuite sur le feu avait meilleur goût et était plus facile à digérer. La cuisson avait en outre pour avantage de tuer les microbes présents dans les aliments et les gens tombaient moins souvent malades. Ils pouvaient également accumuler plus d’énergie et devenaient plus performants. La recherche de nourriture ou les combats contre les animaux étaient ainsi plus faciles. </a:t>
            </a:r>
          </a:p>
          <a:p>
            <a:r>
              <a:rPr lang="fr-CH" sz="800" dirty="0"/>
              <a:t> </a:t>
            </a:r>
          </a:p>
          <a:p>
            <a:r>
              <a:rPr lang="fr-CH" sz="1100" dirty="0"/>
              <a:t>Beaucoup de temps s’est toutefois écoulé avant que l’Homme puisse faire du feu par lui-même. On estime que cela s’est produit il y a environ 32 000 ans. On a découvert que les hommes utilisaient alors deux techniques pour faire démarrer un feu : la production d’étincelles au moyen d’un silex et la friction de deux morceaux de bois l’un contre l’autre.</a:t>
            </a:r>
            <a:endParaRPr lang="de-CH" sz="1100" dirty="0"/>
          </a:p>
        </p:txBody>
      </p:sp>
      <p:graphicFrame>
        <p:nvGraphicFramePr>
          <p:cNvPr id="56" name="Tabelle 15">
            <a:extLst>
              <a:ext uri="{FF2B5EF4-FFF2-40B4-BE49-F238E27FC236}">
                <a16:creationId xmlns:a16="http://schemas.microsoft.com/office/drawing/2014/main" id="{5C55AA2C-7025-888A-19CE-32CCF8983795}"/>
              </a:ext>
            </a:extLst>
          </p:cNvPr>
          <p:cNvGraphicFramePr>
            <a:graphicFrameLocks noGrp="1"/>
          </p:cNvGraphicFramePr>
          <p:nvPr>
            <p:ph sz="half" idx="2"/>
          </p:nvPr>
        </p:nvGraphicFramePr>
        <p:xfrm>
          <a:off x="5623952" y="3004637"/>
          <a:ext cx="4608513" cy="2935440"/>
        </p:xfrm>
        <a:graphic>
          <a:graphicData uri="http://schemas.openxmlformats.org/drawingml/2006/table">
            <a:tbl>
              <a:tblPr firstRow="1" bandRow="1">
                <a:tableStyleId>{5940675A-B579-460E-94D1-54222C63F5DA}</a:tableStyleId>
              </a:tblPr>
              <a:tblGrid>
                <a:gridCol w="4608513">
                  <a:extLst>
                    <a:ext uri="{9D8B030D-6E8A-4147-A177-3AD203B41FA5}">
                      <a16:colId xmlns:a16="http://schemas.microsoft.com/office/drawing/2014/main" val="3651192648"/>
                    </a:ext>
                  </a:extLst>
                </a:gridCol>
              </a:tblGrid>
              <a:tr h="0">
                <a:tc>
                  <a:txBody>
                    <a:bodyPr/>
                    <a:lstStyle/>
                    <a:p>
                      <a:r>
                        <a:rPr lang="fr-CH" sz="1400" b="1" noProof="0" dirty="0"/>
                        <a:t>Vos réponses :</a:t>
                      </a:r>
                    </a:p>
                  </a:txBody>
                  <a:tcPr marL="0" marR="0" marT="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064565"/>
                  </a:ext>
                </a:extLst>
              </a:tr>
              <a:tr h="0">
                <a:tc>
                  <a:txBody>
                    <a:bodyPr/>
                    <a:lstStyle/>
                    <a:p>
                      <a:endParaRPr lang="de-CH" sz="1400" dirty="0"/>
                    </a:p>
                  </a:txBody>
                  <a:tcPr marL="0" marR="0" marT="61200" marB="6120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9413792"/>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fr-CH" dirty="0"/>
              <a:t>Histoire du feu</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août 2023</a:t>
            </a:r>
            <a:endParaRPr lang="de-CH" noProof="0" dirty="0"/>
          </a:p>
        </p:txBody>
      </p:sp>
      <p:sp>
        <p:nvSpPr>
          <p:cNvPr id="16" name="Textfeld 15">
            <a:extLst>
              <a:ext uri="{FF2B5EF4-FFF2-40B4-BE49-F238E27FC236}">
                <a16:creationId xmlns:a16="http://schemas.microsoft.com/office/drawing/2014/main" id="{471E9873-0E42-C02E-4172-9DEFE599D6C4}"/>
              </a:ext>
            </a:extLst>
          </p:cNvPr>
          <p:cNvSpPr txBox="1"/>
          <p:nvPr/>
        </p:nvSpPr>
        <p:spPr>
          <a:xfrm>
            <a:off x="374246" y="5963753"/>
            <a:ext cx="4801434" cy="1129885"/>
          </a:xfrm>
          <a:prstGeom prst="rect">
            <a:avLst/>
          </a:prstGeom>
          <a:solidFill>
            <a:schemeClr val="accent3">
              <a:alpha val="40000"/>
            </a:schemeClr>
          </a:solidFill>
        </p:spPr>
        <p:txBody>
          <a:bodyPr wrap="square" lIns="104400" tIns="68400" rIns="104400" bIns="68400" rtlCol="0">
            <a:noAutofit/>
          </a:bodyPr>
          <a:lstStyle/>
          <a:p>
            <a:r>
              <a:rPr lang="fr-CH" b="1" dirty="0"/>
              <a:t>Définitions de mots</a:t>
            </a:r>
          </a:p>
          <a:p>
            <a:endParaRPr lang="de-CH" sz="400" dirty="0"/>
          </a:p>
          <a:p>
            <a:r>
              <a:rPr lang="fr-CH" sz="1000" b="1" dirty="0"/>
              <a:t>Vestiges archéologiques </a:t>
            </a:r>
            <a:r>
              <a:rPr lang="fr-CH" sz="1000" dirty="0"/>
              <a:t>: objets d'autrefois trouvés par hasard ou lors de fouilles</a:t>
            </a:r>
          </a:p>
          <a:p>
            <a:endParaRPr lang="de-CH" sz="400" dirty="0"/>
          </a:p>
          <a:p>
            <a:r>
              <a:rPr lang="fr-CH" sz="1000" b="1" dirty="0"/>
              <a:t>Microbes</a:t>
            </a:r>
            <a:r>
              <a:rPr lang="de-CH" sz="1000" b="1" dirty="0"/>
              <a:t> </a:t>
            </a:r>
            <a:r>
              <a:rPr lang="de-DE" sz="1000" b="1" dirty="0"/>
              <a:t>:</a:t>
            </a:r>
            <a:r>
              <a:rPr lang="de-DE" sz="1000" dirty="0"/>
              <a:t> </a:t>
            </a:r>
            <a:r>
              <a:rPr lang="fr-CH" sz="1000" dirty="0"/>
              <a:t>de tout petits organismes qui peuvent rendre d’autres organismes vivants malades</a:t>
            </a:r>
          </a:p>
        </p:txBody>
      </p:sp>
      <p:pic>
        <p:nvPicPr>
          <p:cNvPr id="15"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06185" y="1099308"/>
            <a:ext cx="1428153" cy="1428153"/>
          </a:xfrm>
          <a:prstGeom prst="rect">
            <a:avLst/>
          </a:prstGeom>
        </p:spPr>
      </p:pic>
    </p:spTree>
    <p:extLst>
      <p:ext uri="{BB962C8B-B14F-4D97-AF65-F5344CB8AC3E}">
        <p14:creationId xmlns:p14="http://schemas.microsoft.com/office/powerpoint/2010/main" val="2696759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1F7D5181-80EA-E060-415B-FC5E1D8EB7C3}"/>
              </a:ext>
            </a:extLst>
          </p:cNvPr>
          <p:cNvSpPr>
            <a:spLocks noGrp="1"/>
          </p:cNvSpPr>
          <p:nvPr>
            <p:ph type="title"/>
          </p:nvPr>
        </p:nvSpPr>
        <p:spPr>
          <a:xfrm>
            <a:off x="435074" y="622130"/>
            <a:ext cx="7791152" cy="854592"/>
          </a:xfrm>
        </p:spPr>
        <p:txBody>
          <a:bodyPr/>
          <a:lstStyle/>
          <a:p>
            <a:r>
              <a:rPr lang="fr-CH" noProof="0" dirty="0"/>
              <a:t>Comment les hommes de l’Âge de pierre faisaient-ils du feu ? </a:t>
            </a:r>
            <a:r>
              <a:rPr lang="fr-CH" sz="1600" dirty="0"/>
              <a:t>Méthode 1</a:t>
            </a:r>
            <a:endParaRPr lang="fr-CH" sz="1600" noProof="0" dirty="0"/>
          </a:p>
        </p:txBody>
      </p:sp>
      <p:sp>
        <p:nvSpPr>
          <p:cNvPr id="5" name="Foliennummernplatzhalter 4">
            <a:extLst>
              <a:ext uri="{FF2B5EF4-FFF2-40B4-BE49-F238E27FC236}">
                <a16:creationId xmlns:a16="http://schemas.microsoft.com/office/drawing/2014/main" id="{BF3C4BBD-64ED-E70B-985D-594C7907E147}"/>
              </a:ext>
            </a:extLst>
          </p:cNvPr>
          <p:cNvSpPr>
            <a:spLocks noGrp="1"/>
          </p:cNvSpPr>
          <p:nvPr>
            <p:ph type="sldNum" sz="quarter" idx="16"/>
          </p:nvPr>
        </p:nvSpPr>
        <p:spPr/>
        <p:txBody>
          <a:bodyPr/>
          <a:lstStyle/>
          <a:p>
            <a:fld id="{442AD375-037F-43D0-B059-5172DA06796A}" type="slidenum">
              <a:rPr lang="de-CH" smtClean="0"/>
              <a:pPr/>
              <a:t>14</a:t>
            </a:fld>
            <a:endParaRPr lang="de-CH" dirty="0"/>
          </a:p>
        </p:txBody>
      </p:sp>
      <p:sp>
        <p:nvSpPr>
          <p:cNvPr id="14" name="Inhaltsplatzhalter 13">
            <a:extLst>
              <a:ext uri="{FF2B5EF4-FFF2-40B4-BE49-F238E27FC236}">
                <a16:creationId xmlns:a16="http://schemas.microsoft.com/office/drawing/2014/main" id="{07041874-EF4A-7D82-D23F-782747858158}"/>
              </a:ext>
            </a:extLst>
          </p:cNvPr>
          <p:cNvSpPr>
            <a:spLocks noGrp="1"/>
          </p:cNvSpPr>
          <p:nvPr>
            <p:ph sz="quarter" idx="17"/>
          </p:nvPr>
        </p:nvSpPr>
        <p:spPr>
          <a:xfrm>
            <a:off x="430212" y="6048000"/>
            <a:ext cx="5779789" cy="854592"/>
          </a:xfrm>
        </p:spPr>
        <p:txBody>
          <a:bodyPr/>
          <a:lstStyle/>
          <a:p>
            <a:r>
              <a:rPr lang="fr-CH" dirty="0"/>
              <a:t>Faire du feu à l’Âge de pierre</a:t>
            </a:r>
          </a:p>
          <a:p>
            <a:r>
              <a:rPr lang="fr-CH" dirty="0" err="1"/>
              <a:t>Neanderthal</a:t>
            </a:r>
            <a:r>
              <a:rPr lang="fr-CH" dirty="0"/>
              <a:t>-Museum, 26.8.2020</a:t>
            </a:r>
          </a:p>
          <a:p>
            <a:endParaRPr lang="de-CH" dirty="0"/>
          </a:p>
          <a:p>
            <a:r>
              <a:rPr lang="fr-CH" dirty="0"/>
              <a:t>Un petit feu est allumé dans la grotte à l’aide de marcassite, de silex et d'amadou.</a:t>
            </a:r>
          </a:p>
        </p:txBody>
      </p:sp>
      <p:sp>
        <p:nvSpPr>
          <p:cNvPr id="15" name="Textplatzhalter 14">
            <a:extLst>
              <a:ext uri="{FF2B5EF4-FFF2-40B4-BE49-F238E27FC236}">
                <a16:creationId xmlns:a16="http://schemas.microsoft.com/office/drawing/2014/main" id="{8C53D3CA-BC2C-D5F3-2378-EB4FA8835E14}"/>
              </a:ext>
            </a:extLst>
          </p:cNvPr>
          <p:cNvSpPr>
            <a:spLocks noGrp="1"/>
          </p:cNvSpPr>
          <p:nvPr>
            <p:ph type="body" sz="quarter" idx="18"/>
          </p:nvPr>
        </p:nvSpPr>
        <p:spPr/>
        <p:txBody>
          <a:bodyPr/>
          <a:lstStyle/>
          <a:p>
            <a:r>
              <a:rPr lang="fr-CH" noProof="0" dirty="0"/>
              <a:t>Histoire du feu</a:t>
            </a:r>
          </a:p>
        </p:txBody>
      </p:sp>
      <p:sp>
        <p:nvSpPr>
          <p:cNvPr id="16" name="Textplatzhalter 15">
            <a:extLst>
              <a:ext uri="{FF2B5EF4-FFF2-40B4-BE49-F238E27FC236}">
                <a16:creationId xmlns:a16="http://schemas.microsoft.com/office/drawing/2014/main" id="{5F9E7264-F66E-ABFB-8853-43853B444654}"/>
              </a:ext>
            </a:extLst>
          </p:cNvPr>
          <p:cNvSpPr>
            <a:spLocks noGrp="1"/>
          </p:cNvSpPr>
          <p:nvPr>
            <p:ph type="body" sz="quarter" idx="19"/>
          </p:nvPr>
        </p:nvSpPr>
        <p:spPr/>
        <p:txBody>
          <a:bodyPr/>
          <a:lstStyle/>
          <a:p>
            <a:r>
              <a:rPr lang="de-CH" noProof="0" dirty="0"/>
              <a:t>1.2</a:t>
            </a:r>
          </a:p>
        </p:txBody>
      </p:sp>
      <p:sp>
        <p:nvSpPr>
          <p:cNvPr id="2" name="Fußzeilenplatzhalter 1">
            <a:extLst>
              <a:ext uri="{FF2B5EF4-FFF2-40B4-BE49-F238E27FC236}">
                <a16:creationId xmlns:a16="http://schemas.microsoft.com/office/drawing/2014/main" id="{14CABC1A-F773-15B2-63A8-3221558B7A31}"/>
              </a:ext>
            </a:extLst>
          </p:cNvPr>
          <p:cNvSpPr>
            <a:spLocks noGrp="1"/>
          </p:cNvSpPr>
          <p:nvPr>
            <p:ph type="ftr" sz="quarter" idx="15"/>
          </p:nvPr>
        </p:nvSpPr>
        <p:spPr/>
        <p:txBody>
          <a:bodyPr/>
          <a:lstStyle/>
          <a:p>
            <a:r>
              <a:rPr lang="de-DE" noProof="0"/>
              <a:t>Version août 2023</a:t>
            </a:r>
            <a:endParaRPr lang="de-CH" noProof="0" dirty="0"/>
          </a:p>
        </p:txBody>
      </p:sp>
      <p:pic>
        <p:nvPicPr>
          <p:cNvPr id="9" name="-dTDof74P2o"/>
          <p:cNvPicPr>
            <a:picLocks noGrp="1" noRot="1" noChangeAspect="1"/>
          </p:cNvPicPr>
          <p:nvPr>
            <p:ph type="media" sz="quarter" idx="21"/>
            <a:videoFile r:link="rId1"/>
          </p:nvPr>
        </p:nvPicPr>
        <p:blipFill>
          <a:blip r:embed="rId4"/>
          <a:stretch>
            <a:fillRect/>
          </a:stretch>
        </p:blipFill>
        <p:spPr>
          <a:xfrm>
            <a:off x="3057525" y="2447925"/>
            <a:ext cx="4572000" cy="2571750"/>
          </a:xfrm>
          <a:prstGeom prst="rect">
            <a:avLst/>
          </a:prstGeom>
        </p:spPr>
      </p:pic>
    </p:spTree>
    <p:extLst>
      <p:ext uri="{BB962C8B-B14F-4D97-AF65-F5344CB8AC3E}">
        <p14:creationId xmlns:p14="http://schemas.microsoft.com/office/powerpoint/2010/main" val="1060167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1F7D5181-80EA-E060-415B-FC5E1D8EB7C3}"/>
              </a:ext>
            </a:extLst>
          </p:cNvPr>
          <p:cNvSpPr>
            <a:spLocks noGrp="1"/>
          </p:cNvSpPr>
          <p:nvPr>
            <p:ph type="title"/>
          </p:nvPr>
        </p:nvSpPr>
        <p:spPr>
          <a:xfrm>
            <a:off x="435074" y="622130"/>
            <a:ext cx="7935168" cy="854592"/>
          </a:xfrm>
        </p:spPr>
        <p:txBody>
          <a:bodyPr/>
          <a:lstStyle/>
          <a:p>
            <a:r>
              <a:rPr lang="fr-CH" noProof="0" dirty="0"/>
              <a:t>Comment les hommes de l’Âge de pierre faisaient-ils du feu ? </a:t>
            </a:r>
            <a:r>
              <a:rPr lang="fr-CH" sz="1600" dirty="0"/>
              <a:t>Méthode 2</a:t>
            </a:r>
            <a:endParaRPr lang="de-CH" noProof="0" dirty="0"/>
          </a:p>
        </p:txBody>
      </p:sp>
      <p:sp>
        <p:nvSpPr>
          <p:cNvPr id="5" name="Foliennummernplatzhalter 4">
            <a:extLst>
              <a:ext uri="{FF2B5EF4-FFF2-40B4-BE49-F238E27FC236}">
                <a16:creationId xmlns:a16="http://schemas.microsoft.com/office/drawing/2014/main" id="{BF3C4BBD-64ED-E70B-985D-594C7907E147}"/>
              </a:ext>
            </a:extLst>
          </p:cNvPr>
          <p:cNvSpPr>
            <a:spLocks noGrp="1"/>
          </p:cNvSpPr>
          <p:nvPr>
            <p:ph type="sldNum" sz="quarter" idx="16"/>
          </p:nvPr>
        </p:nvSpPr>
        <p:spPr/>
        <p:txBody>
          <a:bodyPr/>
          <a:lstStyle/>
          <a:p>
            <a:fld id="{442AD375-037F-43D0-B059-5172DA06796A}" type="slidenum">
              <a:rPr lang="de-CH" smtClean="0"/>
              <a:pPr/>
              <a:t>15</a:t>
            </a:fld>
            <a:endParaRPr lang="de-CH" dirty="0"/>
          </a:p>
        </p:txBody>
      </p:sp>
      <p:sp>
        <p:nvSpPr>
          <p:cNvPr id="14" name="Inhaltsplatzhalter 13">
            <a:extLst>
              <a:ext uri="{FF2B5EF4-FFF2-40B4-BE49-F238E27FC236}">
                <a16:creationId xmlns:a16="http://schemas.microsoft.com/office/drawing/2014/main" id="{07041874-EF4A-7D82-D23F-782747858158}"/>
              </a:ext>
            </a:extLst>
          </p:cNvPr>
          <p:cNvSpPr>
            <a:spLocks noGrp="1"/>
          </p:cNvSpPr>
          <p:nvPr>
            <p:ph sz="quarter" idx="17"/>
          </p:nvPr>
        </p:nvSpPr>
        <p:spPr>
          <a:xfrm>
            <a:off x="430212" y="6048000"/>
            <a:ext cx="8156053" cy="854592"/>
          </a:xfrm>
        </p:spPr>
        <p:txBody>
          <a:bodyPr/>
          <a:lstStyle/>
          <a:p>
            <a:r>
              <a:rPr lang="fr-CH" dirty="0"/>
              <a:t>Faire du feu à l’Âge de pierre</a:t>
            </a:r>
          </a:p>
          <a:p>
            <a:r>
              <a:rPr lang="de-DE" dirty="0"/>
              <a:t>Andreas Hecker, 2016</a:t>
            </a:r>
            <a:endParaRPr lang="de-CH" dirty="0"/>
          </a:p>
          <a:p>
            <a:endParaRPr lang="de-CH" dirty="0"/>
          </a:p>
          <a:p>
            <a:r>
              <a:rPr lang="fr-CH" dirty="0"/>
              <a:t>Essai réussi à Madagascar de démarrer un feu à l’aide de la technique d’échauffement du bois par friction, comme c’était vraisemblablement le cas à l’Âge de pierre.</a:t>
            </a:r>
          </a:p>
        </p:txBody>
      </p:sp>
      <p:sp>
        <p:nvSpPr>
          <p:cNvPr id="15" name="Textplatzhalter 14">
            <a:extLst>
              <a:ext uri="{FF2B5EF4-FFF2-40B4-BE49-F238E27FC236}">
                <a16:creationId xmlns:a16="http://schemas.microsoft.com/office/drawing/2014/main" id="{8C53D3CA-BC2C-D5F3-2378-EB4FA8835E14}"/>
              </a:ext>
            </a:extLst>
          </p:cNvPr>
          <p:cNvSpPr>
            <a:spLocks noGrp="1"/>
          </p:cNvSpPr>
          <p:nvPr>
            <p:ph type="body" sz="quarter" idx="18"/>
          </p:nvPr>
        </p:nvSpPr>
        <p:spPr/>
        <p:txBody>
          <a:bodyPr/>
          <a:lstStyle/>
          <a:p>
            <a:r>
              <a:rPr lang="fr-CH" dirty="0"/>
              <a:t>Histoire du feu</a:t>
            </a:r>
          </a:p>
        </p:txBody>
      </p:sp>
      <p:sp>
        <p:nvSpPr>
          <p:cNvPr id="16" name="Textplatzhalter 15">
            <a:extLst>
              <a:ext uri="{FF2B5EF4-FFF2-40B4-BE49-F238E27FC236}">
                <a16:creationId xmlns:a16="http://schemas.microsoft.com/office/drawing/2014/main" id="{5F9E7264-F66E-ABFB-8853-43853B444654}"/>
              </a:ext>
            </a:extLst>
          </p:cNvPr>
          <p:cNvSpPr>
            <a:spLocks noGrp="1"/>
          </p:cNvSpPr>
          <p:nvPr>
            <p:ph type="body" sz="quarter" idx="19"/>
          </p:nvPr>
        </p:nvSpPr>
        <p:spPr/>
        <p:txBody>
          <a:bodyPr/>
          <a:lstStyle/>
          <a:p>
            <a:r>
              <a:rPr lang="de-CH" noProof="0" dirty="0"/>
              <a:t>1.2</a:t>
            </a:r>
          </a:p>
        </p:txBody>
      </p:sp>
      <p:sp>
        <p:nvSpPr>
          <p:cNvPr id="2" name="Fußzeilenplatzhalter 1">
            <a:extLst>
              <a:ext uri="{FF2B5EF4-FFF2-40B4-BE49-F238E27FC236}">
                <a16:creationId xmlns:a16="http://schemas.microsoft.com/office/drawing/2014/main" id="{14CABC1A-F773-15B2-63A8-3221558B7A31}"/>
              </a:ext>
            </a:extLst>
          </p:cNvPr>
          <p:cNvSpPr>
            <a:spLocks noGrp="1"/>
          </p:cNvSpPr>
          <p:nvPr>
            <p:ph type="ftr" sz="quarter" idx="15"/>
          </p:nvPr>
        </p:nvSpPr>
        <p:spPr/>
        <p:txBody>
          <a:bodyPr/>
          <a:lstStyle/>
          <a:p>
            <a:r>
              <a:rPr lang="de-DE" noProof="0"/>
              <a:t>Version août 2023</a:t>
            </a:r>
            <a:endParaRPr lang="de-CH" noProof="0" dirty="0"/>
          </a:p>
        </p:txBody>
      </p:sp>
      <p:pic>
        <p:nvPicPr>
          <p:cNvPr id="6" name="BOXh7VVQe5U"/>
          <p:cNvPicPr>
            <a:picLocks noGrp="1" noRot="1" noChangeAspect="1"/>
          </p:cNvPicPr>
          <p:nvPr>
            <p:ph type="media" sz="quarter" idx="21"/>
            <a:videoFile r:link="rId1"/>
          </p:nvPr>
        </p:nvPicPr>
        <p:blipFill>
          <a:blip r:embed="rId4"/>
          <a:stretch>
            <a:fillRect/>
          </a:stretch>
        </p:blipFill>
        <p:spPr>
          <a:xfrm>
            <a:off x="3057525" y="2447925"/>
            <a:ext cx="4572000" cy="2571750"/>
          </a:xfrm>
          <a:prstGeom prst="rect">
            <a:avLst/>
          </a:prstGeom>
        </p:spPr>
      </p:pic>
    </p:spTree>
    <p:extLst>
      <p:ext uri="{BB962C8B-B14F-4D97-AF65-F5344CB8AC3E}">
        <p14:creationId xmlns:p14="http://schemas.microsoft.com/office/powerpoint/2010/main" val="2038202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16</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1.2</a:t>
            </a:r>
          </a:p>
        </p:txBody>
      </p:sp>
      <p:cxnSp>
        <p:nvCxnSpPr>
          <p:cNvPr id="14" name="Gerader Verbinder 13">
            <a:extLst>
              <a:ext uri="{FF2B5EF4-FFF2-40B4-BE49-F238E27FC236}">
                <a16:creationId xmlns:a16="http://schemas.microsoft.com/office/drawing/2014/main" id="{9320DAAB-BBAB-D893-E484-C2A5D8894B04}"/>
              </a:ext>
            </a:extLst>
          </p:cNvPr>
          <p:cNvCxnSpPr/>
          <p:nvPr/>
        </p:nvCxnSpPr>
        <p:spPr>
          <a:xfrm>
            <a:off x="5345906" y="1223553"/>
            <a:ext cx="0" cy="5436604"/>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Sprechblase: rechteckig 16">
            <a:extLst>
              <a:ext uri="{FF2B5EF4-FFF2-40B4-BE49-F238E27FC236}">
                <a16:creationId xmlns:a16="http://schemas.microsoft.com/office/drawing/2014/main" id="{FA3A216B-0F47-470B-467B-1D1C01E57780}"/>
              </a:ext>
            </a:extLst>
          </p:cNvPr>
          <p:cNvSpPr/>
          <p:nvPr/>
        </p:nvSpPr>
        <p:spPr>
          <a:xfrm>
            <a:off x="5651500" y="1564277"/>
            <a:ext cx="2070670" cy="919416"/>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sz="1000" dirty="0">
                <a:solidFill>
                  <a:schemeClr val="bg1"/>
                </a:solidFill>
              </a:rPr>
              <a:t>Lisez le texte et découvrez ce que le feu a changé pour l’Homme.</a:t>
            </a:r>
          </a:p>
          <a:p>
            <a:r>
              <a:rPr lang="fr-CH" sz="1000" dirty="0">
                <a:solidFill>
                  <a:schemeClr val="bg1"/>
                </a:solidFill>
              </a:rPr>
              <a:t>Notez ici les points principaux.</a:t>
            </a:r>
          </a:p>
        </p:txBody>
      </p:sp>
      <p:sp>
        <p:nvSpPr>
          <p:cNvPr id="20" name="Textfeld 19">
            <a:extLst>
              <a:ext uri="{FF2B5EF4-FFF2-40B4-BE49-F238E27FC236}">
                <a16:creationId xmlns:a16="http://schemas.microsoft.com/office/drawing/2014/main" id="{471E9873-0E42-C02E-4172-9DEFE599D6C4}"/>
              </a:ext>
            </a:extLst>
          </p:cNvPr>
          <p:cNvSpPr txBox="1"/>
          <p:nvPr/>
        </p:nvSpPr>
        <p:spPr>
          <a:xfrm>
            <a:off x="431801" y="5954076"/>
            <a:ext cx="4801434" cy="706081"/>
          </a:xfrm>
          <a:prstGeom prst="rect">
            <a:avLst/>
          </a:prstGeom>
          <a:solidFill>
            <a:schemeClr val="accent3">
              <a:alpha val="40000"/>
            </a:schemeClr>
          </a:solidFill>
        </p:spPr>
        <p:txBody>
          <a:bodyPr wrap="square" lIns="104400" tIns="68400" rIns="104400" bIns="68400" rtlCol="0" anchor="t">
            <a:noAutofit/>
          </a:bodyPr>
          <a:lstStyle/>
          <a:p>
            <a:r>
              <a:rPr lang="fr-CH" b="1" dirty="0"/>
              <a:t>Définition de mots</a:t>
            </a:r>
          </a:p>
          <a:p>
            <a:endParaRPr lang="de-CH" sz="1000" dirty="0"/>
          </a:p>
          <a:p>
            <a:r>
              <a:rPr lang="fr-CH" sz="1000" b="1" dirty="0"/>
              <a:t>Minerai </a:t>
            </a:r>
            <a:r>
              <a:rPr lang="de-CH" sz="1000" dirty="0"/>
              <a:t>: </a:t>
            </a:r>
            <a:r>
              <a:rPr lang="fr-CH" sz="1000" dirty="0"/>
              <a:t>roches contenant du métal</a:t>
            </a:r>
            <a:endParaRPr lang="fr-CH" sz="1000" dirty="0">
              <a:cs typeface="Arial"/>
            </a:endParaRPr>
          </a:p>
          <a:p>
            <a:endParaRPr lang="de-CH" sz="1000" dirty="0"/>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fr-CH" dirty="0"/>
              <a:t>Progrès grâce à l’utilisation du feu </a:t>
            </a:r>
            <a:r>
              <a:rPr lang="fr-CH" sz="1600" dirty="0"/>
              <a:t>Partie 1</a:t>
            </a:r>
          </a:p>
        </p:txBody>
      </p:sp>
      <p:sp>
        <p:nvSpPr>
          <p:cNvPr id="55" name="Inhaltsplatzhalter 2">
            <a:extLst>
              <a:ext uri="{FF2B5EF4-FFF2-40B4-BE49-F238E27FC236}">
                <a16:creationId xmlns:a16="http://schemas.microsoft.com/office/drawing/2014/main" id="{27D06E24-B841-3E10-1E6C-F34191047039}"/>
              </a:ext>
            </a:extLst>
          </p:cNvPr>
          <p:cNvSpPr>
            <a:spLocks noGrp="1"/>
          </p:cNvSpPr>
          <p:nvPr>
            <p:ph sz="half" idx="1"/>
          </p:nvPr>
        </p:nvSpPr>
        <p:spPr>
          <a:xfrm>
            <a:off x="431801" y="1218791"/>
            <a:ext cx="4801434" cy="5585382"/>
          </a:xfrm>
          <a:noFill/>
        </p:spPr>
        <p:txBody>
          <a:bodyPr/>
          <a:lstStyle/>
          <a:p>
            <a:r>
              <a:rPr lang="fr-CH" b="1" dirty="0"/>
              <a:t>Récipients, armes et outils - au début, il y a le feu</a:t>
            </a:r>
          </a:p>
          <a:p>
            <a:endParaRPr lang="fr-CH" dirty="0"/>
          </a:p>
          <a:p>
            <a:r>
              <a:rPr lang="fr-CH" sz="1100" dirty="0"/>
              <a:t>Le feu ne facilitait pas seulement la préparation de la nourriture. Avec le temps, les hommes ont trouvé de plus en plus de domaines dans lesquels le feu pouvait être utilisé. Très tôt, ils ont mélangé de l'argile et de l'eau pour confectionner des pots et des jarres, mais ceux-ci n'étaient pas étanches. Ce n'est qu’une fois qu’ils ont été cuits dans le feu qu'ils sont devenus solides et imperméables, pouvant ainsi être utilisés pour cuisiner ou transporter de l'eau.</a:t>
            </a:r>
          </a:p>
          <a:p>
            <a:r>
              <a:rPr lang="fr-CH" sz="1100" dirty="0"/>
              <a:t> </a:t>
            </a:r>
          </a:p>
          <a:p>
            <a:r>
              <a:rPr lang="fr-CH" sz="1100" dirty="0"/>
              <a:t>Les premiers outils et les premières armes étaient fabriqués en pierre. Grâce au feu, les hommes de l'Âge de pierre ont pu utiliser des métaux. En mettant ce qu’on appelait du minerai dans le feu, le métal qu'il contenait fondait et sortait de la roche. À l'état liquide, le métal pouvait être forgé pour fabriquer par exemple des flèches, des épées ou des sortes de casseroles. Le cuivre a été le premier métal utilisé, mais il n'était pas très dur. En mélangeant différents métaux, les hommes ont pu créer de nouveaux alliages de métal.</a:t>
            </a:r>
          </a:p>
          <a:p>
            <a:r>
              <a:rPr lang="fr-CH" sz="1100" dirty="0"/>
              <a:t> </a:t>
            </a:r>
          </a:p>
          <a:p>
            <a:r>
              <a:rPr lang="fr-CH" sz="1100" dirty="0"/>
              <a:t>Le travail du métal est devenu une activité importante. L'un des premiers métiers a été celui de forgeron. Le forgeron fabrique différents objets en métal. Outre les outils et les armes, les premiers forgerons pouvaient également fabriquer des bijoux ou des pièces de véhicules. C'est ainsi que la vie de l’Homme a évolué, lentement mais sûrement. Les chevaux pouvaient parcourir de plus grandes distances grâce aux fers à cheval. Les roues des véhicules étaient plus robustes grâce aux rayons fabriqués en métal.</a:t>
            </a:r>
          </a:p>
          <a:p>
            <a:r>
              <a:rPr lang="fr-CH" sz="1100" dirty="0"/>
              <a:t> </a:t>
            </a:r>
          </a:p>
          <a:p>
            <a:r>
              <a:rPr lang="fr-CH" sz="1100" dirty="0"/>
              <a:t> </a:t>
            </a:r>
          </a:p>
        </p:txBody>
      </p:sp>
      <p:graphicFrame>
        <p:nvGraphicFramePr>
          <p:cNvPr id="56" name="Tabelle 15">
            <a:extLst>
              <a:ext uri="{FF2B5EF4-FFF2-40B4-BE49-F238E27FC236}">
                <a16:creationId xmlns:a16="http://schemas.microsoft.com/office/drawing/2014/main" id="{5C55AA2C-7025-888A-19CE-32CCF8983795}"/>
              </a:ext>
            </a:extLst>
          </p:cNvPr>
          <p:cNvGraphicFramePr>
            <a:graphicFrameLocks noGrp="1"/>
          </p:cNvGraphicFramePr>
          <p:nvPr>
            <p:ph sz="half" idx="2"/>
          </p:nvPr>
        </p:nvGraphicFramePr>
        <p:xfrm>
          <a:off x="5651500" y="3373733"/>
          <a:ext cx="4608513" cy="2350320"/>
        </p:xfrm>
        <a:graphic>
          <a:graphicData uri="http://schemas.openxmlformats.org/drawingml/2006/table">
            <a:tbl>
              <a:tblPr firstRow="1" bandRow="1">
                <a:tableStyleId>{5940675A-B579-460E-94D1-54222C63F5DA}</a:tableStyleId>
              </a:tblPr>
              <a:tblGrid>
                <a:gridCol w="4608513">
                  <a:extLst>
                    <a:ext uri="{9D8B030D-6E8A-4147-A177-3AD203B41FA5}">
                      <a16:colId xmlns:a16="http://schemas.microsoft.com/office/drawing/2014/main" val="3651192648"/>
                    </a:ext>
                  </a:extLst>
                </a:gridCol>
              </a:tblGrid>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fr-CH" dirty="0"/>
              <a:t>Histoire du feu</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août 2023</a:t>
            </a:r>
            <a:endParaRPr lang="de-CH" noProof="0" dirty="0"/>
          </a:p>
        </p:txBody>
      </p:sp>
      <p:pic>
        <p:nvPicPr>
          <p:cNvPr id="15"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62169" y="1259557"/>
            <a:ext cx="1428153" cy="1428153"/>
          </a:xfrm>
          <a:prstGeom prst="rect">
            <a:avLst/>
          </a:prstGeom>
        </p:spPr>
      </p:pic>
    </p:spTree>
    <p:extLst>
      <p:ext uri="{BB962C8B-B14F-4D97-AF65-F5344CB8AC3E}">
        <p14:creationId xmlns:p14="http://schemas.microsoft.com/office/powerpoint/2010/main" val="2085392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17</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1.2</a:t>
            </a:r>
          </a:p>
        </p:txBody>
      </p:sp>
      <p:cxnSp>
        <p:nvCxnSpPr>
          <p:cNvPr id="14" name="Gerader Verbinder 13">
            <a:extLst>
              <a:ext uri="{FF2B5EF4-FFF2-40B4-BE49-F238E27FC236}">
                <a16:creationId xmlns:a16="http://schemas.microsoft.com/office/drawing/2014/main" id="{9320DAAB-BBAB-D893-E484-C2A5D8894B04}"/>
              </a:ext>
            </a:extLst>
          </p:cNvPr>
          <p:cNvCxnSpPr/>
          <p:nvPr/>
        </p:nvCxnSpPr>
        <p:spPr>
          <a:xfrm>
            <a:off x="5345906" y="1223553"/>
            <a:ext cx="0" cy="572463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Sprechblase: rechteckig 16">
            <a:extLst>
              <a:ext uri="{FF2B5EF4-FFF2-40B4-BE49-F238E27FC236}">
                <a16:creationId xmlns:a16="http://schemas.microsoft.com/office/drawing/2014/main" id="{FA3A216B-0F47-470B-467B-1D1C01E57780}"/>
              </a:ext>
            </a:extLst>
          </p:cNvPr>
          <p:cNvSpPr/>
          <p:nvPr/>
        </p:nvSpPr>
        <p:spPr>
          <a:xfrm>
            <a:off x="5651499" y="1331565"/>
            <a:ext cx="3073577" cy="936104"/>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sz="1000" dirty="0">
                <a:solidFill>
                  <a:schemeClr val="bg1"/>
                </a:solidFill>
              </a:rPr>
              <a:t>L'invention de la machine à vapeur a considérablement changé la vie des gens.</a:t>
            </a:r>
          </a:p>
          <a:p>
            <a:r>
              <a:rPr lang="fr-CH" sz="1000" dirty="0">
                <a:solidFill>
                  <a:schemeClr val="bg1"/>
                </a:solidFill>
              </a:rPr>
              <a:t>Écrivez les principaux avantages de cette invention.</a:t>
            </a:r>
          </a:p>
          <a:p>
            <a:r>
              <a:rPr lang="fr-CH" sz="1000" dirty="0">
                <a:solidFill>
                  <a:schemeClr val="bg1"/>
                </a:solidFill>
              </a:rPr>
              <a:t>Y avait-il aussi des inconvénients ?</a:t>
            </a:r>
          </a:p>
        </p:txBody>
      </p:sp>
      <p:sp>
        <p:nvSpPr>
          <p:cNvPr id="20" name="Textfeld 19">
            <a:extLst>
              <a:ext uri="{FF2B5EF4-FFF2-40B4-BE49-F238E27FC236}">
                <a16:creationId xmlns:a16="http://schemas.microsoft.com/office/drawing/2014/main" id="{471E9873-0E42-C02E-4172-9DEFE599D6C4}"/>
              </a:ext>
            </a:extLst>
          </p:cNvPr>
          <p:cNvSpPr txBox="1"/>
          <p:nvPr/>
        </p:nvSpPr>
        <p:spPr>
          <a:xfrm>
            <a:off x="5633938" y="5745502"/>
            <a:ext cx="4608513" cy="1266227"/>
          </a:xfrm>
          <a:prstGeom prst="rect">
            <a:avLst/>
          </a:prstGeom>
          <a:solidFill>
            <a:schemeClr val="accent3">
              <a:alpha val="40000"/>
            </a:schemeClr>
          </a:solidFill>
        </p:spPr>
        <p:txBody>
          <a:bodyPr wrap="square" lIns="104400" tIns="68400" rIns="104400" bIns="68400" rtlCol="0" anchor="t">
            <a:noAutofit/>
          </a:bodyPr>
          <a:lstStyle/>
          <a:p>
            <a:r>
              <a:rPr lang="fr-CH" b="1" dirty="0"/>
              <a:t>Définition de mots</a:t>
            </a:r>
          </a:p>
          <a:p>
            <a:endParaRPr lang="de-CH" sz="400" dirty="0"/>
          </a:p>
          <a:p>
            <a:r>
              <a:rPr lang="fr-CH" sz="1000" b="1" dirty="0"/>
              <a:t>Industrialisation </a:t>
            </a:r>
            <a:r>
              <a:rPr lang="de-CH" sz="1000" dirty="0"/>
              <a:t>: </a:t>
            </a:r>
            <a:r>
              <a:rPr lang="fr-CH" sz="1000" dirty="0"/>
              <a:t>processus par lequel les gens travaillaient de moins en moins dans l’agriculture et de plus en plus dans des usines</a:t>
            </a:r>
          </a:p>
          <a:p>
            <a:endParaRPr lang="de-CH" sz="400" dirty="0"/>
          </a:p>
          <a:p>
            <a:r>
              <a:rPr lang="fr-CH" sz="1000" b="1" dirty="0"/>
              <a:t>Mobilité </a:t>
            </a:r>
            <a:r>
              <a:rPr lang="de-DE" sz="1000" b="1" dirty="0"/>
              <a:t>:</a:t>
            </a:r>
            <a:r>
              <a:rPr lang="de-DE" sz="1000" dirty="0"/>
              <a:t> </a:t>
            </a:r>
            <a:r>
              <a:rPr lang="fr-CH" sz="1000" dirty="0"/>
              <a:t>le fait de voyager, de pouvoir se déplacer d'un endroit à un autre</a:t>
            </a:r>
            <a:endParaRPr lang="de-CH" sz="1000" dirty="0"/>
          </a:p>
          <a:p>
            <a:endParaRPr lang="de-CH" sz="400" dirty="0"/>
          </a:p>
          <a:p>
            <a:r>
              <a:rPr lang="fr-CH" sz="1000" b="1" dirty="0"/>
              <a:t>Matière première :</a:t>
            </a:r>
            <a:r>
              <a:rPr lang="de-CH" sz="1000" dirty="0"/>
              <a:t> </a:t>
            </a:r>
            <a:r>
              <a:rPr lang="fr-CH" sz="1000" dirty="0"/>
              <a:t>substance utilisée pour fabriquer autre chose</a:t>
            </a:r>
            <a:endParaRPr lang="de-CH" sz="1000" dirty="0">
              <a:cs typeface="Arial"/>
            </a:endParaRP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fr-CH" dirty="0"/>
              <a:t>Progrès grâce à l’utilisation du feu </a:t>
            </a:r>
            <a:r>
              <a:rPr lang="fr-CH" sz="1600" dirty="0"/>
              <a:t>Partie 2</a:t>
            </a:r>
            <a:endParaRPr lang="fr-CH" dirty="0">
              <a:highlight>
                <a:srgbClr val="FFFF00"/>
              </a:highlight>
            </a:endParaRPr>
          </a:p>
        </p:txBody>
      </p:sp>
      <p:sp>
        <p:nvSpPr>
          <p:cNvPr id="55" name="Inhaltsplatzhalter 2">
            <a:extLst>
              <a:ext uri="{FF2B5EF4-FFF2-40B4-BE49-F238E27FC236}">
                <a16:creationId xmlns:a16="http://schemas.microsoft.com/office/drawing/2014/main" id="{27D06E24-B841-3E10-1E6C-F34191047039}"/>
              </a:ext>
            </a:extLst>
          </p:cNvPr>
          <p:cNvSpPr>
            <a:spLocks noGrp="1"/>
          </p:cNvSpPr>
          <p:nvPr>
            <p:ph sz="half" idx="1"/>
          </p:nvPr>
        </p:nvSpPr>
        <p:spPr>
          <a:xfrm>
            <a:off x="431801" y="1218791"/>
            <a:ext cx="4801434" cy="5873414"/>
          </a:xfrm>
        </p:spPr>
        <p:txBody>
          <a:bodyPr/>
          <a:lstStyle/>
          <a:p>
            <a:r>
              <a:rPr lang="fr-CH" b="1" dirty="0"/>
              <a:t>L'industrialisation et la transformation de l'énergie</a:t>
            </a:r>
          </a:p>
          <a:p>
            <a:r>
              <a:rPr lang="fr-CH" sz="1100" dirty="0"/>
              <a:t>La machine à vapeur a été inventée au </a:t>
            </a:r>
            <a:r>
              <a:rPr lang="fr-CH" sz="1100" dirty="0">
                <a:effectLst/>
                <a:latin typeface="Arial" panose="020B0604020202020204" pitchFamily="34" charset="0"/>
                <a:ea typeface="Calibri" panose="020F0502020204030204" pitchFamily="34" charset="0"/>
                <a:cs typeface="Times New Roman" panose="02020603050405020304" pitchFamily="18" charset="0"/>
              </a:rPr>
              <a:t>XVIII</a:t>
            </a:r>
            <a:r>
              <a:rPr lang="fr-CH" sz="1100" baseline="30000" dirty="0">
                <a:effectLst/>
                <a:latin typeface="Arial" panose="020B0604020202020204" pitchFamily="34" charset="0"/>
                <a:ea typeface="Calibri" panose="020F0502020204030204" pitchFamily="34" charset="0"/>
                <a:cs typeface="Times New Roman" panose="02020603050405020304" pitchFamily="18" charset="0"/>
              </a:rPr>
              <a:t>e</a:t>
            </a:r>
            <a:r>
              <a:rPr lang="fr-CH" sz="1100" dirty="0"/>
              <a:t> siècle. Le principe de cette machine est simple, mais son impact est grand : le feu chauffe l'eau, ce qui produit de la vapeur d'eau.  Etant enfermée dans un espace clos, la vapeur ne peut pas s’échapper, créant ainsi une pression. Si l'on dirige habilement cette pression vers une machine, elle peut l'actionner</a:t>
            </a:r>
            <a:r>
              <a:rPr lang="de-CH" sz="1100" dirty="0"/>
              <a:t>.</a:t>
            </a:r>
          </a:p>
          <a:p>
            <a:r>
              <a:rPr lang="de-CH" sz="1100" dirty="0"/>
              <a:t> </a:t>
            </a:r>
          </a:p>
          <a:p>
            <a:r>
              <a:rPr lang="fr-CH" sz="1100" dirty="0"/>
              <a:t>Cette invention a fondamentalement changé le monde, car les machines pouvaient désormais accomplir plus de choses que l'Homme. Les produits n'étaient plus fabriqués à la main par les hommes, mais par des machines dans des usines. Le monde du travail s’est complètement modifié. Jusqu’alors, la plupart des gens travaillaient dans l'agriculture ou exerçaient un métier artisanal. Désormais, le travail se faisait de plus en plus dans les usines, les machines se chargeant de l'essentiel de la tâche. Elles n’étaient toutefois pas aussi sophistiquées qu’aujourd’hui et nécessitaient toujours l’intervention des hommes pour fonctionner</a:t>
            </a:r>
            <a:r>
              <a:rPr lang="de-CH" sz="1100" dirty="0"/>
              <a:t>. </a:t>
            </a:r>
          </a:p>
          <a:p>
            <a:r>
              <a:rPr lang="de-CH" sz="1100" dirty="0"/>
              <a:t> </a:t>
            </a:r>
          </a:p>
          <a:p>
            <a:r>
              <a:rPr lang="fr-CH" sz="1100" dirty="0"/>
              <a:t>La mobilité a également fait un grand bond en avant grâce à la machine à vapeur qui a permis la propulsion des bateaux et l’invention de la locomotive à vapeur. De toutes nouvelles possibilités pour le transport des personnes et des marchandises ont ainsi pu voir le jour</a:t>
            </a:r>
            <a:r>
              <a:rPr lang="de-CH" sz="1100" dirty="0"/>
              <a:t>.</a:t>
            </a:r>
          </a:p>
          <a:p>
            <a:r>
              <a:rPr lang="de-CH" sz="1100" dirty="0"/>
              <a:t> </a:t>
            </a:r>
          </a:p>
          <a:p>
            <a:r>
              <a:rPr lang="fr-CH" sz="1100" dirty="0"/>
              <a:t>Grâce à la machine à vapeur, il a été possible pour la première fois de convertir l'énergie du feu en énergie mécanique : la chaleur a été transformée en force et en mouvement. Les combustibles utilisés alors étaient surtout le charbon et le bois. Grâce aux nouvelles machines, les hommes ont pu exploiter de nouvelles matières premières. Le pétrole et le gaz naturel ont par exemple été utilisés pour le chauffage et les moteurs de véhicules. On a longtemps ignoré que la combustion avait aussi des inconvénients. Aujourd'hui encore, le charbon, le gaz ou le pétrole sont utilisés pour chauffer des bâtiments ou faire tourner des moteurs. Mais les gaz d'échappement qui en résultent sont un gros problème pour l'environnement. C'est pour cette raison qu’on essaie aujourd'hui de faire fonctionner le maximum de processus avec l'électricité plutôt que par la combustion.</a:t>
            </a:r>
            <a:endParaRPr lang="de-CH" sz="1100" dirty="0"/>
          </a:p>
          <a:p>
            <a:r>
              <a:rPr lang="de-CH" sz="1100" dirty="0"/>
              <a:t>.</a:t>
            </a:r>
            <a:endParaRPr lang="de-CH" sz="1100" noProof="0" dirty="0"/>
          </a:p>
        </p:txBody>
      </p:sp>
      <p:graphicFrame>
        <p:nvGraphicFramePr>
          <p:cNvPr id="56" name="Tabelle 15">
            <a:extLst>
              <a:ext uri="{FF2B5EF4-FFF2-40B4-BE49-F238E27FC236}">
                <a16:creationId xmlns:a16="http://schemas.microsoft.com/office/drawing/2014/main" id="{5C55AA2C-7025-888A-19CE-32CCF8983795}"/>
              </a:ext>
            </a:extLst>
          </p:cNvPr>
          <p:cNvGraphicFramePr>
            <a:graphicFrameLocks noGrp="1"/>
          </p:cNvGraphicFramePr>
          <p:nvPr>
            <p:ph sz="half" idx="2"/>
          </p:nvPr>
        </p:nvGraphicFramePr>
        <p:xfrm>
          <a:off x="5651500" y="2869677"/>
          <a:ext cx="4608513" cy="2350320"/>
        </p:xfrm>
        <a:graphic>
          <a:graphicData uri="http://schemas.openxmlformats.org/drawingml/2006/table">
            <a:tbl>
              <a:tblPr firstRow="1" bandRow="1">
                <a:tableStyleId>{5940675A-B579-460E-94D1-54222C63F5DA}</a:tableStyleId>
              </a:tblPr>
              <a:tblGrid>
                <a:gridCol w="4608513">
                  <a:extLst>
                    <a:ext uri="{9D8B030D-6E8A-4147-A177-3AD203B41FA5}">
                      <a16:colId xmlns:a16="http://schemas.microsoft.com/office/drawing/2014/main" val="3651192648"/>
                    </a:ext>
                  </a:extLst>
                </a:gridCol>
              </a:tblGrid>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fr-CH" dirty="0"/>
              <a:t>Histoire du feu</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août 2023</a:t>
            </a:r>
            <a:endParaRPr lang="de-CH" noProof="0" dirty="0"/>
          </a:p>
        </p:txBody>
      </p:sp>
      <p:pic>
        <p:nvPicPr>
          <p:cNvPr id="15"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42289" y="1115541"/>
            <a:ext cx="1428153" cy="1428153"/>
          </a:xfrm>
          <a:prstGeom prst="rect">
            <a:avLst/>
          </a:prstGeom>
        </p:spPr>
      </p:pic>
    </p:spTree>
    <p:extLst>
      <p:ext uri="{BB962C8B-B14F-4D97-AF65-F5344CB8AC3E}">
        <p14:creationId xmlns:p14="http://schemas.microsoft.com/office/powerpoint/2010/main" val="1085423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18</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1.2</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fr-CH" dirty="0"/>
              <a:t>Fonctionnement de la machine à vapeur</a:t>
            </a:r>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fr-CH" dirty="0"/>
              <a:t>Histoire du feu</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août 2023</a:t>
            </a:r>
            <a:endParaRPr lang="de-CH" noProof="0" dirty="0"/>
          </a:p>
        </p:txBody>
      </p:sp>
      <p:pic>
        <p:nvPicPr>
          <p:cNvPr id="3" name="D6C305AE-5158-4456-8D58-3C3F05C5BB81" descr="FEC3BC5C-17AC-43E2-A0C1-1AB6B3D6465B"/>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409" r="36240" b="5896"/>
          <a:stretch/>
        </p:blipFill>
        <p:spPr bwMode="auto">
          <a:xfrm>
            <a:off x="186357" y="1045646"/>
            <a:ext cx="6502189" cy="575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75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19</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1.2</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4628" y="503958"/>
            <a:ext cx="6714305" cy="912098"/>
          </a:xfrm>
        </p:spPr>
        <p:txBody>
          <a:bodyPr/>
          <a:lstStyle/>
          <a:p>
            <a:r>
              <a:rPr lang="fr-CH" dirty="0"/>
              <a:t>Fonctionnement de la machine à vapeur </a:t>
            </a:r>
            <a:r>
              <a:rPr lang="fr-CH" sz="1600" dirty="0"/>
              <a:t>Explications</a:t>
            </a:r>
            <a:endParaRPr lang="fr-CH" dirty="0"/>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49362" y="431801"/>
            <a:ext cx="7380000" cy="190330"/>
          </a:xfrm>
        </p:spPr>
        <p:txBody>
          <a:bodyPr/>
          <a:lstStyle/>
          <a:p>
            <a:r>
              <a:rPr lang="fr-CH" dirty="0"/>
              <a:t>Histoire du feu</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août 2023</a:t>
            </a:r>
            <a:endParaRPr lang="de-CH" noProof="0" dirty="0"/>
          </a:p>
        </p:txBody>
      </p:sp>
      <p:sp>
        <p:nvSpPr>
          <p:cNvPr id="19"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6498034" y="1315334"/>
            <a:ext cx="3900604" cy="5812540"/>
          </a:xfrm>
        </p:spPr>
        <p:txBody>
          <a:bodyPr/>
          <a:lstStyle/>
          <a:p>
            <a:pPr lvl="1"/>
            <a:endParaRPr lang="de-DE" dirty="0"/>
          </a:p>
          <a:p>
            <a:pPr lvl="1"/>
            <a:endParaRPr lang="de-DE" dirty="0"/>
          </a:p>
          <a:p>
            <a:pPr lvl="1"/>
            <a:endParaRPr lang="de-DE" dirty="0"/>
          </a:p>
          <a:p>
            <a:pPr lvl="1"/>
            <a:r>
              <a:rPr lang="fr-CH" dirty="0"/>
              <a:t>La vapeur chaude provenant de la chaudière (flèche rouge) pousse le piston vers la gauche et expulse ainsi la vapeur dans la cheminée par la partie gauche du piston (flèche jaune). Ce mouvement du piston fait tourner la roue d'inertie dans le sens des aiguilles d'une montre et tire ainsi la soupape vers la droite.</a:t>
            </a:r>
            <a:endParaRPr lang="de-DE" dirty="0"/>
          </a:p>
          <a:p>
            <a:pPr lvl="1"/>
            <a:endParaRPr lang="de-DE" dirty="0"/>
          </a:p>
          <a:p>
            <a:pPr lvl="1"/>
            <a:endParaRPr lang="de-DE" dirty="0"/>
          </a:p>
          <a:p>
            <a:pPr marL="0" lvl="1" indent="0">
              <a:buNone/>
            </a:pPr>
            <a:endParaRPr lang="de-DE" dirty="0"/>
          </a:p>
          <a:p>
            <a:pPr marL="0" lvl="1" indent="0">
              <a:buNone/>
            </a:pPr>
            <a:endParaRPr lang="de-DE" dirty="0"/>
          </a:p>
          <a:p>
            <a:pPr marL="0" lvl="1" indent="0">
              <a:buNone/>
            </a:pPr>
            <a:endParaRPr lang="de-DE" dirty="0"/>
          </a:p>
          <a:p>
            <a:pPr lvl="1"/>
            <a:endParaRPr lang="de-DE" dirty="0"/>
          </a:p>
          <a:p>
            <a:pPr lvl="1"/>
            <a:r>
              <a:rPr lang="fr-CH" noProof="0" dirty="0"/>
              <a:t>La vapeur chaude provenant de la chaudière (flèche rouge) pousse alors le piston vers la droite, de sorte que la vapeur est expulsée dans la cheminée par </a:t>
            </a:r>
            <a:r>
              <a:rPr lang="fr-CH" noProof="0"/>
              <a:t>la partie droite </a:t>
            </a:r>
            <a:r>
              <a:rPr lang="fr-CH" noProof="0" dirty="0"/>
              <a:t>du piston (flèche jaune). La roue d'inertie continue à tourner dans le sens des aiguilles d'une montre et repousse la soupape vers la gauche.</a:t>
            </a:r>
            <a:endParaRPr lang="de-DE" dirty="0"/>
          </a:p>
          <a:p>
            <a:endParaRPr lang="de-DE" dirty="0"/>
          </a:p>
          <a:p>
            <a:endParaRPr lang="de-DE" dirty="0"/>
          </a:p>
          <a:p>
            <a:pPr lvl="1"/>
            <a:r>
              <a:rPr lang="fr-CH" dirty="0"/>
              <a:t>Puis le processus recommence depuis le début</a:t>
            </a:r>
            <a:r>
              <a:rPr lang="de-DE" noProof="0" dirty="0"/>
              <a:t>.</a:t>
            </a:r>
          </a:p>
          <a:p>
            <a:pPr marL="0" lvl="1" indent="0">
              <a:buNone/>
            </a:pPr>
            <a:endParaRPr lang="de-DE" dirty="0"/>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5549" t="14751" r="39898" b="9988"/>
          <a:stretch/>
        </p:blipFill>
        <p:spPr>
          <a:xfrm>
            <a:off x="431801" y="1151545"/>
            <a:ext cx="5832649" cy="5688632"/>
          </a:xfrm>
          <a:prstGeom prst="rect">
            <a:avLst/>
          </a:prstGeom>
        </p:spPr>
      </p:pic>
      <p:sp>
        <p:nvSpPr>
          <p:cNvPr id="12"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2700053" y="4571925"/>
            <a:ext cx="773644" cy="207856"/>
          </a:xfrm>
        </p:spPr>
        <p:txBody>
          <a:bodyPr/>
          <a:lstStyle/>
          <a:p>
            <a:pPr marL="0" lvl="1" indent="0">
              <a:buNone/>
            </a:pPr>
            <a:r>
              <a:rPr lang="fr-CH" dirty="0"/>
              <a:t>Soupape</a:t>
            </a:r>
            <a:endParaRPr lang="fr-CH" noProof="0" dirty="0"/>
          </a:p>
          <a:p>
            <a:pPr marL="0" lvl="1" indent="0">
              <a:buNone/>
            </a:pPr>
            <a:endParaRPr lang="de-DE" dirty="0"/>
          </a:p>
        </p:txBody>
      </p:sp>
      <p:sp>
        <p:nvSpPr>
          <p:cNvPr id="13"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2253456" y="3258591"/>
            <a:ext cx="648072" cy="207856"/>
          </a:xfrm>
        </p:spPr>
        <p:txBody>
          <a:bodyPr/>
          <a:lstStyle/>
          <a:p>
            <a:pPr marL="0" lvl="1" indent="0">
              <a:buNone/>
            </a:pPr>
            <a:r>
              <a:rPr lang="fr-CH" dirty="0"/>
              <a:t>Piston</a:t>
            </a:r>
          </a:p>
          <a:p>
            <a:pPr marL="0" lvl="1" indent="0">
              <a:buNone/>
            </a:pPr>
            <a:endParaRPr lang="de-DE" dirty="0"/>
          </a:p>
        </p:txBody>
      </p:sp>
      <p:sp>
        <p:nvSpPr>
          <p:cNvPr id="14"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2253456" y="5868069"/>
            <a:ext cx="648072" cy="207856"/>
          </a:xfrm>
        </p:spPr>
        <p:txBody>
          <a:bodyPr/>
          <a:lstStyle/>
          <a:p>
            <a:pPr marL="0" lvl="1" indent="0">
              <a:buNone/>
            </a:pPr>
            <a:r>
              <a:rPr lang="fr-CH" dirty="0"/>
              <a:t>Piston</a:t>
            </a:r>
          </a:p>
        </p:txBody>
      </p:sp>
      <p:sp>
        <p:nvSpPr>
          <p:cNvPr id="15"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2700052" y="1979637"/>
            <a:ext cx="773645" cy="207856"/>
          </a:xfrm>
        </p:spPr>
        <p:txBody>
          <a:bodyPr/>
          <a:lstStyle/>
          <a:p>
            <a:pPr marL="0" lvl="1" indent="0">
              <a:buNone/>
            </a:pPr>
            <a:r>
              <a:rPr lang="fr-CH" dirty="0"/>
              <a:t>Soupape</a:t>
            </a:r>
          </a:p>
          <a:p>
            <a:pPr marL="0" lvl="1" indent="0">
              <a:buNone/>
            </a:pPr>
            <a:endParaRPr lang="de-DE" dirty="0"/>
          </a:p>
        </p:txBody>
      </p:sp>
      <p:sp>
        <p:nvSpPr>
          <p:cNvPr id="16"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4265786" y="3430362"/>
            <a:ext cx="1224136" cy="207857"/>
          </a:xfrm>
        </p:spPr>
        <p:txBody>
          <a:bodyPr/>
          <a:lstStyle/>
          <a:p>
            <a:pPr marL="0" lvl="1" indent="0">
              <a:buNone/>
            </a:pPr>
            <a:r>
              <a:rPr lang="fr-CH" dirty="0"/>
              <a:t>Roue d’inertie</a:t>
            </a:r>
          </a:p>
          <a:p>
            <a:pPr marL="0" lvl="1" indent="0">
              <a:buNone/>
            </a:pPr>
            <a:endParaRPr lang="de-DE" dirty="0"/>
          </a:p>
        </p:txBody>
      </p:sp>
      <p:sp>
        <p:nvSpPr>
          <p:cNvPr id="17"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4265786" y="6064348"/>
            <a:ext cx="1152128" cy="207856"/>
          </a:xfrm>
        </p:spPr>
        <p:txBody>
          <a:bodyPr/>
          <a:lstStyle/>
          <a:p>
            <a:pPr marL="0" lvl="1" indent="0">
              <a:buNone/>
            </a:pPr>
            <a:r>
              <a:rPr lang="fr-CH" dirty="0"/>
              <a:t>Roue d’inertie</a:t>
            </a:r>
          </a:p>
          <a:p>
            <a:pPr marL="0" lvl="1" indent="0">
              <a:buNone/>
            </a:pPr>
            <a:endParaRPr lang="de-DE" dirty="0"/>
          </a:p>
        </p:txBody>
      </p:sp>
    </p:spTree>
    <p:extLst>
      <p:ext uri="{BB962C8B-B14F-4D97-AF65-F5344CB8AC3E}">
        <p14:creationId xmlns:p14="http://schemas.microsoft.com/office/powerpoint/2010/main" val="70881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4B1E05F-B9EB-2A94-D049-C8EE86DE9F18}"/>
              </a:ext>
            </a:extLst>
          </p:cNvPr>
          <p:cNvSpPr>
            <a:spLocks noGrp="1"/>
          </p:cNvSpPr>
          <p:nvPr>
            <p:ph type="body" sz="quarter" idx="10"/>
          </p:nvPr>
        </p:nvSpPr>
        <p:spPr/>
        <p:txBody>
          <a:bodyPr/>
          <a:lstStyle/>
          <a:p>
            <a:r>
              <a:rPr lang="de-CH" noProof="0" dirty="0"/>
              <a:t>1</a:t>
            </a:r>
          </a:p>
        </p:txBody>
      </p:sp>
      <p:sp>
        <p:nvSpPr>
          <p:cNvPr id="3" name="Titel 2">
            <a:extLst>
              <a:ext uri="{FF2B5EF4-FFF2-40B4-BE49-F238E27FC236}">
                <a16:creationId xmlns:a16="http://schemas.microsoft.com/office/drawing/2014/main" id="{0F28FC72-A474-E59F-0529-2C59C9F30015}"/>
              </a:ext>
            </a:extLst>
          </p:cNvPr>
          <p:cNvSpPr>
            <a:spLocks noGrp="1"/>
          </p:cNvSpPr>
          <p:nvPr>
            <p:ph type="title"/>
          </p:nvPr>
        </p:nvSpPr>
        <p:spPr/>
        <p:txBody>
          <a:bodyPr/>
          <a:lstStyle/>
          <a:p>
            <a:r>
              <a:rPr lang="fr-CH" dirty="0"/>
              <a:t>Le feu</a:t>
            </a:r>
          </a:p>
        </p:txBody>
      </p:sp>
      <p:sp>
        <p:nvSpPr>
          <p:cNvPr id="4" name="Textplatzhalter 3">
            <a:extLst>
              <a:ext uri="{FF2B5EF4-FFF2-40B4-BE49-F238E27FC236}">
                <a16:creationId xmlns:a16="http://schemas.microsoft.com/office/drawing/2014/main" id="{24A2C247-E6C6-C526-0FA7-D2F5D3AE44EA}"/>
              </a:ext>
            </a:extLst>
          </p:cNvPr>
          <p:cNvSpPr>
            <a:spLocks noGrp="1"/>
          </p:cNvSpPr>
          <p:nvPr>
            <p:ph type="body" sz="quarter" idx="14"/>
          </p:nvPr>
        </p:nvSpPr>
        <p:spPr/>
        <p:txBody>
          <a:bodyPr/>
          <a:lstStyle/>
          <a:p>
            <a:r>
              <a:rPr lang="de-DE" dirty="0"/>
              <a:t>1</a:t>
            </a:r>
            <a:endParaRPr lang="de-CH" noProof="0" dirty="0"/>
          </a:p>
        </p:txBody>
      </p:sp>
      <p:grpSp>
        <p:nvGrpSpPr>
          <p:cNvPr id="5" name="Gruppieren 4">
            <a:extLst>
              <a:ext uri="{FF2B5EF4-FFF2-40B4-BE49-F238E27FC236}">
                <a16:creationId xmlns:a16="http://schemas.microsoft.com/office/drawing/2014/main" id="{389E5C68-1BAE-FE13-7794-8D54BC77DBDE}"/>
              </a:ext>
            </a:extLst>
          </p:cNvPr>
          <p:cNvGrpSpPr/>
          <p:nvPr/>
        </p:nvGrpSpPr>
        <p:grpSpPr>
          <a:xfrm>
            <a:off x="3129014" y="624459"/>
            <a:ext cx="315913" cy="314325"/>
            <a:chOff x="5150380" y="427038"/>
            <a:chExt cx="315913" cy="314325"/>
          </a:xfrm>
        </p:grpSpPr>
        <p:sp>
          <p:nvSpPr>
            <p:cNvPr id="6" name="Freeform 48">
              <a:extLst>
                <a:ext uri="{FF2B5EF4-FFF2-40B4-BE49-F238E27FC236}">
                  <a16:creationId xmlns:a16="http://schemas.microsoft.com/office/drawing/2014/main" id="{B6C8DA79-99C0-3AC6-7759-73CB6F26948C}"/>
                </a:ext>
              </a:extLst>
            </p:cNvPr>
            <p:cNvSpPr>
              <a:spLocks/>
            </p:cNvSpPr>
            <p:nvPr/>
          </p:nvSpPr>
          <p:spPr bwMode="auto">
            <a:xfrm>
              <a:off x="5286905" y="427038"/>
              <a:ext cx="42863" cy="122238"/>
            </a:xfrm>
            <a:custGeom>
              <a:avLst/>
              <a:gdLst>
                <a:gd name="T0" fmla="*/ 16 w 45"/>
                <a:gd name="T1" fmla="*/ 126 h 129"/>
                <a:gd name="T2" fmla="*/ 16 w 45"/>
                <a:gd name="T3" fmla="*/ 126 h 129"/>
                <a:gd name="T4" fmla="*/ 0 w 45"/>
                <a:gd name="T5" fmla="*/ 0 h 129"/>
                <a:gd name="T6" fmla="*/ 45 w 45"/>
                <a:gd name="T7" fmla="*/ 18 h 129"/>
                <a:gd name="T8" fmla="*/ 31 w 45"/>
                <a:gd name="T9" fmla="*/ 129 h 129"/>
                <a:gd name="T10" fmla="*/ 16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6" y="126"/>
                  </a:moveTo>
                  <a:lnTo>
                    <a:pt x="16" y="126"/>
                  </a:lnTo>
                  <a:lnTo>
                    <a:pt x="0" y="0"/>
                  </a:lnTo>
                  <a:lnTo>
                    <a:pt x="45" y="18"/>
                  </a:lnTo>
                  <a:lnTo>
                    <a:pt x="31" y="129"/>
                  </a:lnTo>
                  <a:lnTo>
                    <a:pt x="16"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7" name="Freeform 49">
              <a:extLst>
                <a:ext uri="{FF2B5EF4-FFF2-40B4-BE49-F238E27FC236}">
                  <a16:creationId xmlns:a16="http://schemas.microsoft.com/office/drawing/2014/main" id="{D34D252D-6905-7545-D075-DC31EC8FF3F4}"/>
                </a:ext>
              </a:extLst>
            </p:cNvPr>
            <p:cNvSpPr>
              <a:spLocks/>
            </p:cNvSpPr>
            <p:nvPr/>
          </p:nvSpPr>
          <p:spPr bwMode="auto">
            <a:xfrm>
              <a:off x="5299605" y="606425"/>
              <a:ext cx="31750" cy="134938"/>
            </a:xfrm>
            <a:custGeom>
              <a:avLst/>
              <a:gdLst>
                <a:gd name="T0" fmla="*/ 18 w 34"/>
                <a:gd name="T1" fmla="*/ 5 h 143"/>
                <a:gd name="T2" fmla="*/ 18 w 34"/>
                <a:gd name="T3" fmla="*/ 5 h 143"/>
                <a:gd name="T4" fmla="*/ 34 w 34"/>
                <a:gd name="T5" fmla="*/ 143 h 143"/>
                <a:gd name="T6" fmla="*/ 0 w 34"/>
                <a:gd name="T7" fmla="*/ 136 h 143"/>
                <a:gd name="T8" fmla="*/ 6 w 34"/>
                <a:gd name="T9" fmla="*/ 0 h 143"/>
                <a:gd name="T10" fmla="*/ 18 w 34"/>
                <a:gd name="T11" fmla="*/ 5 h 143"/>
              </a:gdLst>
              <a:ahLst/>
              <a:cxnLst>
                <a:cxn ang="0">
                  <a:pos x="T0" y="T1"/>
                </a:cxn>
                <a:cxn ang="0">
                  <a:pos x="T2" y="T3"/>
                </a:cxn>
                <a:cxn ang="0">
                  <a:pos x="T4" y="T5"/>
                </a:cxn>
                <a:cxn ang="0">
                  <a:pos x="T6" y="T7"/>
                </a:cxn>
                <a:cxn ang="0">
                  <a:pos x="T8" y="T9"/>
                </a:cxn>
                <a:cxn ang="0">
                  <a:pos x="T10" y="T11"/>
                </a:cxn>
              </a:cxnLst>
              <a:rect l="0" t="0" r="r" b="b"/>
              <a:pathLst>
                <a:path w="34" h="143">
                  <a:moveTo>
                    <a:pt x="18" y="5"/>
                  </a:moveTo>
                  <a:lnTo>
                    <a:pt x="18" y="5"/>
                  </a:lnTo>
                  <a:lnTo>
                    <a:pt x="34" y="143"/>
                  </a:lnTo>
                  <a:lnTo>
                    <a:pt x="0" y="136"/>
                  </a:lnTo>
                  <a:lnTo>
                    <a:pt x="6" y="0"/>
                  </a:lnTo>
                  <a:lnTo>
                    <a:pt x="18" y="5"/>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 name="Freeform 50">
              <a:extLst>
                <a:ext uri="{FF2B5EF4-FFF2-40B4-BE49-F238E27FC236}">
                  <a16:creationId xmlns:a16="http://schemas.microsoft.com/office/drawing/2014/main" id="{9911D839-051F-1D9B-C3BE-3F6E944B9E41}"/>
                </a:ext>
              </a:extLst>
            </p:cNvPr>
            <p:cNvSpPr>
              <a:spLocks/>
            </p:cNvSpPr>
            <p:nvPr/>
          </p:nvSpPr>
          <p:spPr bwMode="auto">
            <a:xfrm>
              <a:off x="5337705" y="560388"/>
              <a:ext cx="128588" cy="39688"/>
            </a:xfrm>
            <a:custGeom>
              <a:avLst/>
              <a:gdLst>
                <a:gd name="T0" fmla="*/ 1 w 136"/>
                <a:gd name="T1" fmla="*/ 11 h 41"/>
                <a:gd name="T2" fmla="*/ 1 w 136"/>
                <a:gd name="T3" fmla="*/ 11 h 41"/>
                <a:gd name="T4" fmla="*/ 131 w 136"/>
                <a:gd name="T5" fmla="*/ 0 h 41"/>
                <a:gd name="T6" fmla="*/ 136 w 136"/>
                <a:gd name="T7" fmla="*/ 41 h 41"/>
                <a:gd name="T8" fmla="*/ 0 w 136"/>
                <a:gd name="T9" fmla="*/ 25 h 41"/>
                <a:gd name="T10" fmla="*/ 1 w 136"/>
                <a:gd name="T11" fmla="*/ 11 h 41"/>
              </a:gdLst>
              <a:ahLst/>
              <a:cxnLst>
                <a:cxn ang="0">
                  <a:pos x="T0" y="T1"/>
                </a:cxn>
                <a:cxn ang="0">
                  <a:pos x="T2" y="T3"/>
                </a:cxn>
                <a:cxn ang="0">
                  <a:pos x="T4" y="T5"/>
                </a:cxn>
                <a:cxn ang="0">
                  <a:pos x="T6" y="T7"/>
                </a:cxn>
                <a:cxn ang="0">
                  <a:pos x="T8" y="T9"/>
                </a:cxn>
                <a:cxn ang="0">
                  <a:pos x="T10" y="T11"/>
                </a:cxn>
              </a:cxnLst>
              <a:rect l="0" t="0" r="r" b="b"/>
              <a:pathLst>
                <a:path w="136" h="41">
                  <a:moveTo>
                    <a:pt x="1" y="11"/>
                  </a:moveTo>
                  <a:lnTo>
                    <a:pt x="1" y="11"/>
                  </a:lnTo>
                  <a:lnTo>
                    <a:pt x="131" y="0"/>
                  </a:lnTo>
                  <a:lnTo>
                    <a:pt x="136"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 name="Freeform 51">
              <a:extLst>
                <a:ext uri="{FF2B5EF4-FFF2-40B4-BE49-F238E27FC236}">
                  <a16:creationId xmlns:a16="http://schemas.microsoft.com/office/drawing/2014/main" id="{3BC13924-BABD-8478-A1E6-8F0776280FDD}"/>
                </a:ext>
              </a:extLst>
            </p:cNvPr>
            <p:cNvSpPr>
              <a:spLocks/>
            </p:cNvSpPr>
            <p:nvPr/>
          </p:nvSpPr>
          <p:spPr bwMode="auto">
            <a:xfrm>
              <a:off x="5150380" y="565150"/>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68" name="Gruppieren 67">
            <a:extLst>
              <a:ext uri="{FF2B5EF4-FFF2-40B4-BE49-F238E27FC236}">
                <a16:creationId xmlns:a16="http://schemas.microsoft.com/office/drawing/2014/main" id="{E9704177-E090-E253-CA55-4636D7AB6059}"/>
              </a:ext>
            </a:extLst>
          </p:cNvPr>
          <p:cNvGrpSpPr/>
          <p:nvPr/>
        </p:nvGrpSpPr>
        <p:grpSpPr>
          <a:xfrm>
            <a:off x="2128889" y="2783459"/>
            <a:ext cx="493713" cy="488950"/>
            <a:chOff x="2128889" y="2783459"/>
            <a:chExt cx="493713" cy="488950"/>
          </a:xfrm>
        </p:grpSpPr>
        <p:sp>
          <p:nvSpPr>
            <p:cNvPr id="10" name="Freeform 52">
              <a:extLst>
                <a:ext uri="{FF2B5EF4-FFF2-40B4-BE49-F238E27FC236}">
                  <a16:creationId xmlns:a16="http://schemas.microsoft.com/office/drawing/2014/main" id="{0E2D2EDA-96EA-0ADB-53BB-FD51CDD4B704}"/>
                </a:ext>
              </a:extLst>
            </p:cNvPr>
            <p:cNvSpPr>
              <a:spLocks/>
            </p:cNvSpPr>
            <p:nvPr/>
          </p:nvSpPr>
          <p:spPr bwMode="auto">
            <a:xfrm>
              <a:off x="2128889" y="3013646"/>
              <a:ext cx="177800" cy="26988"/>
            </a:xfrm>
            <a:custGeom>
              <a:avLst/>
              <a:gdLst>
                <a:gd name="T0" fmla="*/ 181 w 187"/>
                <a:gd name="T1" fmla="*/ 0 h 28"/>
                <a:gd name="T2" fmla="*/ 181 w 187"/>
                <a:gd name="T3" fmla="*/ 0 h 28"/>
                <a:gd name="T4" fmla="*/ 5 w 187"/>
                <a:gd name="T5" fmla="*/ 0 h 28"/>
                <a:gd name="T6" fmla="*/ 0 w 187"/>
                <a:gd name="T7" fmla="*/ 28 h 28"/>
                <a:gd name="T8" fmla="*/ 187 w 187"/>
                <a:gd name="T9" fmla="*/ 23 h 28"/>
                <a:gd name="T10" fmla="*/ 181 w 187"/>
                <a:gd name="T11" fmla="*/ 0 h 28"/>
              </a:gdLst>
              <a:ahLst/>
              <a:cxnLst>
                <a:cxn ang="0">
                  <a:pos x="T0" y="T1"/>
                </a:cxn>
                <a:cxn ang="0">
                  <a:pos x="T2" y="T3"/>
                </a:cxn>
                <a:cxn ang="0">
                  <a:pos x="T4" y="T5"/>
                </a:cxn>
                <a:cxn ang="0">
                  <a:pos x="T6" y="T7"/>
                </a:cxn>
                <a:cxn ang="0">
                  <a:pos x="T8" y="T9"/>
                </a:cxn>
                <a:cxn ang="0">
                  <a:pos x="T10" y="T11"/>
                </a:cxn>
              </a:cxnLst>
              <a:rect l="0" t="0" r="r" b="b"/>
              <a:pathLst>
                <a:path w="187" h="28">
                  <a:moveTo>
                    <a:pt x="181" y="0"/>
                  </a:moveTo>
                  <a:lnTo>
                    <a:pt x="181" y="0"/>
                  </a:lnTo>
                  <a:lnTo>
                    <a:pt x="5" y="0"/>
                  </a:lnTo>
                  <a:lnTo>
                    <a:pt x="0" y="28"/>
                  </a:lnTo>
                  <a:lnTo>
                    <a:pt x="187" y="23"/>
                  </a:lnTo>
                  <a:lnTo>
                    <a:pt x="181" y="0"/>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1" name="Freeform 53">
              <a:extLst>
                <a:ext uri="{FF2B5EF4-FFF2-40B4-BE49-F238E27FC236}">
                  <a16:creationId xmlns:a16="http://schemas.microsoft.com/office/drawing/2014/main" id="{FB47B9B6-6A1D-917B-926D-315AC9D28BFB}"/>
                </a:ext>
              </a:extLst>
            </p:cNvPr>
            <p:cNvSpPr>
              <a:spLocks/>
            </p:cNvSpPr>
            <p:nvPr/>
          </p:nvSpPr>
          <p:spPr bwMode="auto">
            <a:xfrm>
              <a:off x="2433689" y="3015234"/>
              <a:ext cx="188913" cy="30163"/>
            </a:xfrm>
            <a:custGeom>
              <a:avLst/>
              <a:gdLst>
                <a:gd name="T0" fmla="*/ 182 w 198"/>
                <a:gd name="T1" fmla="*/ 0 h 31"/>
                <a:gd name="T2" fmla="*/ 182 w 198"/>
                <a:gd name="T3" fmla="*/ 0 h 31"/>
                <a:gd name="T4" fmla="*/ 5 w 198"/>
                <a:gd name="T5" fmla="*/ 0 h 31"/>
                <a:gd name="T6" fmla="*/ 0 w 198"/>
                <a:gd name="T7" fmla="*/ 28 h 31"/>
                <a:gd name="T8" fmla="*/ 187 w 198"/>
                <a:gd name="T9" fmla="*/ 23 h 31"/>
                <a:gd name="T10" fmla="*/ 182 w 198"/>
                <a:gd name="T11" fmla="*/ 0 h 31"/>
              </a:gdLst>
              <a:ahLst/>
              <a:cxnLst>
                <a:cxn ang="0">
                  <a:pos x="T0" y="T1"/>
                </a:cxn>
                <a:cxn ang="0">
                  <a:pos x="T2" y="T3"/>
                </a:cxn>
                <a:cxn ang="0">
                  <a:pos x="T4" y="T5"/>
                </a:cxn>
                <a:cxn ang="0">
                  <a:pos x="T6" y="T7"/>
                </a:cxn>
                <a:cxn ang="0">
                  <a:pos x="T8" y="T9"/>
                </a:cxn>
                <a:cxn ang="0">
                  <a:pos x="T10" y="T11"/>
                </a:cxn>
              </a:cxnLst>
              <a:rect l="0" t="0" r="r" b="b"/>
              <a:pathLst>
                <a:path w="198" h="31">
                  <a:moveTo>
                    <a:pt x="182" y="0"/>
                  </a:moveTo>
                  <a:lnTo>
                    <a:pt x="182" y="0"/>
                  </a:lnTo>
                  <a:lnTo>
                    <a:pt x="5" y="0"/>
                  </a:lnTo>
                  <a:lnTo>
                    <a:pt x="0" y="28"/>
                  </a:lnTo>
                  <a:cubicBezTo>
                    <a:pt x="0" y="28"/>
                    <a:pt x="176" y="31"/>
                    <a:pt x="187" y="23"/>
                  </a:cubicBezTo>
                  <a:cubicBezTo>
                    <a:pt x="198" y="14"/>
                    <a:pt x="182" y="0"/>
                    <a:pt x="182" y="0"/>
                  </a:cubicBez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2" name="Freeform 54">
              <a:extLst>
                <a:ext uri="{FF2B5EF4-FFF2-40B4-BE49-F238E27FC236}">
                  <a16:creationId xmlns:a16="http://schemas.microsoft.com/office/drawing/2014/main" id="{3E2B3DA3-8A21-E203-AC79-54F59A2EDE02}"/>
                </a:ext>
              </a:extLst>
            </p:cNvPr>
            <p:cNvSpPr>
              <a:spLocks/>
            </p:cNvSpPr>
            <p:nvPr/>
          </p:nvSpPr>
          <p:spPr bwMode="auto">
            <a:xfrm>
              <a:off x="2352726" y="3096196"/>
              <a:ext cx="28575" cy="176213"/>
            </a:xfrm>
            <a:custGeom>
              <a:avLst/>
              <a:gdLst>
                <a:gd name="T0" fmla="*/ 0 w 31"/>
                <a:gd name="T1" fmla="*/ 0 h 185"/>
                <a:gd name="T2" fmla="*/ 0 w 31"/>
                <a:gd name="T3" fmla="*/ 0 h 185"/>
                <a:gd name="T4" fmla="*/ 0 w 31"/>
                <a:gd name="T5" fmla="*/ 185 h 185"/>
                <a:gd name="T6" fmla="*/ 31 w 31"/>
                <a:gd name="T7" fmla="*/ 179 h 185"/>
                <a:gd name="T8" fmla="*/ 25 w 31"/>
                <a:gd name="T9" fmla="*/ 10 h 185"/>
                <a:gd name="T10" fmla="*/ 0 w 31"/>
                <a:gd name="T11" fmla="*/ 0 h 185"/>
              </a:gdLst>
              <a:ahLst/>
              <a:cxnLst>
                <a:cxn ang="0">
                  <a:pos x="T0" y="T1"/>
                </a:cxn>
                <a:cxn ang="0">
                  <a:pos x="T2" y="T3"/>
                </a:cxn>
                <a:cxn ang="0">
                  <a:pos x="T4" y="T5"/>
                </a:cxn>
                <a:cxn ang="0">
                  <a:pos x="T6" y="T7"/>
                </a:cxn>
                <a:cxn ang="0">
                  <a:pos x="T8" y="T9"/>
                </a:cxn>
                <a:cxn ang="0">
                  <a:pos x="T10" y="T11"/>
                </a:cxn>
              </a:cxnLst>
              <a:rect l="0" t="0" r="r" b="b"/>
              <a:pathLst>
                <a:path w="31" h="185">
                  <a:moveTo>
                    <a:pt x="0" y="0"/>
                  </a:moveTo>
                  <a:lnTo>
                    <a:pt x="0" y="0"/>
                  </a:lnTo>
                  <a:lnTo>
                    <a:pt x="0" y="185"/>
                  </a:lnTo>
                  <a:lnTo>
                    <a:pt x="31" y="179"/>
                  </a:lnTo>
                  <a:lnTo>
                    <a:pt x="25" y="10"/>
                  </a:lnTo>
                  <a:lnTo>
                    <a:pt x="0" y="0"/>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Freeform 55">
              <a:extLst>
                <a:ext uri="{FF2B5EF4-FFF2-40B4-BE49-F238E27FC236}">
                  <a16:creationId xmlns:a16="http://schemas.microsoft.com/office/drawing/2014/main" id="{19E10FF1-C001-6287-4485-5E7F22274276}"/>
                </a:ext>
              </a:extLst>
            </p:cNvPr>
            <p:cNvSpPr>
              <a:spLocks/>
            </p:cNvSpPr>
            <p:nvPr/>
          </p:nvSpPr>
          <p:spPr bwMode="auto">
            <a:xfrm>
              <a:off x="2347964" y="2783459"/>
              <a:ext cx="38100" cy="188913"/>
            </a:xfrm>
            <a:custGeom>
              <a:avLst/>
              <a:gdLst>
                <a:gd name="T0" fmla="*/ 21 w 41"/>
                <a:gd name="T1" fmla="*/ 195 h 197"/>
                <a:gd name="T2" fmla="*/ 21 w 41"/>
                <a:gd name="T3" fmla="*/ 195 h 197"/>
                <a:gd name="T4" fmla="*/ 16 w 41"/>
                <a:gd name="T5" fmla="*/ 190 h 197"/>
                <a:gd name="T6" fmla="*/ 0 w 41"/>
                <a:gd name="T7" fmla="*/ 12 h 197"/>
                <a:gd name="T8" fmla="*/ 41 w 41"/>
                <a:gd name="T9" fmla="*/ 8 h 197"/>
                <a:gd name="T10" fmla="*/ 39 w 41"/>
                <a:gd name="T11" fmla="*/ 195 h 197"/>
                <a:gd name="T12" fmla="*/ 21 w 41"/>
                <a:gd name="T13" fmla="*/ 195 h 197"/>
              </a:gdLst>
              <a:ahLst/>
              <a:cxnLst>
                <a:cxn ang="0">
                  <a:pos x="T0" y="T1"/>
                </a:cxn>
                <a:cxn ang="0">
                  <a:pos x="T2" y="T3"/>
                </a:cxn>
                <a:cxn ang="0">
                  <a:pos x="T4" y="T5"/>
                </a:cxn>
                <a:cxn ang="0">
                  <a:pos x="T6" y="T7"/>
                </a:cxn>
                <a:cxn ang="0">
                  <a:pos x="T8" y="T9"/>
                </a:cxn>
                <a:cxn ang="0">
                  <a:pos x="T10" y="T11"/>
                </a:cxn>
                <a:cxn ang="0">
                  <a:pos x="T12" y="T13"/>
                </a:cxn>
              </a:cxnLst>
              <a:rect l="0" t="0" r="r" b="b"/>
              <a:pathLst>
                <a:path w="41" h="197">
                  <a:moveTo>
                    <a:pt x="21" y="195"/>
                  </a:moveTo>
                  <a:lnTo>
                    <a:pt x="21" y="195"/>
                  </a:lnTo>
                  <a:cubicBezTo>
                    <a:pt x="19" y="195"/>
                    <a:pt x="16" y="193"/>
                    <a:pt x="16" y="190"/>
                  </a:cubicBezTo>
                  <a:cubicBezTo>
                    <a:pt x="16" y="190"/>
                    <a:pt x="6" y="56"/>
                    <a:pt x="0" y="12"/>
                  </a:cubicBezTo>
                  <a:cubicBezTo>
                    <a:pt x="0" y="12"/>
                    <a:pt x="41" y="0"/>
                    <a:pt x="41" y="8"/>
                  </a:cubicBezTo>
                  <a:lnTo>
                    <a:pt x="39" y="195"/>
                  </a:lnTo>
                  <a:cubicBezTo>
                    <a:pt x="39" y="197"/>
                    <a:pt x="21" y="195"/>
                    <a:pt x="21" y="195"/>
                  </a:cubicBez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1" name="Gruppieren 70">
            <a:extLst>
              <a:ext uri="{FF2B5EF4-FFF2-40B4-BE49-F238E27FC236}">
                <a16:creationId xmlns:a16="http://schemas.microsoft.com/office/drawing/2014/main" id="{CB12D320-07C5-3D40-7CDF-DE9099009415}"/>
              </a:ext>
            </a:extLst>
          </p:cNvPr>
          <p:cNvGrpSpPr/>
          <p:nvPr/>
        </p:nvGrpSpPr>
        <p:grpSpPr>
          <a:xfrm>
            <a:off x="4400277" y="1468215"/>
            <a:ext cx="660400" cy="652463"/>
            <a:chOff x="3097264" y="1470596"/>
            <a:chExt cx="660400" cy="652463"/>
          </a:xfrm>
        </p:grpSpPr>
        <p:sp>
          <p:nvSpPr>
            <p:cNvPr id="14" name="Freeform 56">
              <a:extLst>
                <a:ext uri="{FF2B5EF4-FFF2-40B4-BE49-F238E27FC236}">
                  <a16:creationId xmlns:a16="http://schemas.microsoft.com/office/drawing/2014/main" id="{54F2EE0C-7E55-BBF8-F128-5CFB54546186}"/>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7">
              <a:extLst>
                <a:ext uri="{FF2B5EF4-FFF2-40B4-BE49-F238E27FC236}">
                  <a16:creationId xmlns:a16="http://schemas.microsoft.com/office/drawing/2014/main" id="{C1CC222E-97DC-E937-EEC6-62F089D9E65E}"/>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8">
              <a:extLst>
                <a:ext uri="{FF2B5EF4-FFF2-40B4-BE49-F238E27FC236}">
                  <a16:creationId xmlns:a16="http://schemas.microsoft.com/office/drawing/2014/main" id="{016BC56B-0B25-30C1-8BB3-A81FD1582C8E}"/>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7" name="Freeform 59">
              <a:extLst>
                <a:ext uri="{FF2B5EF4-FFF2-40B4-BE49-F238E27FC236}">
                  <a16:creationId xmlns:a16="http://schemas.microsoft.com/office/drawing/2014/main" id="{4B230E63-A0DA-1736-EC15-4DC27E1B3CDD}"/>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2" name="Gruppieren 71">
            <a:extLst>
              <a:ext uri="{FF2B5EF4-FFF2-40B4-BE49-F238E27FC236}">
                <a16:creationId xmlns:a16="http://schemas.microsoft.com/office/drawing/2014/main" id="{CDEACE67-F0B9-E1B8-7B93-759199745DFF}"/>
              </a:ext>
            </a:extLst>
          </p:cNvPr>
          <p:cNvGrpSpPr/>
          <p:nvPr/>
        </p:nvGrpSpPr>
        <p:grpSpPr>
          <a:xfrm>
            <a:off x="5545015" y="2457094"/>
            <a:ext cx="334963" cy="333375"/>
            <a:chOff x="4189464" y="2386584"/>
            <a:chExt cx="334963" cy="333375"/>
          </a:xfrm>
        </p:grpSpPr>
        <p:sp>
          <p:nvSpPr>
            <p:cNvPr id="18" name="Freeform 60">
              <a:extLst>
                <a:ext uri="{FF2B5EF4-FFF2-40B4-BE49-F238E27FC236}">
                  <a16:creationId xmlns:a16="http://schemas.microsoft.com/office/drawing/2014/main" id="{31AF963C-EF75-5CA0-172B-F11D9C420CF1}"/>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A35DCA03-B8C3-D564-66FC-7F1479CC6970}"/>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0DD335D9-D553-FA79-919D-467CAC6D194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63E6F665-2EC9-4C36-B341-6AD2137D2F63}"/>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69" name="Gruppieren 68">
            <a:extLst>
              <a:ext uri="{FF2B5EF4-FFF2-40B4-BE49-F238E27FC236}">
                <a16:creationId xmlns:a16="http://schemas.microsoft.com/office/drawing/2014/main" id="{D2A8557C-DC58-F622-860F-9AE723A6CB56}"/>
              </a:ext>
            </a:extLst>
          </p:cNvPr>
          <p:cNvGrpSpPr/>
          <p:nvPr/>
        </p:nvGrpSpPr>
        <p:grpSpPr>
          <a:xfrm>
            <a:off x="1628826" y="3815334"/>
            <a:ext cx="358776" cy="346075"/>
            <a:chOff x="1628826" y="3815334"/>
            <a:chExt cx="358776" cy="346075"/>
          </a:xfrm>
        </p:grpSpPr>
        <p:sp>
          <p:nvSpPr>
            <p:cNvPr id="22" name="Freeform 64">
              <a:extLst>
                <a:ext uri="{FF2B5EF4-FFF2-40B4-BE49-F238E27FC236}">
                  <a16:creationId xmlns:a16="http://schemas.microsoft.com/office/drawing/2014/main" id="{35ACCD86-8FAC-D54B-DDB4-F6F638320B06}"/>
                </a:ext>
              </a:extLst>
            </p:cNvPr>
            <p:cNvSpPr>
              <a:spLocks/>
            </p:cNvSpPr>
            <p:nvPr/>
          </p:nvSpPr>
          <p:spPr bwMode="auto">
            <a:xfrm>
              <a:off x="1628826" y="3978846"/>
              <a:ext cx="128588"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3" name="Freeform 65">
              <a:extLst>
                <a:ext uri="{FF2B5EF4-FFF2-40B4-BE49-F238E27FC236}">
                  <a16:creationId xmlns:a16="http://schemas.microsoft.com/office/drawing/2014/main" id="{47EDAD05-AE03-537D-ED24-1F50F737ABE9}"/>
                </a:ext>
              </a:extLst>
            </p:cNvPr>
            <p:cNvSpPr>
              <a:spLocks/>
            </p:cNvSpPr>
            <p:nvPr/>
          </p:nvSpPr>
          <p:spPr bwMode="auto">
            <a:xfrm>
              <a:off x="1849489" y="3980434"/>
              <a:ext cx="138113" cy="20638"/>
            </a:xfrm>
            <a:custGeom>
              <a:avLst/>
              <a:gdLst>
                <a:gd name="T0" fmla="*/ 132 w 144"/>
                <a:gd name="T1" fmla="*/ 0 h 22"/>
                <a:gd name="T2" fmla="*/ 132 w 144"/>
                <a:gd name="T3" fmla="*/ 0 h 22"/>
                <a:gd name="T4" fmla="*/ 4 w 144"/>
                <a:gd name="T5" fmla="*/ 0 h 22"/>
                <a:gd name="T6" fmla="*/ 0 w 144"/>
                <a:gd name="T7" fmla="*/ 20 h 22"/>
                <a:gd name="T8" fmla="*/ 136 w 144"/>
                <a:gd name="T9" fmla="*/ 16 h 22"/>
                <a:gd name="T10" fmla="*/ 132 w 144"/>
                <a:gd name="T11" fmla="*/ 0 h 22"/>
              </a:gdLst>
              <a:ahLst/>
              <a:cxnLst>
                <a:cxn ang="0">
                  <a:pos x="T0" y="T1"/>
                </a:cxn>
                <a:cxn ang="0">
                  <a:pos x="T2" y="T3"/>
                </a:cxn>
                <a:cxn ang="0">
                  <a:pos x="T4" y="T5"/>
                </a:cxn>
                <a:cxn ang="0">
                  <a:pos x="T6" y="T7"/>
                </a:cxn>
                <a:cxn ang="0">
                  <a:pos x="T8" y="T9"/>
                </a:cxn>
                <a:cxn ang="0">
                  <a:pos x="T10" y="T11"/>
                </a:cxn>
              </a:cxnLst>
              <a:rect l="0" t="0" r="r" b="b"/>
              <a:pathLst>
                <a:path w="144" h="22">
                  <a:moveTo>
                    <a:pt x="132" y="0"/>
                  </a:moveTo>
                  <a:lnTo>
                    <a:pt x="132" y="0"/>
                  </a:lnTo>
                  <a:lnTo>
                    <a:pt x="4" y="0"/>
                  </a:lnTo>
                  <a:lnTo>
                    <a:pt x="0" y="20"/>
                  </a:lnTo>
                  <a:cubicBezTo>
                    <a:pt x="0" y="20"/>
                    <a:pt x="128" y="22"/>
                    <a:pt x="136" y="16"/>
                  </a:cubicBezTo>
                  <a:cubicBezTo>
                    <a:pt x="144" y="10"/>
                    <a:pt x="132" y="0"/>
                    <a:pt x="132" y="0"/>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6">
              <a:extLst>
                <a:ext uri="{FF2B5EF4-FFF2-40B4-BE49-F238E27FC236}">
                  <a16:creationId xmlns:a16="http://schemas.microsoft.com/office/drawing/2014/main" id="{389A5325-3F88-7D67-1958-F3F2FFD893D6}"/>
                </a:ext>
              </a:extLst>
            </p:cNvPr>
            <p:cNvSpPr>
              <a:spLocks/>
            </p:cNvSpPr>
            <p:nvPr/>
          </p:nvSpPr>
          <p:spPr bwMode="auto">
            <a:xfrm>
              <a:off x="1792339" y="4035996"/>
              <a:ext cx="20638" cy="125413"/>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67">
              <a:extLst>
                <a:ext uri="{FF2B5EF4-FFF2-40B4-BE49-F238E27FC236}">
                  <a16:creationId xmlns:a16="http://schemas.microsoft.com/office/drawing/2014/main" id="{D1AA45D9-EE58-4556-EAB3-9A2CAEB1576A}"/>
                </a:ext>
              </a:extLst>
            </p:cNvPr>
            <p:cNvSpPr>
              <a:spLocks/>
            </p:cNvSpPr>
            <p:nvPr/>
          </p:nvSpPr>
          <p:spPr bwMode="auto">
            <a:xfrm>
              <a:off x="1787576" y="3815334"/>
              <a:ext cx="28575" cy="134938"/>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4" y="139"/>
                    <a:pt x="12" y="137"/>
                    <a:pt x="12" y="135"/>
                  </a:cubicBezTo>
                  <a:cubicBezTo>
                    <a:pt x="12" y="135"/>
                    <a:pt x="4" y="40"/>
                    <a:pt x="0" y="9"/>
                  </a:cubicBezTo>
                  <a:cubicBezTo>
                    <a:pt x="0" y="9"/>
                    <a:pt x="30" y="0"/>
                    <a:pt x="30" y="6"/>
                  </a:cubicBezTo>
                  <a:lnTo>
                    <a:pt x="28" y="138"/>
                  </a:lnTo>
                  <a:cubicBezTo>
                    <a:pt x="28" y="140"/>
                    <a:pt x="15" y="139"/>
                    <a:pt x="15" y="139"/>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0" name="Gruppieren 69">
            <a:extLst>
              <a:ext uri="{FF2B5EF4-FFF2-40B4-BE49-F238E27FC236}">
                <a16:creationId xmlns:a16="http://schemas.microsoft.com/office/drawing/2014/main" id="{6833B639-678B-3AF0-8609-9085E5D5444B}"/>
              </a:ext>
            </a:extLst>
          </p:cNvPr>
          <p:cNvGrpSpPr/>
          <p:nvPr/>
        </p:nvGrpSpPr>
        <p:grpSpPr>
          <a:xfrm>
            <a:off x="5713017" y="1278004"/>
            <a:ext cx="358775" cy="344488"/>
            <a:chOff x="4237089" y="1076896"/>
            <a:chExt cx="358775" cy="344488"/>
          </a:xfrm>
        </p:grpSpPr>
        <p:sp>
          <p:nvSpPr>
            <p:cNvPr id="26" name="Freeform 68">
              <a:extLst>
                <a:ext uri="{FF2B5EF4-FFF2-40B4-BE49-F238E27FC236}">
                  <a16:creationId xmlns:a16="http://schemas.microsoft.com/office/drawing/2014/main" id="{3C96D716-656C-5655-6287-DB4A445CC674}"/>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7" name="Freeform 69">
              <a:extLst>
                <a:ext uri="{FF2B5EF4-FFF2-40B4-BE49-F238E27FC236}">
                  <a16:creationId xmlns:a16="http://schemas.microsoft.com/office/drawing/2014/main" id="{8DDF6BE4-62BD-773F-CA7C-AE6DA987FD5D}"/>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8" name="Freeform 70">
              <a:extLst>
                <a:ext uri="{FF2B5EF4-FFF2-40B4-BE49-F238E27FC236}">
                  <a16:creationId xmlns:a16="http://schemas.microsoft.com/office/drawing/2014/main" id="{538BBD58-7B11-F4D4-DEFF-EBE1C11BAE1B}"/>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9" name="Freeform 71">
              <a:extLst>
                <a:ext uri="{FF2B5EF4-FFF2-40B4-BE49-F238E27FC236}">
                  <a16:creationId xmlns:a16="http://schemas.microsoft.com/office/drawing/2014/main" id="{248986D7-F1EE-C44A-C855-C309AAFE9EE5}"/>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30" name="Freeform 72">
            <a:extLst>
              <a:ext uri="{FF2B5EF4-FFF2-40B4-BE49-F238E27FC236}">
                <a16:creationId xmlns:a16="http://schemas.microsoft.com/office/drawing/2014/main" id="{AB2E5D90-8034-2759-DF23-70E13F6D8015}"/>
              </a:ext>
            </a:extLst>
          </p:cNvPr>
          <p:cNvSpPr>
            <a:spLocks/>
          </p:cNvSpPr>
          <p:nvPr/>
        </p:nvSpPr>
        <p:spPr bwMode="auto">
          <a:xfrm>
            <a:off x="2862314" y="2508821"/>
            <a:ext cx="217488" cy="233363"/>
          </a:xfrm>
          <a:custGeom>
            <a:avLst/>
            <a:gdLst>
              <a:gd name="T0" fmla="*/ 36 w 228"/>
              <a:gd name="T1" fmla="*/ 205 h 245"/>
              <a:gd name="T2" fmla="*/ 36 w 228"/>
              <a:gd name="T3" fmla="*/ 205 h 245"/>
              <a:gd name="T4" fmla="*/ 98 w 228"/>
              <a:gd name="T5" fmla="*/ 178 h 245"/>
              <a:gd name="T6" fmla="*/ 126 w 228"/>
              <a:gd name="T7" fmla="*/ 245 h 245"/>
              <a:gd name="T8" fmla="*/ 142 w 228"/>
              <a:gd name="T9" fmla="*/ 178 h 245"/>
              <a:gd name="T10" fmla="*/ 228 w 228"/>
              <a:gd name="T11" fmla="*/ 118 h 245"/>
              <a:gd name="T12" fmla="*/ 148 w 228"/>
              <a:gd name="T13" fmla="*/ 118 h 245"/>
              <a:gd name="T14" fmla="*/ 162 w 228"/>
              <a:gd name="T15" fmla="*/ 0 h 245"/>
              <a:gd name="T16" fmla="*/ 88 w 228"/>
              <a:gd name="T17" fmla="*/ 114 h 245"/>
              <a:gd name="T18" fmla="*/ 0 w 228"/>
              <a:gd name="T19" fmla="*/ 87 h 245"/>
              <a:gd name="T20" fmla="*/ 73 w 228"/>
              <a:gd name="T21" fmla="*/ 148 h 245"/>
              <a:gd name="T22" fmla="*/ 36 w 228"/>
              <a:gd name="T23" fmla="*/ 20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 h="245">
                <a:moveTo>
                  <a:pt x="36" y="205"/>
                </a:moveTo>
                <a:lnTo>
                  <a:pt x="36" y="205"/>
                </a:lnTo>
                <a:lnTo>
                  <a:pt x="98" y="178"/>
                </a:lnTo>
                <a:lnTo>
                  <a:pt x="126" y="245"/>
                </a:lnTo>
                <a:lnTo>
                  <a:pt x="142" y="178"/>
                </a:lnTo>
                <a:lnTo>
                  <a:pt x="228" y="118"/>
                </a:lnTo>
                <a:lnTo>
                  <a:pt x="148" y="118"/>
                </a:lnTo>
                <a:lnTo>
                  <a:pt x="162" y="0"/>
                </a:lnTo>
                <a:lnTo>
                  <a:pt x="88" y="114"/>
                </a:lnTo>
                <a:lnTo>
                  <a:pt x="0" y="87"/>
                </a:lnTo>
                <a:lnTo>
                  <a:pt x="73" y="148"/>
                </a:lnTo>
                <a:lnTo>
                  <a:pt x="36" y="205"/>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1" name="Freeform 73">
            <a:extLst>
              <a:ext uri="{FF2B5EF4-FFF2-40B4-BE49-F238E27FC236}">
                <a16:creationId xmlns:a16="http://schemas.microsoft.com/office/drawing/2014/main" id="{CAF8DCF4-0BC0-832D-5EE1-A6C3AB94C88E}"/>
              </a:ext>
            </a:extLst>
          </p:cNvPr>
          <p:cNvSpPr>
            <a:spLocks/>
          </p:cNvSpPr>
          <p:nvPr/>
        </p:nvSpPr>
        <p:spPr bwMode="auto">
          <a:xfrm>
            <a:off x="1951089" y="1421384"/>
            <a:ext cx="354013" cy="379413"/>
          </a:xfrm>
          <a:custGeom>
            <a:avLst/>
            <a:gdLst>
              <a:gd name="T0" fmla="*/ 216 w 371"/>
              <a:gd name="T1" fmla="*/ 397 h 397"/>
              <a:gd name="T2" fmla="*/ 216 w 371"/>
              <a:gd name="T3" fmla="*/ 397 h 397"/>
              <a:gd name="T4" fmla="*/ 242 w 371"/>
              <a:gd name="T5" fmla="*/ 279 h 397"/>
              <a:gd name="T6" fmla="*/ 371 w 371"/>
              <a:gd name="T7" fmla="*/ 310 h 397"/>
              <a:gd name="T8" fmla="*/ 289 w 371"/>
              <a:gd name="T9" fmla="*/ 217 h 397"/>
              <a:gd name="T10" fmla="*/ 294 w 371"/>
              <a:gd name="T11" fmla="*/ 29 h 397"/>
              <a:gd name="T12" fmla="*/ 208 w 371"/>
              <a:gd name="T13" fmla="*/ 144 h 397"/>
              <a:gd name="T14" fmla="*/ 48 w 371"/>
              <a:gd name="T15" fmla="*/ 0 h 397"/>
              <a:gd name="T16" fmla="*/ 136 w 371"/>
              <a:gd name="T17" fmla="*/ 227 h 397"/>
              <a:gd name="T18" fmla="*/ 0 w 371"/>
              <a:gd name="T19" fmla="*/ 325 h 397"/>
              <a:gd name="T20" fmla="*/ 171 w 371"/>
              <a:gd name="T21" fmla="*/ 284 h 397"/>
              <a:gd name="T22" fmla="*/ 216 w 371"/>
              <a:gd name="T2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397">
                <a:moveTo>
                  <a:pt x="216" y="397"/>
                </a:moveTo>
                <a:lnTo>
                  <a:pt x="216" y="397"/>
                </a:lnTo>
                <a:lnTo>
                  <a:pt x="242" y="279"/>
                </a:lnTo>
                <a:lnTo>
                  <a:pt x="371" y="310"/>
                </a:lnTo>
                <a:lnTo>
                  <a:pt x="289" y="217"/>
                </a:lnTo>
                <a:lnTo>
                  <a:pt x="294" y="29"/>
                </a:lnTo>
                <a:lnTo>
                  <a:pt x="208" y="144"/>
                </a:lnTo>
                <a:lnTo>
                  <a:pt x="48" y="0"/>
                </a:lnTo>
                <a:lnTo>
                  <a:pt x="136" y="227"/>
                </a:lnTo>
                <a:lnTo>
                  <a:pt x="0" y="325"/>
                </a:lnTo>
                <a:lnTo>
                  <a:pt x="171" y="284"/>
                </a:lnTo>
                <a:lnTo>
                  <a:pt x="216" y="397"/>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8" name="Foliennummernplatzhalter 37">
            <a:extLst>
              <a:ext uri="{FF2B5EF4-FFF2-40B4-BE49-F238E27FC236}">
                <a16:creationId xmlns:a16="http://schemas.microsoft.com/office/drawing/2014/main" id="{04B52C72-9C09-6737-BA14-F83E3D6FD6CA}"/>
              </a:ext>
            </a:extLst>
          </p:cNvPr>
          <p:cNvSpPr>
            <a:spLocks noGrp="1"/>
          </p:cNvSpPr>
          <p:nvPr>
            <p:ph type="sldNum" sz="quarter" idx="13"/>
          </p:nvPr>
        </p:nvSpPr>
        <p:spPr/>
        <p:txBody>
          <a:bodyPr/>
          <a:lstStyle/>
          <a:p>
            <a:fld id="{442AD375-037F-43D0-B059-5172DA06796A}" type="slidenum">
              <a:rPr lang="de-CH" smtClean="0"/>
              <a:pPr/>
              <a:t>2</a:t>
            </a:fld>
            <a:endParaRPr lang="de-CH" dirty="0"/>
          </a:p>
        </p:txBody>
      </p:sp>
      <p:pic>
        <p:nvPicPr>
          <p:cNvPr id="73" name="Grafik 72">
            <a:extLst>
              <a:ext uri="{FF2B5EF4-FFF2-40B4-BE49-F238E27FC236}">
                <a16:creationId xmlns:a16="http://schemas.microsoft.com/office/drawing/2014/main" id="{257BBE78-53B3-0A32-CB1E-F82CC2655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928" y="2203998"/>
            <a:ext cx="3086222" cy="3086222"/>
          </a:xfrm>
          <a:prstGeom prst="rect">
            <a:avLst/>
          </a:prstGeom>
        </p:spPr>
      </p:pic>
      <p:sp>
        <p:nvSpPr>
          <p:cNvPr id="32" name="Fußzeilenplatzhalter 31">
            <a:extLst>
              <a:ext uri="{FF2B5EF4-FFF2-40B4-BE49-F238E27FC236}">
                <a16:creationId xmlns:a16="http://schemas.microsoft.com/office/drawing/2014/main" id="{AA74016C-1903-669C-FE09-3DA2A8A22F55}"/>
              </a:ext>
            </a:extLst>
          </p:cNvPr>
          <p:cNvSpPr>
            <a:spLocks noGrp="1"/>
          </p:cNvSpPr>
          <p:nvPr>
            <p:ph type="ftr" sz="quarter" idx="12"/>
          </p:nvPr>
        </p:nvSpPr>
        <p:spPr/>
        <p:txBody>
          <a:bodyPr/>
          <a:lstStyle/>
          <a:p>
            <a:r>
              <a:rPr lang="de-DE" noProof="0"/>
              <a:t>Version août 2023</a:t>
            </a:r>
            <a:endParaRPr lang="de-CH" noProof="0" dirty="0"/>
          </a:p>
        </p:txBody>
      </p:sp>
    </p:spTree>
    <p:extLst>
      <p:ext uri="{BB962C8B-B14F-4D97-AF65-F5344CB8AC3E}">
        <p14:creationId xmlns:p14="http://schemas.microsoft.com/office/powerpoint/2010/main" val="74014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20</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1.2</a:t>
            </a:r>
          </a:p>
        </p:txBody>
      </p:sp>
      <p:sp>
        <p:nvSpPr>
          <p:cNvPr id="17" name="Sprechblase: rechteckig 16">
            <a:extLst>
              <a:ext uri="{FF2B5EF4-FFF2-40B4-BE49-F238E27FC236}">
                <a16:creationId xmlns:a16="http://schemas.microsoft.com/office/drawing/2014/main" id="{FA3A216B-0F47-470B-467B-1D1C01E57780}"/>
              </a:ext>
            </a:extLst>
          </p:cNvPr>
          <p:cNvSpPr/>
          <p:nvPr/>
        </p:nvSpPr>
        <p:spPr>
          <a:xfrm>
            <a:off x="3113659" y="1366256"/>
            <a:ext cx="2088272" cy="757397"/>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sz="1000" dirty="0">
                <a:solidFill>
                  <a:schemeClr val="bg1"/>
                </a:solidFill>
              </a:rPr>
              <a:t>Où avons-nous encore besoin de feu aujourd'hui ?</a:t>
            </a:r>
          </a:p>
          <a:p>
            <a:r>
              <a:rPr lang="fr-CH" sz="1000" dirty="0">
                <a:solidFill>
                  <a:schemeClr val="bg1"/>
                </a:solidFill>
              </a:rPr>
              <a:t>Dessinez ou notez le maximum de situations.</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fr-CH" dirty="0"/>
              <a:t>Le feu aujourd’hui</a:t>
            </a:r>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fr-CH" dirty="0"/>
              <a:t>Histoire du feu</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août 2023</a:t>
            </a:r>
            <a:endParaRPr lang="de-CH" noProof="0" dirty="0"/>
          </a:p>
        </p:txBody>
      </p:sp>
      <p:sp>
        <p:nvSpPr>
          <p:cNvPr id="15" name="Textfeld 14">
            <a:extLst>
              <a:ext uri="{FF2B5EF4-FFF2-40B4-BE49-F238E27FC236}">
                <a16:creationId xmlns:a16="http://schemas.microsoft.com/office/drawing/2014/main" id="{471E9873-0E42-C02E-4172-9DEFE599D6C4}"/>
              </a:ext>
            </a:extLst>
          </p:cNvPr>
          <p:cNvSpPr txBox="1"/>
          <p:nvPr/>
        </p:nvSpPr>
        <p:spPr>
          <a:xfrm>
            <a:off x="7506146" y="5940077"/>
            <a:ext cx="2319931" cy="720080"/>
          </a:xfrm>
          <a:prstGeom prst="rect">
            <a:avLst/>
          </a:prstGeom>
          <a:solidFill>
            <a:schemeClr val="accent3">
              <a:alpha val="40000"/>
            </a:schemeClr>
          </a:solidFill>
        </p:spPr>
        <p:txBody>
          <a:bodyPr wrap="square" lIns="104400" tIns="68400" rIns="104400" bIns="68400" rtlCol="0">
            <a:noAutofit/>
          </a:bodyPr>
          <a:lstStyle/>
          <a:p>
            <a:r>
              <a:rPr lang="fr-CH" sz="1400" b="1" dirty="0"/>
              <a:t>Conseil</a:t>
            </a:r>
          </a:p>
          <a:p>
            <a:r>
              <a:rPr lang="fr-CH" sz="1000" dirty="0"/>
              <a:t>Pensez aussi aux feux cachés ou invisibles </a:t>
            </a:r>
            <a:r>
              <a:rPr lang="de-CH" sz="1000" dirty="0"/>
              <a:t>…</a:t>
            </a:r>
          </a:p>
        </p:txBody>
      </p:sp>
      <p:pic>
        <p:nvPicPr>
          <p:cNvPr id="11" name="Inhaltsplatzhalter 13">
            <a:extLst>
              <a:ext uri="{FF2B5EF4-FFF2-40B4-BE49-F238E27FC236}">
                <a16:creationId xmlns:a16="http://schemas.microsoft.com/office/drawing/2014/main" id="{B672F978-C74B-8B3C-67A2-2BAB1F5A3A2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flipH="1">
            <a:off x="5213897" y="1043533"/>
            <a:ext cx="1428153" cy="1428153"/>
          </a:xfrm>
          <a:prstGeom prst="rect">
            <a:avLst/>
          </a:prstGeom>
        </p:spPr>
      </p:pic>
    </p:spTree>
    <p:extLst>
      <p:ext uri="{BB962C8B-B14F-4D97-AF65-F5344CB8AC3E}">
        <p14:creationId xmlns:p14="http://schemas.microsoft.com/office/powerpoint/2010/main" val="569257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17A1B07-DEA9-8717-6B4E-BB775A6AA5DE}"/>
              </a:ext>
            </a:extLst>
          </p:cNvPr>
          <p:cNvSpPr/>
          <p:nvPr/>
        </p:nvSpPr>
        <p:spPr>
          <a:xfrm>
            <a:off x="431801" y="1879053"/>
            <a:ext cx="3162114" cy="46931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11" name="Rechteck 10">
            <a:extLst>
              <a:ext uri="{FF2B5EF4-FFF2-40B4-BE49-F238E27FC236}">
                <a16:creationId xmlns:a16="http://schemas.microsoft.com/office/drawing/2014/main" id="{1907186E-9059-E0BF-E8FA-419C083B3DE9}"/>
              </a:ext>
            </a:extLst>
          </p:cNvPr>
          <p:cNvSpPr/>
          <p:nvPr/>
        </p:nvSpPr>
        <p:spPr>
          <a:xfrm>
            <a:off x="3766164" y="1879053"/>
            <a:ext cx="3160800" cy="469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12" name="Rechteck 11">
            <a:extLst>
              <a:ext uri="{FF2B5EF4-FFF2-40B4-BE49-F238E27FC236}">
                <a16:creationId xmlns:a16="http://schemas.microsoft.com/office/drawing/2014/main" id="{6B0AD216-AAF5-D81E-5E6D-8C7F0ACE5637}"/>
              </a:ext>
            </a:extLst>
          </p:cNvPr>
          <p:cNvSpPr/>
          <p:nvPr/>
        </p:nvSpPr>
        <p:spPr>
          <a:xfrm>
            <a:off x="7099213" y="1879053"/>
            <a:ext cx="3160800" cy="469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2" name="Titel 1">
            <a:extLst>
              <a:ext uri="{FF2B5EF4-FFF2-40B4-BE49-F238E27FC236}">
                <a16:creationId xmlns:a16="http://schemas.microsoft.com/office/drawing/2014/main" id="{CB5AEA5F-D60B-DFB7-4AC3-BEDE839CC640}"/>
              </a:ext>
            </a:extLst>
          </p:cNvPr>
          <p:cNvSpPr>
            <a:spLocks noGrp="1"/>
          </p:cNvSpPr>
          <p:nvPr>
            <p:ph type="title"/>
          </p:nvPr>
        </p:nvSpPr>
        <p:spPr/>
        <p:txBody>
          <a:bodyPr/>
          <a:lstStyle/>
          <a:p>
            <a:r>
              <a:rPr lang="fr-CH" dirty="0"/>
              <a:t>Créer un </a:t>
            </a:r>
            <a:r>
              <a:rPr lang="fr-CH" dirty="0" err="1"/>
              <a:t>lapbook</a:t>
            </a:r>
            <a:endParaRPr lang="fr-CH" dirty="0"/>
          </a:p>
        </p:txBody>
      </p:sp>
      <p:sp>
        <p:nvSpPr>
          <p:cNvPr id="5" name="Foliennummernplatzhalter 4">
            <a:extLst>
              <a:ext uri="{FF2B5EF4-FFF2-40B4-BE49-F238E27FC236}">
                <a16:creationId xmlns:a16="http://schemas.microsoft.com/office/drawing/2014/main" id="{F4FA3175-4961-4CFC-C5AC-4A681BEB57B7}"/>
              </a:ext>
            </a:extLst>
          </p:cNvPr>
          <p:cNvSpPr>
            <a:spLocks noGrp="1"/>
          </p:cNvSpPr>
          <p:nvPr>
            <p:ph type="sldNum" sz="quarter" idx="12"/>
          </p:nvPr>
        </p:nvSpPr>
        <p:spPr/>
        <p:txBody>
          <a:bodyPr/>
          <a:lstStyle/>
          <a:p>
            <a:fld id="{442AD375-037F-43D0-B059-5172DA06796A}" type="slidenum">
              <a:rPr lang="de-CH" smtClean="0"/>
              <a:pPr/>
              <a:t>21</a:t>
            </a:fld>
            <a:endParaRPr lang="de-CH" dirty="0"/>
          </a:p>
        </p:txBody>
      </p:sp>
      <p:sp>
        <p:nvSpPr>
          <p:cNvPr id="6" name="Textplatzhalter 5">
            <a:extLst>
              <a:ext uri="{FF2B5EF4-FFF2-40B4-BE49-F238E27FC236}">
                <a16:creationId xmlns:a16="http://schemas.microsoft.com/office/drawing/2014/main" id="{02B81BEB-BA5C-52A2-F1A6-7323663D012E}"/>
              </a:ext>
            </a:extLst>
          </p:cNvPr>
          <p:cNvSpPr>
            <a:spLocks noGrp="1"/>
          </p:cNvSpPr>
          <p:nvPr>
            <p:ph type="body" sz="quarter" idx="13"/>
          </p:nvPr>
        </p:nvSpPr>
        <p:spPr/>
        <p:txBody>
          <a:bodyPr/>
          <a:lstStyle/>
          <a:p>
            <a:r>
              <a:rPr lang="fr-CH" dirty="0"/>
              <a:t>Histoire du feu</a:t>
            </a:r>
          </a:p>
        </p:txBody>
      </p:sp>
      <p:sp>
        <p:nvSpPr>
          <p:cNvPr id="7" name="Textplatzhalter 6">
            <a:extLst>
              <a:ext uri="{FF2B5EF4-FFF2-40B4-BE49-F238E27FC236}">
                <a16:creationId xmlns:a16="http://schemas.microsoft.com/office/drawing/2014/main" id="{6BEC03B7-81B0-7829-676F-36E6CB037BE4}"/>
              </a:ext>
            </a:extLst>
          </p:cNvPr>
          <p:cNvSpPr>
            <a:spLocks noGrp="1"/>
          </p:cNvSpPr>
          <p:nvPr>
            <p:ph type="body" sz="quarter" idx="14"/>
          </p:nvPr>
        </p:nvSpPr>
        <p:spPr/>
        <p:txBody>
          <a:bodyPr/>
          <a:lstStyle/>
          <a:p>
            <a:r>
              <a:rPr lang="de-CH" noProof="0" dirty="0"/>
              <a:t>1.2</a:t>
            </a:r>
          </a:p>
        </p:txBody>
      </p:sp>
      <p:sp>
        <p:nvSpPr>
          <p:cNvPr id="13" name="Ellipse 12">
            <a:extLst>
              <a:ext uri="{FF2B5EF4-FFF2-40B4-BE49-F238E27FC236}">
                <a16:creationId xmlns:a16="http://schemas.microsoft.com/office/drawing/2014/main" id="{C0CFCC39-F357-9A1F-BEF6-822F6C065241}"/>
              </a:ext>
            </a:extLst>
          </p:cNvPr>
          <p:cNvSpPr>
            <a:spLocks noChangeAspect="1"/>
          </p:cNvSpPr>
          <p:nvPr/>
        </p:nvSpPr>
        <p:spPr>
          <a:xfrm>
            <a:off x="1703258" y="2049611"/>
            <a:ext cx="619200" cy="619200"/>
          </a:xfrm>
          <a:prstGeom prst="ellipse">
            <a:avLst/>
          </a:prstGeom>
          <a:noFill/>
          <a:ln w="2286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0800" rtlCol="0" anchor="ctr"/>
          <a:lstStyle/>
          <a:p>
            <a:pPr algn="ctr"/>
            <a:r>
              <a:rPr lang="de-CH" sz="3700" dirty="0">
                <a:solidFill>
                  <a:schemeClr val="bg1"/>
                </a:solidFill>
              </a:rPr>
              <a:t>1</a:t>
            </a:r>
          </a:p>
        </p:txBody>
      </p:sp>
      <p:sp>
        <p:nvSpPr>
          <p:cNvPr id="14" name="Ellipse 13">
            <a:extLst>
              <a:ext uri="{FF2B5EF4-FFF2-40B4-BE49-F238E27FC236}">
                <a16:creationId xmlns:a16="http://schemas.microsoft.com/office/drawing/2014/main" id="{6228F40E-C09A-71A2-C8D1-ABC85E881854}"/>
              </a:ext>
            </a:extLst>
          </p:cNvPr>
          <p:cNvSpPr>
            <a:spLocks noChangeAspect="1"/>
          </p:cNvSpPr>
          <p:nvPr/>
        </p:nvSpPr>
        <p:spPr>
          <a:xfrm>
            <a:off x="5036964" y="2049611"/>
            <a:ext cx="619200" cy="619200"/>
          </a:xfrm>
          <a:prstGeom prst="ellipse">
            <a:avLst/>
          </a:prstGeom>
          <a:noFill/>
          <a:ln w="2286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0800" rtlCol="0" anchor="ctr"/>
          <a:lstStyle/>
          <a:p>
            <a:pPr algn="ctr"/>
            <a:r>
              <a:rPr lang="de-CH" sz="3700" dirty="0">
                <a:solidFill>
                  <a:schemeClr val="bg1"/>
                </a:solidFill>
              </a:rPr>
              <a:t>2</a:t>
            </a:r>
          </a:p>
        </p:txBody>
      </p:sp>
      <p:sp>
        <p:nvSpPr>
          <p:cNvPr id="15" name="Ellipse 14">
            <a:extLst>
              <a:ext uri="{FF2B5EF4-FFF2-40B4-BE49-F238E27FC236}">
                <a16:creationId xmlns:a16="http://schemas.microsoft.com/office/drawing/2014/main" id="{1DE56BAB-980E-A4FC-130B-B573366AAD40}"/>
              </a:ext>
            </a:extLst>
          </p:cNvPr>
          <p:cNvSpPr>
            <a:spLocks noChangeAspect="1"/>
          </p:cNvSpPr>
          <p:nvPr/>
        </p:nvSpPr>
        <p:spPr>
          <a:xfrm>
            <a:off x="8370013" y="2049611"/>
            <a:ext cx="619200" cy="619200"/>
          </a:xfrm>
          <a:prstGeom prst="ellipse">
            <a:avLst/>
          </a:prstGeom>
          <a:noFill/>
          <a:ln w="2286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0800" rtlCol="0" anchor="ctr"/>
          <a:lstStyle/>
          <a:p>
            <a:pPr algn="ctr"/>
            <a:r>
              <a:rPr lang="de-CH" sz="3700" dirty="0">
                <a:solidFill>
                  <a:schemeClr val="bg1"/>
                </a:solidFill>
              </a:rPr>
              <a:t>3</a:t>
            </a:r>
          </a:p>
        </p:txBody>
      </p:sp>
      <p:sp>
        <p:nvSpPr>
          <p:cNvPr id="16" name="Textfeld 15">
            <a:extLst>
              <a:ext uri="{FF2B5EF4-FFF2-40B4-BE49-F238E27FC236}">
                <a16:creationId xmlns:a16="http://schemas.microsoft.com/office/drawing/2014/main" id="{07353CFB-CBA8-BC56-A38A-DA7D15B5345A}"/>
              </a:ext>
            </a:extLst>
          </p:cNvPr>
          <p:cNvSpPr txBox="1"/>
          <p:nvPr/>
        </p:nvSpPr>
        <p:spPr>
          <a:xfrm>
            <a:off x="617373" y="2876550"/>
            <a:ext cx="2788767" cy="2236469"/>
          </a:xfrm>
          <a:prstGeom prst="rect">
            <a:avLst/>
          </a:prstGeom>
          <a:solidFill>
            <a:schemeClr val="bg1"/>
          </a:solidFill>
        </p:spPr>
        <p:txBody>
          <a:bodyPr wrap="square" lIns="104400" tIns="64800" rIns="104400" bIns="64800" rtlCol="0">
            <a:noAutofit/>
          </a:bodyPr>
          <a:lstStyle/>
          <a:p>
            <a:pPr lvl="1"/>
            <a:endParaRPr lang="de-CH" sz="1100" dirty="0"/>
          </a:p>
          <a:p>
            <a:pPr lvl="1"/>
            <a:r>
              <a:rPr lang="fr-CH" sz="1100" b="1" dirty="0"/>
              <a:t>Notez les principaux points du thème que vous voulez présenter dans votre </a:t>
            </a:r>
            <a:r>
              <a:rPr lang="fr-CH" sz="1100" b="1" dirty="0" err="1"/>
              <a:t>lapbook</a:t>
            </a:r>
            <a:r>
              <a:rPr lang="fr-CH" sz="1100" b="1" dirty="0"/>
              <a:t>.</a:t>
            </a:r>
          </a:p>
          <a:p>
            <a:pPr lvl="1"/>
            <a:endParaRPr lang="de-DE" sz="1100" dirty="0"/>
          </a:p>
          <a:p>
            <a:pPr marL="0" lvl="1" indent="0">
              <a:buNone/>
            </a:pPr>
            <a:r>
              <a:rPr lang="fr-CH" sz="1100" dirty="0"/>
              <a:t>Votre </a:t>
            </a:r>
            <a:r>
              <a:rPr lang="fr-CH" sz="1100" dirty="0" err="1"/>
              <a:t>lapbook</a:t>
            </a:r>
            <a:r>
              <a:rPr lang="fr-CH" sz="1100" dirty="0"/>
              <a:t> devrait couvrir les objectifs pédagogiques de ce chapitre. Il devrait donc présenter l'histoire du feu depuis l'Âge de pierre jusqu'à aujourd'hui.</a:t>
            </a:r>
            <a:endParaRPr lang="de-CH" sz="1100" dirty="0"/>
          </a:p>
          <a:p>
            <a:endParaRPr lang="de-DE" sz="1100" dirty="0"/>
          </a:p>
          <a:p>
            <a:endParaRPr lang="de-DE" sz="1100" dirty="0"/>
          </a:p>
        </p:txBody>
      </p:sp>
      <p:sp>
        <p:nvSpPr>
          <p:cNvPr id="17" name="Textfeld 16">
            <a:extLst>
              <a:ext uri="{FF2B5EF4-FFF2-40B4-BE49-F238E27FC236}">
                <a16:creationId xmlns:a16="http://schemas.microsoft.com/office/drawing/2014/main" id="{F7551AC5-D7EE-8FC5-3D87-97FDB76B667D}"/>
              </a:ext>
            </a:extLst>
          </p:cNvPr>
          <p:cNvSpPr txBox="1"/>
          <p:nvPr/>
        </p:nvSpPr>
        <p:spPr>
          <a:xfrm>
            <a:off x="3970642" y="2888118"/>
            <a:ext cx="2788767" cy="2907943"/>
          </a:xfrm>
          <a:prstGeom prst="rect">
            <a:avLst/>
          </a:prstGeom>
          <a:solidFill>
            <a:schemeClr val="bg1"/>
          </a:solidFill>
        </p:spPr>
        <p:txBody>
          <a:bodyPr wrap="square" lIns="104400" tIns="64800" rIns="104400" bIns="64800" rtlCol="0">
            <a:noAutofit/>
          </a:bodyPr>
          <a:lstStyle/>
          <a:p>
            <a:pPr lvl="1"/>
            <a:endParaRPr lang="de-DE" sz="1100" dirty="0"/>
          </a:p>
          <a:p>
            <a:pPr lvl="1"/>
            <a:r>
              <a:rPr lang="fr-CH" sz="1100" b="1" dirty="0"/>
              <a:t>Compilez les informations et éventuellement des dessins / photos sur le sujet.</a:t>
            </a:r>
          </a:p>
          <a:p>
            <a:pPr lvl="1"/>
            <a:endParaRPr lang="de-DE" sz="1100" dirty="0"/>
          </a:p>
          <a:p>
            <a:pPr marL="0" lvl="1" indent="0">
              <a:buNone/>
            </a:pPr>
            <a:r>
              <a:rPr lang="fr-CH" sz="1100" dirty="0"/>
              <a:t>Pour ce faire, reprenez les textes et les dessins / photos des fiches de travail que vous avez préférées et qui vous semblent les meilleures pour illustrer les informations.</a:t>
            </a:r>
          </a:p>
          <a:p>
            <a:pPr marL="0" lvl="1" indent="0">
              <a:buNone/>
            </a:pPr>
            <a:r>
              <a:rPr lang="fr-CH" sz="1100" dirty="0"/>
              <a:t>Il est aussi possible de rechercher du matériel pour compléter la présentation. Essayez de trouver des faits aussi intéressants et passionnants que possible.</a:t>
            </a:r>
            <a:endParaRPr lang="de-DE" sz="1100" dirty="0"/>
          </a:p>
          <a:p>
            <a:endParaRPr lang="de-DE" sz="1100" dirty="0"/>
          </a:p>
          <a:p>
            <a:endParaRPr lang="de-CH" sz="1100" dirty="0"/>
          </a:p>
        </p:txBody>
      </p:sp>
      <p:sp>
        <p:nvSpPr>
          <p:cNvPr id="19" name="Textfeld 18">
            <a:extLst>
              <a:ext uri="{FF2B5EF4-FFF2-40B4-BE49-F238E27FC236}">
                <a16:creationId xmlns:a16="http://schemas.microsoft.com/office/drawing/2014/main" id="{4A852689-E106-6515-0D85-7EAF9F6F526C}"/>
              </a:ext>
            </a:extLst>
          </p:cNvPr>
          <p:cNvSpPr txBox="1"/>
          <p:nvPr/>
        </p:nvSpPr>
        <p:spPr>
          <a:xfrm>
            <a:off x="7280821" y="4872666"/>
            <a:ext cx="2788767" cy="1427451"/>
          </a:xfrm>
          <a:prstGeom prst="rect">
            <a:avLst/>
          </a:prstGeom>
          <a:solidFill>
            <a:schemeClr val="bg1"/>
          </a:solidFill>
        </p:spPr>
        <p:txBody>
          <a:bodyPr wrap="square" lIns="432000" tIns="64800" rIns="104400" bIns="64800" rtlCol="0">
            <a:noAutofit/>
          </a:bodyPr>
          <a:lstStyle/>
          <a:p>
            <a:pPr lvl="1"/>
            <a:r>
              <a:rPr lang="fr-CH" sz="1100" b="1" dirty="0"/>
              <a:t>Réfléchissez à la manière dont vous pouvez organiser le tout. </a:t>
            </a:r>
          </a:p>
          <a:p>
            <a:pPr marL="0" lvl="1" indent="0">
              <a:buNone/>
            </a:pPr>
            <a:endParaRPr lang="de-DE" sz="1100" b="1" dirty="0"/>
          </a:p>
          <a:p>
            <a:pPr lvl="1"/>
            <a:r>
              <a:rPr lang="fr-CH" sz="1100" b="1" u="sng" dirty="0"/>
              <a:t>Voici quelques idées pour la réalisation de votre </a:t>
            </a:r>
            <a:r>
              <a:rPr lang="fr-CH" sz="1100" b="1" u="sng" dirty="0" err="1"/>
              <a:t>lapbook</a:t>
            </a:r>
            <a:r>
              <a:rPr lang="fr-CH" sz="1100" b="1" u="sng" dirty="0"/>
              <a:t>.</a:t>
            </a:r>
            <a:br>
              <a:rPr lang="fr-CH" sz="1100" b="1" dirty="0"/>
            </a:br>
            <a:endParaRPr lang="de-DE" sz="1100" b="1" dirty="0"/>
          </a:p>
          <a:p>
            <a:pPr lvl="1"/>
            <a:r>
              <a:rPr lang="fr-CH" sz="1100" b="1" dirty="0"/>
              <a:t>Et maintenant à vous d’être créatifs </a:t>
            </a:r>
            <a:r>
              <a:rPr lang="de-DE" sz="1100" b="1" dirty="0"/>
              <a:t>!</a:t>
            </a:r>
            <a:endParaRPr lang="de-CH" sz="1100" b="1" dirty="0"/>
          </a:p>
        </p:txBody>
      </p:sp>
      <p:sp>
        <p:nvSpPr>
          <p:cNvPr id="27" name="Freeform 5">
            <a:extLst>
              <a:ext uri="{FF2B5EF4-FFF2-40B4-BE49-F238E27FC236}">
                <a16:creationId xmlns:a16="http://schemas.microsoft.com/office/drawing/2014/main" id="{11706C14-7C20-0BA3-5053-501AA50680B3}"/>
              </a:ext>
            </a:extLst>
          </p:cNvPr>
          <p:cNvSpPr>
            <a:spLocks/>
          </p:cNvSpPr>
          <p:nvPr/>
        </p:nvSpPr>
        <p:spPr bwMode="auto">
          <a:xfrm>
            <a:off x="7343098" y="5737065"/>
            <a:ext cx="265113" cy="204788"/>
          </a:xfrm>
          <a:custGeom>
            <a:avLst/>
            <a:gdLst>
              <a:gd name="T0" fmla="*/ 270 w 270"/>
              <a:gd name="T1" fmla="*/ 0 h 206"/>
              <a:gd name="T2" fmla="*/ 270 w 270"/>
              <a:gd name="T3" fmla="*/ 0 h 206"/>
              <a:gd name="T4" fmla="*/ 138 w 270"/>
              <a:gd name="T5" fmla="*/ 206 h 206"/>
              <a:gd name="T6" fmla="*/ 113 w 270"/>
              <a:gd name="T7" fmla="*/ 141 h 206"/>
              <a:gd name="T8" fmla="*/ 28 w 270"/>
              <a:gd name="T9" fmla="*/ 199 h 206"/>
              <a:gd name="T10" fmla="*/ 0 w 270"/>
              <a:gd name="T11" fmla="*/ 158 h 206"/>
              <a:gd name="T12" fmla="*/ 84 w 270"/>
              <a:gd name="T13" fmla="*/ 100 h 206"/>
              <a:gd name="T14" fmla="*/ 31 w 270"/>
              <a:gd name="T15" fmla="*/ 54 h 206"/>
              <a:gd name="T16" fmla="*/ 270 w 270"/>
              <a:gd name="T17" fmla="*/ 0 h 206"/>
              <a:gd name="T18" fmla="*/ 270 w 270"/>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206">
                <a:moveTo>
                  <a:pt x="270" y="0"/>
                </a:moveTo>
                <a:lnTo>
                  <a:pt x="270" y="0"/>
                </a:lnTo>
                <a:cubicBezTo>
                  <a:pt x="225" y="70"/>
                  <a:pt x="178" y="144"/>
                  <a:pt x="138" y="206"/>
                </a:cubicBezTo>
                <a:cubicBezTo>
                  <a:pt x="129" y="184"/>
                  <a:pt x="121" y="162"/>
                  <a:pt x="113" y="141"/>
                </a:cubicBezTo>
                <a:cubicBezTo>
                  <a:pt x="93" y="154"/>
                  <a:pt x="47" y="185"/>
                  <a:pt x="28" y="199"/>
                </a:cubicBezTo>
                <a:cubicBezTo>
                  <a:pt x="18" y="185"/>
                  <a:pt x="8" y="170"/>
                  <a:pt x="0" y="158"/>
                </a:cubicBezTo>
                <a:cubicBezTo>
                  <a:pt x="19" y="144"/>
                  <a:pt x="65" y="113"/>
                  <a:pt x="84" y="100"/>
                </a:cubicBezTo>
                <a:cubicBezTo>
                  <a:pt x="66" y="85"/>
                  <a:pt x="48" y="69"/>
                  <a:pt x="31" y="54"/>
                </a:cubicBezTo>
                <a:cubicBezTo>
                  <a:pt x="114" y="35"/>
                  <a:pt x="199" y="16"/>
                  <a:pt x="270" y="0"/>
                </a:cubicBezTo>
                <a:lnTo>
                  <a:pt x="27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 name="Fußzeilenplatzhalter 3">
            <a:extLst>
              <a:ext uri="{FF2B5EF4-FFF2-40B4-BE49-F238E27FC236}">
                <a16:creationId xmlns:a16="http://schemas.microsoft.com/office/drawing/2014/main" id="{B9773853-B890-ADC8-EB3A-F0BD83C80775}"/>
              </a:ext>
            </a:extLst>
          </p:cNvPr>
          <p:cNvSpPr>
            <a:spLocks noGrp="1"/>
          </p:cNvSpPr>
          <p:nvPr>
            <p:ph type="ftr" sz="quarter" idx="11"/>
          </p:nvPr>
        </p:nvSpPr>
        <p:spPr/>
        <p:txBody>
          <a:bodyPr/>
          <a:lstStyle/>
          <a:p>
            <a:r>
              <a:rPr lang="de-DE" noProof="0"/>
              <a:t>Version août 2023</a:t>
            </a:r>
            <a:endParaRPr lang="de-CH" noProof="0" dirty="0"/>
          </a:p>
        </p:txBody>
      </p:sp>
      <p:pic>
        <p:nvPicPr>
          <p:cNvPr id="29" name="Grafik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3984" y="2897544"/>
            <a:ext cx="2702442" cy="1746389"/>
          </a:xfrm>
          <a:prstGeom prst="rect">
            <a:avLst/>
          </a:prstGeom>
        </p:spPr>
      </p:pic>
    </p:spTree>
    <p:extLst>
      <p:ext uri="{BB962C8B-B14F-4D97-AF65-F5344CB8AC3E}">
        <p14:creationId xmlns:p14="http://schemas.microsoft.com/office/powerpoint/2010/main" val="1333456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998E04F-C4A8-2450-C4EB-EFDEFF05D1E5}"/>
              </a:ext>
            </a:extLst>
          </p:cNvPr>
          <p:cNvSpPr>
            <a:spLocks noGrp="1"/>
          </p:cNvSpPr>
          <p:nvPr>
            <p:ph type="body" sz="quarter" idx="10"/>
          </p:nvPr>
        </p:nvSpPr>
        <p:spPr/>
        <p:txBody>
          <a:bodyPr/>
          <a:lstStyle/>
          <a:p>
            <a:r>
              <a:rPr lang="de-CH" noProof="0" dirty="0"/>
              <a:t>1.3</a:t>
            </a:r>
          </a:p>
        </p:txBody>
      </p:sp>
      <p:sp>
        <p:nvSpPr>
          <p:cNvPr id="2" name="Fußzeilenplatzhalter 1">
            <a:extLst>
              <a:ext uri="{FF2B5EF4-FFF2-40B4-BE49-F238E27FC236}">
                <a16:creationId xmlns:a16="http://schemas.microsoft.com/office/drawing/2014/main" id="{EE292915-A05C-A891-582B-7B1EBBF50622}"/>
              </a:ext>
            </a:extLst>
          </p:cNvPr>
          <p:cNvSpPr>
            <a:spLocks noGrp="1"/>
          </p:cNvSpPr>
          <p:nvPr>
            <p:ph type="ftr" sz="quarter" idx="12"/>
          </p:nvPr>
        </p:nvSpPr>
        <p:spPr/>
        <p:txBody>
          <a:bodyPr/>
          <a:lstStyle/>
          <a:p>
            <a:r>
              <a:rPr lang="de-DE" noProof="0"/>
              <a:t>Version août 2023</a:t>
            </a:r>
            <a:endParaRPr lang="de-CH" noProof="0" dirty="0"/>
          </a:p>
        </p:txBody>
      </p:sp>
      <p:sp>
        <p:nvSpPr>
          <p:cNvPr id="5" name="Foliennummernplatzhalter 4">
            <a:extLst>
              <a:ext uri="{FF2B5EF4-FFF2-40B4-BE49-F238E27FC236}">
                <a16:creationId xmlns:a16="http://schemas.microsoft.com/office/drawing/2014/main" id="{41635181-0262-043A-3955-8A11495F5F11}"/>
              </a:ext>
            </a:extLst>
          </p:cNvPr>
          <p:cNvSpPr>
            <a:spLocks noGrp="1"/>
          </p:cNvSpPr>
          <p:nvPr>
            <p:ph type="sldNum" sz="quarter" idx="13"/>
          </p:nvPr>
        </p:nvSpPr>
        <p:spPr/>
        <p:txBody>
          <a:bodyPr/>
          <a:lstStyle/>
          <a:p>
            <a:fld id="{442AD375-037F-43D0-B059-5172DA06796A}" type="slidenum">
              <a:rPr lang="de-CH" smtClean="0"/>
              <a:pPr/>
              <a:t>22</a:t>
            </a:fld>
            <a:endParaRPr lang="de-CH" dirty="0"/>
          </a:p>
        </p:txBody>
      </p:sp>
      <p:sp>
        <p:nvSpPr>
          <p:cNvPr id="6" name="Titel 5">
            <a:extLst>
              <a:ext uri="{FF2B5EF4-FFF2-40B4-BE49-F238E27FC236}">
                <a16:creationId xmlns:a16="http://schemas.microsoft.com/office/drawing/2014/main" id="{3DC89DB9-4F45-D689-4827-A7CABEC6104A}"/>
              </a:ext>
            </a:extLst>
          </p:cNvPr>
          <p:cNvSpPr>
            <a:spLocks noGrp="1"/>
          </p:cNvSpPr>
          <p:nvPr>
            <p:ph type="title"/>
          </p:nvPr>
        </p:nvSpPr>
        <p:spPr/>
        <p:txBody>
          <a:bodyPr/>
          <a:lstStyle/>
          <a:p>
            <a:r>
              <a:rPr lang="fr-CH" dirty="0"/>
              <a:t>Conditions pour qu’un feu démarre</a:t>
            </a:r>
          </a:p>
        </p:txBody>
      </p:sp>
      <p:sp>
        <p:nvSpPr>
          <p:cNvPr id="4" name="Textplatzhalter 3"/>
          <p:cNvSpPr>
            <a:spLocks noGrp="1"/>
          </p:cNvSpPr>
          <p:nvPr>
            <p:ph type="body" sz="quarter" idx="14"/>
          </p:nvPr>
        </p:nvSpPr>
        <p:spPr/>
        <p:txBody>
          <a:bodyPr/>
          <a:lstStyle/>
          <a:p>
            <a:r>
              <a:rPr lang="de-DE" dirty="0"/>
              <a:t>1.3</a:t>
            </a:r>
            <a:endParaRPr lang="de-CH" dirty="0"/>
          </a:p>
        </p:txBody>
      </p:sp>
      <p:pic>
        <p:nvPicPr>
          <p:cNvPr id="11" name="Grafik 10">
            <a:extLst>
              <a:ext uri="{FF2B5EF4-FFF2-40B4-BE49-F238E27FC236}">
                <a16:creationId xmlns:a16="http://schemas.microsoft.com/office/drawing/2014/main"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1210930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42C8BF9C-DE34-4A48-B2C3-FADFD8372325}"/>
              </a:ext>
            </a:extLst>
          </p:cNvPr>
          <p:cNvSpPr>
            <a:spLocks noGrp="1"/>
          </p:cNvSpPr>
          <p:nvPr>
            <p:ph sz="quarter" idx="17"/>
          </p:nvPr>
        </p:nvSpPr>
        <p:spPr>
          <a:xfrm>
            <a:off x="3833922" y="1840138"/>
            <a:ext cx="5400416" cy="4375685"/>
          </a:xfrm>
        </p:spPr>
        <p:txBody>
          <a:bodyPr/>
          <a:lstStyle/>
          <a:p>
            <a:r>
              <a:rPr lang="de-CH" noProof="0" dirty="0"/>
              <a:t> </a:t>
            </a:r>
          </a:p>
        </p:txBody>
      </p:sp>
      <p:graphicFrame>
        <p:nvGraphicFramePr>
          <p:cNvPr id="14" name="Tabelle 26">
            <a:extLst>
              <a:ext uri="{FF2B5EF4-FFF2-40B4-BE49-F238E27FC236}">
                <a16:creationId xmlns:a16="http://schemas.microsoft.com/office/drawing/2014/main" id="{9544E421-920C-8268-581C-B744492A2F90}"/>
              </a:ext>
            </a:extLst>
          </p:cNvPr>
          <p:cNvGraphicFramePr>
            <a:graphicFrameLocks noGrp="1"/>
          </p:cNvGraphicFramePr>
          <p:nvPr>
            <p:extLst>
              <p:ext uri="{D42A27DB-BD31-4B8C-83A1-F6EECF244321}">
                <p14:modId xmlns:p14="http://schemas.microsoft.com/office/powerpoint/2010/main" val="282088426"/>
              </p:ext>
            </p:extLst>
          </p:nvPr>
        </p:nvGraphicFramePr>
        <p:xfrm>
          <a:off x="4193778" y="2123653"/>
          <a:ext cx="4759657" cy="3812545"/>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2484005152"/>
                    </a:ext>
                  </a:extLst>
                </a:gridCol>
                <a:gridCol w="4111585">
                  <a:extLst>
                    <a:ext uri="{9D8B030D-6E8A-4147-A177-3AD203B41FA5}">
                      <a16:colId xmlns:a16="http://schemas.microsoft.com/office/drawing/2014/main" val="355635512"/>
                    </a:ext>
                  </a:extLst>
                </a:gridCol>
              </a:tblGrid>
              <a:tr h="500290">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100" dirty="0"/>
                        <a:t>1-2 </a:t>
                      </a:r>
                      <a:r>
                        <a:rPr lang="fr-CH" sz="1100" noProof="0" dirty="0"/>
                        <a:t>leçons</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256387"/>
                  </a:ext>
                </a:extLst>
              </a:tr>
              <a:tr h="2596054">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noProof="0" dirty="0"/>
                        <a:t>Copies de la</a:t>
                      </a:r>
                      <a:r>
                        <a:rPr lang="de-DE" sz="1100" dirty="0"/>
                        <a:t> </a:t>
                      </a:r>
                      <a:r>
                        <a:rPr lang="fr-CH" sz="1100" noProof="0" dirty="0"/>
                        <a:t>diapositive</a:t>
                      </a:r>
                      <a:r>
                        <a:rPr lang="de-DE" sz="1100" dirty="0"/>
                        <a:t> </a:t>
                      </a:r>
                      <a:r>
                        <a:rPr lang="de-CH" sz="1100" baseline="0" dirty="0">
                          <a:solidFill>
                            <a:schemeClr val="tx1"/>
                          </a:solidFill>
                        </a:rPr>
                        <a:t>26</a:t>
                      </a:r>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baseline="0" noProof="0" dirty="0"/>
                        <a:t>Les boîtes de la Boîte - Feu Magique</a:t>
                      </a:r>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baseline="0" dirty="0"/>
                        <a:t>Copies de la partie pratique </a:t>
                      </a:r>
                      <a:r>
                        <a:rPr lang="de-DE" sz="1100" baseline="0" dirty="0"/>
                        <a:t>: </a:t>
                      </a:r>
                      <a:r>
                        <a:rPr lang="fr-CH" sz="1100" baseline="0" noProof="0" dirty="0"/>
                        <a:t>expérience n°</a:t>
                      </a:r>
                      <a:r>
                        <a:rPr lang="de-DE" sz="1100" baseline="0" dirty="0"/>
                        <a:t>11</a:t>
                      </a:r>
                      <a:endParaRPr lang="de-DE" sz="110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18314"/>
                  </a:ext>
                </a:extLst>
              </a:tr>
              <a:tr h="716201">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CH" sz="1100" baseline="0" noProof="0" dirty="0"/>
                        <a:t>Expérience n°</a:t>
                      </a:r>
                      <a:r>
                        <a:rPr lang="de-DE" sz="1100" baseline="0" dirty="0"/>
                        <a:t>11</a:t>
                      </a:r>
                      <a:endParaRPr lang="de-CH" sz="110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872287"/>
                  </a:ext>
                </a:extLst>
              </a:tr>
            </a:tbl>
          </a:graphicData>
        </a:graphic>
      </p:graphicFrame>
      <p:sp>
        <p:nvSpPr>
          <p:cNvPr id="2" name="Textplatzhalter 1">
            <a:extLst>
              <a:ext uri="{FF2B5EF4-FFF2-40B4-BE49-F238E27FC236}">
                <a16:creationId xmlns:a16="http://schemas.microsoft.com/office/drawing/2014/main" id="{0329A611-EF61-383C-3CF0-459644B7F560}"/>
              </a:ext>
            </a:extLst>
          </p:cNvPr>
          <p:cNvSpPr>
            <a:spLocks noGrp="1"/>
          </p:cNvSpPr>
          <p:nvPr>
            <p:ph type="body" sz="quarter" idx="10"/>
          </p:nvPr>
        </p:nvSpPr>
        <p:spPr/>
        <p:txBody>
          <a:bodyPr/>
          <a:lstStyle/>
          <a:p>
            <a:r>
              <a:rPr lang="de-CH" noProof="0" dirty="0"/>
              <a:t>1.3</a:t>
            </a:r>
          </a:p>
        </p:txBody>
      </p:sp>
      <p:sp>
        <p:nvSpPr>
          <p:cNvPr id="5" name="Foliennummernplatzhalter 4">
            <a:extLst>
              <a:ext uri="{FF2B5EF4-FFF2-40B4-BE49-F238E27FC236}">
                <a16:creationId xmlns:a16="http://schemas.microsoft.com/office/drawing/2014/main" id="{D6C8F04C-D684-2931-CB74-C015E6E3BDAD}"/>
              </a:ext>
            </a:extLst>
          </p:cNvPr>
          <p:cNvSpPr>
            <a:spLocks noGrp="1"/>
          </p:cNvSpPr>
          <p:nvPr>
            <p:ph type="sldNum" sz="quarter" idx="13"/>
          </p:nvPr>
        </p:nvSpPr>
        <p:spPr/>
        <p:txBody>
          <a:bodyPr/>
          <a:lstStyle/>
          <a:p>
            <a:fld id="{442AD375-037F-43D0-B059-5172DA06796A}" type="slidenum">
              <a:rPr lang="de-CH" smtClean="0"/>
              <a:pPr/>
              <a:t>23</a:t>
            </a:fld>
            <a:endParaRPr lang="de-CH" dirty="0"/>
          </a:p>
        </p:txBody>
      </p:sp>
      <p:sp>
        <p:nvSpPr>
          <p:cNvPr id="6" name="Titel 5">
            <a:extLst>
              <a:ext uri="{FF2B5EF4-FFF2-40B4-BE49-F238E27FC236}">
                <a16:creationId xmlns:a16="http://schemas.microsoft.com/office/drawing/2014/main" id="{B07F9C28-CA87-AB81-8336-F38EBF5729C9}"/>
              </a:ext>
            </a:extLst>
          </p:cNvPr>
          <p:cNvSpPr>
            <a:spLocks noGrp="1"/>
          </p:cNvSpPr>
          <p:nvPr>
            <p:ph type="title"/>
          </p:nvPr>
        </p:nvSpPr>
        <p:spPr/>
        <p:txBody>
          <a:bodyPr/>
          <a:lstStyle/>
          <a:p>
            <a:r>
              <a:rPr lang="fr-CH" dirty="0"/>
              <a:t>Objectifs pédagogiques et organisation</a:t>
            </a:r>
          </a:p>
        </p:txBody>
      </p:sp>
      <p:sp>
        <p:nvSpPr>
          <p:cNvPr id="7" name="Inhaltsplatzhalter 6">
            <a:extLst>
              <a:ext uri="{FF2B5EF4-FFF2-40B4-BE49-F238E27FC236}">
                <a16:creationId xmlns:a16="http://schemas.microsoft.com/office/drawing/2014/main" id="{BD736971-22BF-A797-BE62-F80A2E332616}"/>
              </a:ext>
            </a:extLst>
          </p:cNvPr>
          <p:cNvSpPr>
            <a:spLocks noGrp="1"/>
          </p:cNvSpPr>
          <p:nvPr>
            <p:ph sz="quarter" idx="14"/>
          </p:nvPr>
        </p:nvSpPr>
        <p:spPr>
          <a:xfrm>
            <a:off x="1392445" y="1835621"/>
            <a:ext cx="2228400" cy="2117481"/>
          </a:xfrm>
        </p:spPr>
        <p:txBody>
          <a:bodyPr/>
          <a:lstStyle/>
          <a:p>
            <a:r>
              <a:rPr lang="fr-CH" sz="1400" b="1" dirty="0"/>
              <a:t>Objectif pédagogique (contenu)</a:t>
            </a:r>
          </a:p>
          <a:p>
            <a:endParaRPr lang="de-CH" noProof="0" dirty="0"/>
          </a:p>
          <a:p>
            <a:r>
              <a:rPr lang="fr-CH" dirty="0"/>
              <a:t>Les élèves peuvent expliquer dans leurs propres termes les conditions nécessaires pour qu’un feu démarre</a:t>
            </a:r>
            <a:r>
              <a:rPr lang="de-CH" dirty="0"/>
              <a:t>.</a:t>
            </a:r>
          </a:p>
          <a:p>
            <a:endParaRPr lang="de-CH" dirty="0"/>
          </a:p>
        </p:txBody>
      </p:sp>
      <p:sp>
        <p:nvSpPr>
          <p:cNvPr id="8" name="Inhaltsplatzhalter 7">
            <a:extLst>
              <a:ext uri="{FF2B5EF4-FFF2-40B4-BE49-F238E27FC236}">
                <a16:creationId xmlns:a16="http://schemas.microsoft.com/office/drawing/2014/main" id="{7EA3D320-E716-8DE4-E200-C20EC4B3C2F5}"/>
              </a:ext>
            </a:extLst>
          </p:cNvPr>
          <p:cNvSpPr>
            <a:spLocks noGrp="1"/>
          </p:cNvSpPr>
          <p:nvPr>
            <p:ph sz="quarter" idx="15"/>
          </p:nvPr>
        </p:nvSpPr>
        <p:spPr>
          <a:xfrm>
            <a:off x="1391573" y="4098343"/>
            <a:ext cx="2228400" cy="2117481"/>
          </a:xfrm>
        </p:spPr>
        <p:txBody>
          <a:bodyPr/>
          <a:lstStyle/>
          <a:p>
            <a:r>
              <a:rPr lang="fr-CH" sz="1400" b="1" dirty="0"/>
              <a:t>Objectif pédagogique  (transversalité)</a:t>
            </a:r>
          </a:p>
          <a:p>
            <a:endParaRPr lang="de-CH" noProof="0" dirty="0"/>
          </a:p>
          <a:p>
            <a:r>
              <a:rPr lang="fr-CH" dirty="0"/>
              <a:t>Durant la discussion, les élèves peuvent remettre en question les idées qu’ils avaient au départ et modifier éventuellement leurs points de vue</a:t>
            </a:r>
            <a:r>
              <a:rPr lang="de-CH" dirty="0"/>
              <a:t>.</a:t>
            </a:r>
          </a:p>
          <a:p>
            <a:endParaRPr lang="de-CH" noProof="0" dirty="0"/>
          </a:p>
        </p:txBody>
      </p:sp>
      <p:sp>
        <p:nvSpPr>
          <p:cNvPr id="10" name="Textplatzhalter 9">
            <a:extLst>
              <a:ext uri="{FF2B5EF4-FFF2-40B4-BE49-F238E27FC236}">
                <a16:creationId xmlns:a16="http://schemas.microsoft.com/office/drawing/2014/main" id="{F73FCACE-83E9-C92E-E488-009D121B81A8}"/>
              </a:ext>
            </a:extLst>
          </p:cNvPr>
          <p:cNvSpPr>
            <a:spLocks noGrp="1"/>
          </p:cNvSpPr>
          <p:nvPr>
            <p:ph type="body" sz="quarter" idx="18"/>
          </p:nvPr>
        </p:nvSpPr>
        <p:spPr/>
        <p:txBody>
          <a:bodyPr/>
          <a:lstStyle/>
          <a:p>
            <a:r>
              <a:rPr lang="fr-CH" dirty="0"/>
              <a:t>Conditions pour qu’un feu démarre</a:t>
            </a:r>
          </a:p>
        </p:txBody>
      </p:sp>
      <p:sp>
        <p:nvSpPr>
          <p:cNvPr id="4" name="Fußzeilenplatzhalter 3">
            <a:extLst>
              <a:ext uri="{FF2B5EF4-FFF2-40B4-BE49-F238E27FC236}">
                <a16:creationId xmlns:a16="http://schemas.microsoft.com/office/drawing/2014/main" id="{8A941EA5-A4A2-9E6D-F93F-80E27AFA52DE}"/>
              </a:ext>
            </a:extLst>
          </p:cNvPr>
          <p:cNvSpPr>
            <a:spLocks noGrp="1"/>
          </p:cNvSpPr>
          <p:nvPr>
            <p:ph type="ftr" sz="quarter" idx="12"/>
          </p:nvPr>
        </p:nvSpPr>
        <p:spPr/>
        <p:txBody>
          <a:bodyPr/>
          <a:lstStyle/>
          <a:p>
            <a:r>
              <a:rPr lang="de-DE" noProof="0"/>
              <a:t>Version août 2023</a:t>
            </a:r>
            <a:endParaRPr lang="de-CH" noProof="0" dirty="0"/>
          </a:p>
        </p:txBody>
      </p:sp>
      <p:pic>
        <p:nvPicPr>
          <p:cNvPr id="11" name="Grafik 10">
            <a:extLst>
              <a:ext uri="{FF2B5EF4-FFF2-40B4-BE49-F238E27FC236}">
                <a16:creationId xmlns:a16="http://schemas.microsoft.com/office/drawing/2014/main"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41" y="5292005"/>
            <a:ext cx="260160" cy="260160"/>
          </a:xfrm>
          <a:prstGeom prst="rect">
            <a:avLst/>
          </a:prstGeom>
        </p:spPr>
      </p:pic>
      <p:pic>
        <p:nvPicPr>
          <p:cNvPr id="12" name="Grafik 11">
            <a:extLst>
              <a:ext uri="{FF2B5EF4-FFF2-40B4-BE49-F238E27FC236}">
                <a16:creationId xmlns:a16="http://schemas.microsoft.com/office/drawing/2014/main"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321" y="2123653"/>
            <a:ext cx="284400" cy="284400"/>
          </a:xfrm>
          <a:prstGeom prst="rect">
            <a:avLst/>
          </a:prstGeom>
        </p:spPr>
      </p:pic>
      <p:pic>
        <p:nvPicPr>
          <p:cNvPr id="13" name="Grafik 12">
            <a:extLst>
              <a:ext uri="{FF2B5EF4-FFF2-40B4-BE49-F238E27FC236}">
                <a16:creationId xmlns:a16="http://schemas.microsoft.com/office/drawing/2014/main"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321" y="2764872"/>
            <a:ext cx="248400" cy="248400"/>
          </a:xfrm>
          <a:prstGeom prst="rect">
            <a:avLst/>
          </a:prstGeom>
        </p:spPr>
      </p:pic>
      <p:pic>
        <p:nvPicPr>
          <p:cNvPr id="3" name="Grafik 2"/>
          <p:cNvPicPr>
            <a:picLocks noChangeAspect="1"/>
          </p:cNvPicPr>
          <p:nvPr/>
        </p:nvPicPr>
        <p:blipFill>
          <a:blip r:embed="rId6"/>
          <a:stretch>
            <a:fillRect/>
          </a:stretch>
        </p:blipFill>
        <p:spPr>
          <a:xfrm>
            <a:off x="5129882" y="3390905"/>
            <a:ext cx="867068"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9685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2DB424-91FB-F144-A525-701E4AF76EBD}"/>
              </a:ext>
            </a:extLst>
          </p:cNvPr>
          <p:cNvSpPr>
            <a:spLocks noGrp="1"/>
          </p:cNvSpPr>
          <p:nvPr>
            <p:ph type="body" sz="quarter" idx="10"/>
          </p:nvPr>
        </p:nvSpPr>
        <p:spPr/>
        <p:txBody>
          <a:bodyPr/>
          <a:lstStyle/>
          <a:p>
            <a:r>
              <a:rPr lang="de-CH" noProof="0" dirty="0"/>
              <a:t>1.3</a:t>
            </a:r>
          </a:p>
        </p:txBody>
      </p:sp>
      <p:sp>
        <p:nvSpPr>
          <p:cNvPr id="5" name="Foliennummernplatzhalter 4">
            <a:extLst>
              <a:ext uri="{FF2B5EF4-FFF2-40B4-BE49-F238E27FC236}">
                <a16:creationId xmlns:a16="http://schemas.microsoft.com/office/drawing/2014/main" id="{E0528E69-7796-6FEB-63DB-D58E72DBAE1C}"/>
              </a:ext>
            </a:extLst>
          </p:cNvPr>
          <p:cNvSpPr>
            <a:spLocks noGrp="1"/>
          </p:cNvSpPr>
          <p:nvPr>
            <p:ph type="sldNum" sz="quarter" idx="13"/>
          </p:nvPr>
        </p:nvSpPr>
        <p:spPr/>
        <p:txBody>
          <a:bodyPr/>
          <a:lstStyle/>
          <a:p>
            <a:fld id="{442AD375-037F-43D0-B059-5172DA06796A}" type="slidenum">
              <a:rPr lang="de-CH" smtClean="0"/>
              <a:pPr/>
              <a:t>24</a:t>
            </a:fld>
            <a:endParaRPr lang="de-CH" dirty="0"/>
          </a:p>
        </p:txBody>
      </p:sp>
      <p:sp>
        <p:nvSpPr>
          <p:cNvPr id="6" name="Titel 5">
            <a:extLst>
              <a:ext uri="{FF2B5EF4-FFF2-40B4-BE49-F238E27FC236}">
                <a16:creationId xmlns:a16="http://schemas.microsoft.com/office/drawing/2014/main" id="{FDDCC126-53E6-1549-CBBF-F0EFDBB1DE56}"/>
              </a:ext>
            </a:extLst>
          </p:cNvPr>
          <p:cNvSpPr>
            <a:spLocks noGrp="1"/>
          </p:cNvSpPr>
          <p:nvPr>
            <p:ph type="title"/>
          </p:nvPr>
        </p:nvSpPr>
        <p:spPr/>
        <p:txBody>
          <a:bodyPr/>
          <a:lstStyle/>
          <a:p>
            <a:r>
              <a:rPr lang="fr-CH" dirty="0"/>
              <a:t>Objectifs pédagogiques</a:t>
            </a:r>
          </a:p>
        </p:txBody>
      </p:sp>
      <p:sp>
        <p:nvSpPr>
          <p:cNvPr id="7" name="Inhaltsplatzhalter 6">
            <a:extLst>
              <a:ext uri="{FF2B5EF4-FFF2-40B4-BE49-F238E27FC236}">
                <a16:creationId xmlns:a16="http://schemas.microsoft.com/office/drawing/2014/main" id="{B7796EE7-D501-35F0-3C05-542ED987D005}"/>
              </a:ext>
            </a:extLst>
          </p:cNvPr>
          <p:cNvSpPr>
            <a:spLocks noGrp="1"/>
          </p:cNvSpPr>
          <p:nvPr>
            <p:ph sz="quarter" idx="14"/>
          </p:nvPr>
        </p:nvSpPr>
        <p:spPr/>
        <p:txBody>
          <a:bodyPr/>
          <a:lstStyle/>
          <a:p>
            <a:r>
              <a:rPr lang="fr-CH" sz="1400" b="1" dirty="0"/>
              <a:t>Objectif pédagogique 1</a:t>
            </a:r>
          </a:p>
          <a:p>
            <a:endParaRPr lang="fr-CH" sz="1400" dirty="0"/>
          </a:p>
          <a:p>
            <a:r>
              <a:rPr lang="fr-CH" sz="1400" dirty="0"/>
              <a:t>Objectif formulé individuellement</a:t>
            </a:r>
          </a:p>
        </p:txBody>
      </p:sp>
      <p:sp>
        <p:nvSpPr>
          <p:cNvPr id="8" name="Inhaltsplatzhalter 7">
            <a:extLst>
              <a:ext uri="{FF2B5EF4-FFF2-40B4-BE49-F238E27FC236}">
                <a16:creationId xmlns:a16="http://schemas.microsoft.com/office/drawing/2014/main" id="{27E7786C-E6A1-8BB4-629F-FF1F476D2BB2}"/>
              </a:ext>
            </a:extLst>
          </p:cNvPr>
          <p:cNvSpPr>
            <a:spLocks noGrp="1"/>
          </p:cNvSpPr>
          <p:nvPr>
            <p:ph sz="quarter" idx="15"/>
          </p:nvPr>
        </p:nvSpPr>
        <p:spPr>
          <a:xfrm>
            <a:off x="5417914" y="2783132"/>
            <a:ext cx="3829720" cy="2117481"/>
          </a:xfrm>
        </p:spPr>
        <p:txBody>
          <a:bodyPr/>
          <a:lstStyle/>
          <a:p>
            <a:r>
              <a:rPr lang="fr-CH" sz="1400" b="1" dirty="0"/>
              <a:t>Objectif pédagogique 2</a:t>
            </a:r>
          </a:p>
          <a:p>
            <a:endParaRPr lang="fr-CH" sz="1400" dirty="0"/>
          </a:p>
          <a:p>
            <a:r>
              <a:rPr lang="fr-CH" sz="1400" dirty="0"/>
              <a:t>Objectif formulé individuellement</a:t>
            </a:r>
          </a:p>
        </p:txBody>
      </p:sp>
      <p:sp>
        <p:nvSpPr>
          <p:cNvPr id="9" name="Textplatzhalter 8">
            <a:extLst>
              <a:ext uri="{FF2B5EF4-FFF2-40B4-BE49-F238E27FC236}">
                <a16:creationId xmlns:a16="http://schemas.microsoft.com/office/drawing/2014/main" id="{DA31FAD9-7833-84AE-C2A2-7C89362145E5}"/>
              </a:ext>
            </a:extLst>
          </p:cNvPr>
          <p:cNvSpPr>
            <a:spLocks noGrp="1"/>
          </p:cNvSpPr>
          <p:nvPr>
            <p:ph type="body" sz="quarter" idx="18"/>
          </p:nvPr>
        </p:nvSpPr>
        <p:spPr/>
        <p:txBody>
          <a:bodyPr/>
          <a:lstStyle/>
          <a:p>
            <a:r>
              <a:rPr lang="fr-CH" dirty="0"/>
              <a:t>Conditions pour qu’un feu démarre</a:t>
            </a:r>
          </a:p>
        </p:txBody>
      </p:sp>
      <p:sp>
        <p:nvSpPr>
          <p:cNvPr id="4" name="Fußzeilenplatzhalter 3">
            <a:extLst>
              <a:ext uri="{FF2B5EF4-FFF2-40B4-BE49-F238E27FC236}">
                <a16:creationId xmlns:a16="http://schemas.microsoft.com/office/drawing/2014/main" id="{CB36EA3F-0A3B-02A5-A9FA-A8B69752386A}"/>
              </a:ext>
            </a:extLst>
          </p:cNvPr>
          <p:cNvSpPr>
            <a:spLocks noGrp="1"/>
          </p:cNvSpPr>
          <p:nvPr>
            <p:ph type="ftr" sz="quarter" idx="12"/>
          </p:nvPr>
        </p:nvSpPr>
        <p:spPr/>
        <p:txBody>
          <a:bodyPr/>
          <a:lstStyle/>
          <a:p>
            <a:r>
              <a:rPr lang="de-DE" noProof="0"/>
              <a:t>Version août 2023</a:t>
            </a:r>
            <a:endParaRPr lang="de-CH" noProof="0" dirty="0"/>
          </a:p>
        </p:txBody>
      </p:sp>
    </p:spTree>
    <p:extLst>
      <p:ext uri="{BB962C8B-B14F-4D97-AF65-F5344CB8AC3E}">
        <p14:creationId xmlns:p14="http://schemas.microsoft.com/office/powerpoint/2010/main" val="4225214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D4AEF-C4E6-A394-2FC3-8D975E44934A}"/>
              </a:ext>
            </a:extLst>
          </p:cNvPr>
          <p:cNvSpPr>
            <a:spLocks noGrp="1"/>
          </p:cNvSpPr>
          <p:nvPr>
            <p:ph type="title"/>
          </p:nvPr>
        </p:nvSpPr>
        <p:spPr/>
        <p:txBody>
          <a:bodyPr/>
          <a:lstStyle/>
          <a:p>
            <a:r>
              <a:rPr lang="fr-CH" dirty="0"/>
              <a:t>Que faut-il pour qu’un feu démarre?</a:t>
            </a:r>
          </a:p>
        </p:txBody>
      </p:sp>
      <p:sp>
        <p:nvSpPr>
          <p:cNvPr id="3" name="Inhaltsplatzhalter 2">
            <a:extLst>
              <a:ext uri="{FF2B5EF4-FFF2-40B4-BE49-F238E27FC236}">
                <a16:creationId xmlns:a16="http://schemas.microsoft.com/office/drawing/2014/main" id="{AC4AC547-FEFD-5D11-10A9-E628ACEA12B0}"/>
              </a:ext>
            </a:extLst>
          </p:cNvPr>
          <p:cNvSpPr>
            <a:spLocks noGrp="1"/>
          </p:cNvSpPr>
          <p:nvPr>
            <p:ph sz="half" idx="1"/>
          </p:nvPr>
        </p:nvSpPr>
        <p:spPr/>
        <p:txBody>
          <a:bodyPr/>
          <a:lstStyle/>
          <a:p>
            <a:r>
              <a:rPr lang="fr-CH" sz="1800" b="1" dirty="0"/>
              <a:t>Ce que nous savons déjà </a:t>
            </a:r>
            <a:r>
              <a:rPr lang="de-CH" sz="1800" b="1" noProof="0" dirty="0"/>
              <a:t>:</a:t>
            </a:r>
          </a:p>
          <a:p>
            <a:endParaRPr lang="de-CH" sz="1800" b="1" noProof="0" dirty="0"/>
          </a:p>
          <a:p>
            <a:pPr lvl="1"/>
            <a:r>
              <a:rPr lang="fr-CH" dirty="0"/>
              <a:t>Une flamme n'a pas la même chaleur partout</a:t>
            </a:r>
            <a:r>
              <a:rPr lang="de-CH" dirty="0"/>
              <a:t>.</a:t>
            </a:r>
            <a:endParaRPr lang="de-DE" dirty="0"/>
          </a:p>
          <a:p>
            <a:pPr lvl="1"/>
            <a:endParaRPr lang="de-DE" dirty="0"/>
          </a:p>
          <a:p>
            <a:pPr lvl="1"/>
            <a:r>
              <a:rPr lang="fr-CH" noProof="0" dirty="0"/>
              <a:t>Dans une bougie, ce n'est pas la mèche qui brûle, mais la vapeur de cire</a:t>
            </a:r>
            <a:r>
              <a:rPr lang="de-CH" noProof="0" dirty="0"/>
              <a:t>.</a:t>
            </a:r>
            <a:endParaRPr lang="de-DE" noProof="0" dirty="0"/>
          </a:p>
          <a:p>
            <a:pPr lvl="1"/>
            <a:endParaRPr lang="de-DE" dirty="0"/>
          </a:p>
          <a:p>
            <a:pPr lvl="1"/>
            <a:r>
              <a:rPr lang="fr-CH" noProof="0" dirty="0"/>
              <a:t>Ce n’est pas l’Homme qui a allumé les premiers feux sur Terre</a:t>
            </a:r>
            <a:r>
              <a:rPr lang="de-CH" noProof="0" dirty="0"/>
              <a:t>.</a:t>
            </a:r>
            <a:endParaRPr lang="de-DE" noProof="0" dirty="0"/>
          </a:p>
          <a:p>
            <a:pPr lvl="1"/>
            <a:endParaRPr lang="de-DE" dirty="0"/>
          </a:p>
          <a:p>
            <a:pPr lvl="1"/>
            <a:r>
              <a:rPr lang="fr-CH" noProof="0" dirty="0"/>
              <a:t>À l'Âge de pierre, les hommes ont appris à faire du feu par eux-mêmes</a:t>
            </a:r>
            <a:r>
              <a:rPr lang="de-CH" noProof="0" dirty="0"/>
              <a:t>.</a:t>
            </a:r>
            <a:endParaRPr lang="de-DE" noProof="0" dirty="0"/>
          </a:p>
          <a:p>
            <a:pPr lvl="1"/>
            <a:endParaRPr lang="de-DE" dirty="0"/>
          </a:p>
          <a:p>
            <a:pPr lvl="1"/>
            <a:r>
              <a:rPr lang="fr-CH" noProof="0" dirty="0"/>
              <a:t>Le feu a changé la vie de l'Homme</a:t>
            </a:r>
            <a:r>
              <a:rPr lang="de-CH" noProof="0" dirty="0"/>
              <a:t>.</a:t>
            </a:r>
          </a:p>
          <a:p>
            <a:endParaRPr lang="de-CH" noProof="0" dirty="0"/>
          </a:p>
          <a:p>
            <a:endParaRPr lang="de-CH" noProof="0" dirty="0"/>
          </a:p>
        </p:txBody>
      </p:sp>
      <p:sp>
        <p:nvSpPr>
          <p:cNvPr id="7" name="Foliennummernplatzhalter 6">
            <a:extLst>
              <a:ext uri="{FF2B5EF4-FFF2-40B4-BE49-F238E27FC236}">
                <a16:creationId xmlns:a16="http://schemas.microsoft.com/office/drawing/2014/main" id="{365BBBB8-0BEF-C7F4-7D4E-62561B1CDFED}"/>
              </a:ext>
            </a:extLst>
          </p:cNvPr>
          <p:cNvSpPr>
            <a:spLocks noGrp="1"/>
          </p:cNvSpPr>
          <p:nvPr>
            <p:ph type="sldNum" sz="quarter" idx="12"/>
          </p:nvPr>
        </p:nvSpPr>
        <p:spPr/>
        <p:txBody>
          <a:bodyPr/>
          <a:lstStyle/>
          <a:p>
            <a:fld id="{442AD375-037F-43D0-B059-5172DA06796A}" type="slidenum">
              <a:rPr lang="de-CH" smtClean="0"/>
              <a:pPr/>
              <a:t>25</a:t>
            </a:fld>
            <a:endParaRPr lang="de-CH" dirty="0"/>
          </a:p>
        </p:txBody>
      </p:sp>
      <p:sp>
        <p:nvSpPr>
          <p:cNvPr id="8" name="Textplatzhalter 7">
            <a:extLst>
              <a:ext uri="{FF2B5EF4-FFF2-40B4-BE49-F238E27FC236}">
                <a16:creationId xmlns:a16="http://schemas.microsoft.com/office/drawing/2014/main" id="{89D4480A-05CF-88F3-8CB8-D63A929E7453}"/>
              </a:ext>
            </a:extLst>
          </p:cNvPr>
          <p:cNvSpPr>
            <a:spLocks noGrp="1"/>
          </p:cNvSpPr>
          <p:nvPr>
            <p:ph type="body" sz="quarter" idx="13"/>
          </p:nvPr>
        </p:nvSpPr>
        <p:spPr/>
        <p:txBody>
          <a:bodyPr/>
          <a:lstStyle/>
          <a:p>
            <a:r>
              <a:rPr lang="fr-CH" dirty="0"/>
              <a:t>Conditions pour qu’un feu démarre</a:t>
            </a:r>
          </a:p>
        </p:txBody>
      </p:sp>
      <p:sp>
        <p:nvSpPr>
          <p:cNvPr id="16" name="Textplatzhalter 15">
            <a:extLst>
              <a:ext uri="{FF2B5EF4-FFF2-40B4-BE49-F238E27FC236}">
                <a16:creationId xmlns:a16="http://schemas.microsoft.com/office/drawing/2014/main" id="{9E0CEC52-FA66-97D5-449B-8A0428E2D074}"/>
              </a:ext>
            </a:extLst>
          </p:cNvPr>
          <p:cNvSpPr>
            <a:spLocks noGrp="1"/>
          </p:cNvSpPr>
          <p:nvPr>
            <p:ph type="body" sz="quarter" idx="15"/>
          </p:nvPr>
        </p:nvSpPr>
        <p:spPr/>
        <p:txBody>
          <a:bodyPr/>
          <a:lstStyle/>
          <a:p>
            <a:r>
              <a:rPr lang="de-CH" noProof="0" dirty="0"/>
              <a:t>1.3</a:t>
            </a:r>
          </a:p>
        </p:txBody>
      </p:sp>
      <p:sp>
        <p:nvSpPr>
          <p:cNvPr id="6" name="Fußzeilenplatzhalter 5">
            <a:extLst>
              <a:ext uri="{FF2B5EF4-FFF2-40B4-BE49-F238E27FC236}">
                <a16:creationId xmlns:a16="http://schemas.microsoft.com/office/drawing/2014/main" id="{3320388C-7906-C850-93B9-BA36981EDFA2}"/>
              </a:ext>
            </a:extLst>
          </p:cNvPr>
          <p:cNvSpPr>
            <a:spLocks noGrp="1"/>
          </p:cNvSpPr>
          <p:nvPr>
            <p:ph type="ftr" sz="quarter" idx="11"/>
          </p:nvPr>
        </p:nvSpPr>
        <p:spPr/>
        <p:txBody>
          <a:bodyPr/>
          <a:lstStyle/>
          <a:p>
            <a:r>
              <a:rPr lang="de-DE" noProof="0"/>
              <a:t>Version août 2023</a:t>
            </a:r>
            <a:endParaRPr lang="de-CH" noProof="0" dirty="0"/>
          </a:p>
        </p:txBody>
      </p:sp>
      <p:sp>
        <p:nvSpPr>
          <p:cNvPr id="10" name="Sprechblase: rechteckig 16">
            <a:extLst>
              <a:ext uri="{FF2B5EF4-FFF2-40B4-BE49-F238E27FC236}">
                <a16:creationId xmlns:a16="http://schemas.microsoft.com/office/drawing/2014/main" id="{FA3A216B-0F47-470B-467B-1D1C01E57780}"/>
              </a:ext>
            </a:extLst>
          </p:cNvPr>
          <p:cNvSpPr/>
          <p:nvPr/>
        </p:nvSpPr>
        <p:spPr>
          <a:xfrm>
            <a:off x="2213386" y="5003974"/>
            <a:ext cx="2844487" cy="648071"/>
          </a:xfrm>
          <a:prstGeom prst="wedgeRectCallout">
            <a:avLst>
              <a:gd name="adj1" fmla="val -70823"/>
              <a:gd name="adj2" fmla="val -99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dirty="0">
                <a:solidFill>
                  <a:schemeClr val="bg1"/>
                </a:solidFill>
              </a:rPr>
              <a:t>Mais que faut-il pour qu’un feu démarre, puis continue à brûler ?</a:t>
            </a:r>
          </a:p>
        </p:txBody>
      </p:sp>
      <p:pic>
        <p:nvPicPr>
          <p:cNvPr id="11" name="Grafik 10">
            <a:extLst>
              <a:ext uri="{FF2B5EF4-FFF2-40B4-BE49-F238E27FC236}">
                <a16:creationId xmlns:a16="http://schemas.microsoft.com/office/drawing/2014/main" id="{DF16B744-B50B-1027-9118-38493A0209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957" y="5003974"/>
            <a:ext cx="1366839" cy="1366839"/>
          </a:xfrm>
          <a:prstGeom prst="rect">
            <a:avLst/>
          </a:prstGeom>
        </p:spPr>
      </p:pic>
      <p:sp>
        <p:nvSpPr>
          <p:cNvPr id="13" name="Textfeld 12">
            <a:extLst>
              <a:ext uri="{FF2B5EF4-FFF2-40B4-BE49-F238E27FC236}">
                <a16:creationId xmlns:a16="http://schemas.microsoft.com/office/drawing/2014/main" id="{471E9873-0E42-C02E-4172-9DEFE599D6C4}"/>
              </a:ext>
            </a:extLst>
          </p:cNvPr>
          <p:cNvSpPr txBox="1"/>
          <p:nvPr/>
        </p:nvSpPr>
        <p:spPr>
          <a:xfrm>
            <a:off x="5705947" y="5003973"/>
            <a:ext cx="4261968" cy="1366840"/>
          </a:xfrm>
          <a:prstGeom prst="rect">
            <a:avLst/>
          </a:prstGeom>
          <a:solidFill>
            <a:schemeClr val="accent3">
              <a:alpha val="40000"/>
            </a:schemeClr>
          </a:solidFill>
        </p:spPr>
        <p:txBody>
          <a:bodyPr wrap="square" lIns="104400" tIns="68400" rIns="104400" bIns="68400" rtlCol="0">
            <a:noAutofit/>
          </a:bodyPr>
          <a:lstStyle/>
          <a:p>
            <a:r>
              <a:rPr lang="fr-CH" sz="1600" b="1" dirty="0"/>
              <a:t>Info</a:t>
            </a:r>
          </a:p>
          <a:p>
            <a:endParaRPr lang="de-CH" sz="800" b="1" dirty="0"/>
          </a:p>
          <a:p>
            <a:r>
              <a:rPr lang="fr-CH" dirty="0"/>
              <a:t>« Le feu a besoin de trois éléments ! »</a:t>
            </a:r>
          </a:p>
          <a:p>
            <a:endParaRPr lang="de-DE" sz="800" dirty="0"/>
          </a:p>
          <a:p>
            <a:r>
              <a:rPr lang="fr-CH" dirty="0"/>
              <a:t>Essayez de les trouver ensemble et complétez ensuite le triangle du feu sur la fiche de travail.</a:t>
            </a:r>
            <a:endParaRPr lang="de-CH" dirty="0"/>
          </a:p>
        </p:txBody>
      </p:sp>
      <p:sp>
        <p:nvSpPr>
          <p:cNvPr id="14" name="Sprechblase: rechteckig 15">
            <a:extLst>
              <a:ext uri="{FF2B5EF4-FFF2-40B4-BE49-F238E27FC236}">
                <a16:creationId xmlns:a16="http://schemas.microsoft.com/office/drawing/2014/main" id="{DFB3A577-FC3A-BA3D-212E-AB97A2AD973D}"/>
              </a:ext>
            </a:extLst>
          </p:cNvPr>
          <p:cNvSpPr/>
          <p:nvPr/>
        </p:nvSpPr>
        <p:spPr>
          <a:xfrm>
            <a:off x="5708935" y="2366714"/>
            <a:ext cx="2445284" cy="909067"/>
          </a:xfrm>
          <a:prstGeom prst="wedgeRectCallout">
            <a:avLst>
              <a:gd name="adj1" fmla="val 66290"/>
              <a:gd name="adj2" fmla="val -50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200"/>
              </a:spcAft>
            </a:pPr>
            <a:r>
              <a:rPr lang="fr-CH" dirty="0">
                <a:solidFill>
                  <a:schemeClr val="bg1"/>
                </a:solidFill>
              </a:rPr>
              <a:t>Réalisez l'expérience n°11 et réfléchissez déjà à la réponse à la question.</a:t>
            </a:r>
          </a:p>
        </p:txBody>
      </p:sp>
      <p:pic>
        <p:nvPicPr>
          <p:cNvPr id="15" name="Inhaltsplatzhalter 13">
            <a:extLst>
              <a:ext uri="{FF2B5EF4-FFF2-40B4-BE49-F238E27FC236}">
                <a16:creationId xmlns:a16="http://schemas.microsoft.com/office/drawing/2014/main" id="{B672F978-C74B-8B3C-67A2-2BAB1F5A3A29}"/>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flipH="1">
            <a:off x="8298234" y="2195661"/>
            <a:ext cx="1428153" cy="1428153"/>
          </a:xfrm>
          <a:prstGeom prst="rect">
            <a:avLst/>
          </a:prstGeom>
        </p:spPr>
      </p:pic>
    </p:spTree>
    <p:extLst>
      <p:ext uri="{BB962C8B-B14F-4D97-AF65-F5344CB8AC3E}">
        <p14:creationId xmlns:p14="http://schemas.microsoft.com/office/powerpoint/2010/main" val="1404267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2579090" y="741930"/>
            <a:ext cx="5503120" cy="5126139"/>
          </a:xfrm>
          <a:prstGeom prst="rect">
            <a:avLst/>
          </a:prstGeom>
        </p:spPr>
      </p:pic>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26</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1.3</a:t>
            </a:r>
          </a:p>
        </p:txBody>
      </p:sp>
      <p:sp>
        <p:nvSpPr>
          <p:cNvPr id="17" name="Sprechblase: rechteckig 16">
            <a:extLst>
              <a:ext uri="{FF2B5EF4-FFF2-40B4-BE49-F238E27FC236}">
                <a16:creationId xmlns:a16="http://schemas.microsoft.com/office/drawing/2014/main" id="{FA3A216B-0F47-470B-467B-1D1C01E57780}"/>
              </a:ext>
            </a:extLst>
          </p:cNvPr>
          <p:cNvSpPr/>
          <p:nvPr/>
        </p:nvSpPr>
        <p:spPr>
          <a:xfrm>
            <a:off x="1587030" y="5866756"/>
            <a:ext cx="1340643" cy="950627"/>
          </a:xfrm>
          <a:prstGeom prst="wedgeRectCallout">
            <a:avLst>
              <a:gd name="adj1" fmla="val -60450"/>
              <a:gd name="adj2" fmla="val -37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sz="1000" dirty="0">
                <a:solidFill>
                  <a:schemeClr val="bg1"/>
                </a:solidFill>
              </a:rPr>
              <a:t>En plus des trois termes, dessinez ou écrivez également des exemples concrets.</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fr-CH" dirty="0"/>
              <a:t>Le triangle du feu</a:t>
            </a:r>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fr-CH" dirty="0"/>
              <a:t>Conditions pour qu’un feu démarre</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août 2023</a:t>
            </a:r>
            <a:endParaRPr lang="de-CH" noProof="0" dirty="0"/>
          </a:p>
        </p:txBody>
      </p:sp>
      <p:pic>
        <p:nvPicPr>
          <p:cNvPr id="11" name="Inhaltsplatzhalter 13">
            <a:extLst>
              <a:ext uri="{FF2B5EF4-FFF2-40B4-BE49-F238E27FC236}">
                <a16:creationId xmlns:a16="http://schemas.microsoft.com/office/drawing/2014/main" id="{B672F978-C74B-8B3C-67A2-2BAB1F5A3A29}"/>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09803" y="5508029"/>
            <a:ext cx="1428153" cy="1428153"/>
          </a:xfrm>
          <a:prstGeom prst="rect">
            <a:avLst/>
          </a:prstGeom>
        </p:spPr>
      </p:pic>
    </p:spTree>
    <p:extLst>
      <p:ext uri="{BB962C8B-B14F-4D97-AF65-F5344CB8AC3E}">
        <p14:creationId xmlns:p14="http://schemas.microsoft.com/office/powerpoint/2010/main" val="1028020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32682" t="26954" r="30476" b="28085"/>
          <a:stretch/>
        </p:blipFill>
        <p:spPr>
          <a:xfrm>
            <a:off x="2532684" y="971525"/>
            <a:ext cx="5621534" cy="4849951"/>
          </a:xfrm>
          <a:prstGeom prst="triangle">
            <a:avLst/>
          </a:prstGeom>
        </p:spPr>
      </p:pic>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27</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1.3</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fr-CH" dirty="0"/>
              <a:t>Le triangle du feu </a:t>
            </a:r>
            <a:r>
              <a:rPr lang="fr-CH" sz="1600" dirty="0"/>
              <a:t>Solutions</a:t>
            </a:r>
            <a:endParaRPr lang="fr-CH" dirty="0"/>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fr-CH" dirty="0"/>
              <a:t>Conditions pour qu’un feu démarre</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août 2023</a:t>
            </a:r>
            <a:endParaRPr lang="de-CH" noProof="0" dirty="0"/>
          </a:p>
        </p:txBody>
      </p:sp>
      <p:sp>
        <p:nvSpPr>
          <p:cNvPr id="10"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7139887" y="1987515"/>
            <a:ext cx="2472834" cy="2296378"/>
          </a:xfrm>
        </p:spPr>
        <p:txBody>
          <a:bodyPr/>
          <a:lstStyle/>
          <a:p>
            <a:pPr marL="285750" indent="-285750">
              <a:buFont typeface="Arial" panose="020B0604020202020204" pitchFamily="34" charset="0"/>
              <a:buChar char="•"/>
            </a:pPr>
            <a:r>
              <a:rPr lang="fr-CH" dirty="0"/>
              <a:t>Plaque allumée</a:t>
            </a:r>
          </a:p>
          <a:p>
            <a:pPr marL="285750" indent="-285750">
              <a:buFont typeface="Arial" panose="020B0604020202020204" pitchFamily="34" charset="0"/>
              <a:buChar char="•"/>
            </a:pPr>
            <a:endParaRPr lang="de-DE" noProof="0" dirty="0"/>
          </a:p>
          <a:p>
            <a:pPr marL="285750" indent="-285750">
              <a:buFont typeface="Arial" panose="020B0604020202020204" pitchFamily="34" charset="0"/>
              <a:buChar char="•"/>
            </a:pPr>
            <a:r>
              <a:rPr lang="fr-CH" dirty="0"/>
              <a:t>Concentration des rayons du soleil</a:t>
            </a:r>
          </a:p>
          <a:p>
            <a:pPr marL="285750" indent="-285750">
              <a:buFont typeface="Arial" panose="020B0604020202020204" pitchFamily="34" charset="0"/>
              <a:buChar char="•"/>
            </a:pPr>
            <a:endParaRPr lang="de-DE" noProof="0" dirty="0"/>
          </a:p>
          <a:p>
            <a:pPr marL="285750" indent="-285750">
              <a:buFont typeface="Arial" panose="020B0604020202020204" pitchFamily="34" charset="0"/>
              <a:buChar char="•"/>
            </a:pPr>
            <a:r>
              <a:rPr lang="fr-CH" dirty="0"/>
              <a:t>Sèche-cheveux chaud</a:t>
            </a:r>
          </a:p>
          <a:p>
            <a:pPr marL="285750" indent="-285750">
              <a:buFont typeface="Arial" panose="020B0604020202020204" pitchFamily="34" charset="0"/>
              <a:buChar char="•"/>
            </a:pPr>
            <a:endParaRPr lang="de-DE" noProof="0" dirty="0"/>
          </a:p>
          <a:p>
            <a:pPr marL="285750" indent="-285750">
              <a:buFont typeface="Arial" panose="020B0604020202020204" pitchFamily="34" charset="0"/>
              <a:buChar char="•"/>
            </a:pPr>
            <a:r>
              <a:rPr lang="fr-CH" dirty="0"/>
              <a:t>Batterie qui chauffe</a:t>
            </a:r>
            <a:endParaRPr lang="de-DE" noProof="0"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a:t>
            </a:r>
            <a:endParaRPr lang="de-CH" noProof="0" dirty="0"/>
          </a:p>
          <a:p>
            <a:endParaRPr lang="de-CH" noProof="0" dirty="0"/>
          </a:p>
        </p:txBody>
      </p:sp>
      <p:sp>
        <p:nvSpPr>
          <p:cNvPr id="11"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2257352" y="2575519"/>
            <a:ext cx="2472834" cy="1993205"/>
          </a:xfrm>
        </p:spPr>
        <p:txBody>
          <a:bodyPr/>
          <a:lstStyle/>
          <a:p>
            <a:pPr marL="285750" indent="-285750">
              <a:buFont typeface="Arial" panose="020B0604020202020204" pitchFamily="34" charset="0"/>
              <a:buChar char="•"/>
            </a:pPr>
            <a:r>
              <a:rPr lang="fr-CH" dirty="0"/>
              <a:t>Air</a:t>
            </a:r>
          </a:p>
          <a:p>
            <a:pPr marL="285750" indent="-285750">
              <a:buFont typeface="Arial" panose="020B0604020202020204" pitchFamily="34" charset="0"/>
              <a:buChar char="•"/>
            </a:pPr>
            <a:endParaRPr lang="de-DE" noProof="0" dirty="0"/>
          </a:p>
          <a:p>
            <a:pPr marL="285750" indent="-285750">
              <a:buFont typeface="Arial" panose="020B0604020202020204" pitchFamily="34" charset="0"/>
              <a:buChar char="•"/>
            </a:pPr>
            <a:r>
              <a:rPr lang="fr-CH" dirty="0"/>
              <a:t>Vent</a:t>
            </a:r>
          </a:p>
          <a:p>
            <a:pPr marL="285750" indent="-285750">
              <a:buFont typeface="Arial" panose="020B0604020202020204" pitchFamily="34" charset="0"/>
              <a:buChar char="•"/>
            </a:pPr>
            <a:endParaRPr lang="de-DE" noProof="0" dirty="0"/>
          </a:p>
          <a:p>
            <a:pPr marL="285750" indent="-285750">
              <a:buFont typeface="Arial" panose="020B0604020202020204" pitchFamily="34" charset="0"/>
              <a:buChar char="•"/>
            </a:pPr>
            <a:r>
              <a:rPr lang="de-DE" dirty="0"/>
              <a:t>…</a:t>
            </a:r>
            <a:endParaRPr lang="de-CH" noProof="0" dirty="0"/>
          </a:p>
          <a:p>
            <a:endParaRPr lang="de-CH" noProof="0" dirty="0"/>
          </a:p>
        </p:txBody>
      </p:sp>
      <p:sp>
        <p:nvSpPr>
          <p:cNvPr id="12"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3977753" y="5993558"/>
            <a:ext cx="3162133" cy="810615"/>
          </a:xfrm>
        </p:spPr>
        <p:txBody>
          <a:bodyPr/>
          <a:lstStyle/>
          <a:p>
            <a:pPr marL="285750" indent="-285750">
              <a:buFont typeface="Arial" panose="020B0604020202020204" pitchFamily="34" charset="0"/>
              <a:buChar char="•"/>
            </a:pPr>
            <a:r>
              <a:rPr lang="fr-CH" dirty="0"/>
              <a:t>Bois, carton, papier</a:t>
            </a:r>
            <a:r>
              <a:rPr lang="fr-CH"/>
              <a:t>, vêtement</a:t>
            </a:r>
            <a:r>
              <a:rPr lang="de-DE" noProof="0"/>
              <a:t>, </a:t>
            </a:r>
            <a:r>
              <a:rPr lang="de-DE" noProof="0" dirty="0"/>
              <a:t>…</a:t>
            </a:r>
          </a:p>
          <a:p>
            <a:pPr marL="285750" indent="-285750">
              <a:buFont typeface="Arial" panose="020B0604020202020204" pitchFamily="34" charset="0"/>
              <a:buChar char="•"/>
            </a:pPr>
            <a:endParaRPr lang="de-DE" noProof="0" dirty="0"/>
          </a:p>
          <a:p>
            <a:pPr marL="285750" indent="-285750">
              <a:buFont typeface="Arial" panose="020B0604020202020204" pitchFamily="34" charset="0"/>
              <a:buChar char="•"/>
            </a:pPr>
            <a:r>
              <a:rPr lang="fr-CH" dirty="0"/>
              <a:t>Huiles, essence, alcool</a:t>
            </a:r>
            <a:r>
              <a:rPr lang="de-DE" dirty="0"/>
              <a:t>,…</a:t>
            </a:r>
            <a:endParaRPr lang="de-CH" noProof="0" dirty="0"/>
          </a:p>
          <a:p>
            <a:endParaRPr lang="de-CH" noProof="0" dirty="0"/>
          </a:p>
        </p:txBody>
      </p:sp>
    </p:spTree>
    <p:extLst>
      <p:ext uri="{BB962C8B-B14F-4D97-AF65-F5344CB8AC3E}">
        <p14:creationId xmlns:p14="http://schemas.microsoft.com/office/powerpoint/2010/main" val="258797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27C1283-8B8B-C4A5-8A88-979DB03118BE}"/>
              </a:ext>
            </a:extLst>
          </p:cNvPr>
          <p:cNvSpPr>
            <a:spLocks noGrp="1"/>
          </p:cNvSpPr>
          <p:nvPr>
            <p:ph type="body" sz="quarter" idx="10"/>
          </p:nvPr>
        </p:nvSpPr>
        <p:spPr/>
        <p:txBody>
          <a:bodyPr/>
          <a:lstStyle/>
          <a:p>
            <a:r>
              <a:rPr lang="de-CH" noProof="0" dirty="0"/>
              <a:t>1</a:t>
            </a:r>
          </a:p>
        </p:txBody>
      </p:sp>
      <p:sp>
        <p:nvSpPr>
          <p:cNvPr id="5" name="Foliennummernplatzhalter 4">
            <a:extLst>
              <a:ext uri="{FF2B5EF4-FFF2-40B4-BE49-F238E27FC236}">
                <a16:creationId xmlns:a16="http://schemas.microsoft.com/office/drawing/2014/main" id="{E98DFAF9-43D2-7375-1F53-6B4E2A2DC5C2}"/>
              </a:ext>
            </a:extLst>
          </p:cNvPr>
          <p:cNvSpPr>
            <a:spLocks noGrp="1"/>
          </p:cNvSpPr>
          <p:nvPr>
            <p:ph type="sldNum" sz="quarter" idx="13"/>
          </p:nvPr>
        </p:nvSpPr>
        <p:spPr/>
        <p:txBody>
          <a:bodyPr/>
          <a:lstStyle/>
          <a:p>
            <a:fld id="{442AD375-037F-43D0-B059-5172DA06796A}" type="slidenum">
              <a:rPr lang="de-CH" smtClean="0"/>
              <a:pPr/>
              <a:t>3</a:t>
            </a:fld>
            <a:endParaRPr lang="de-CH" dirty="0"/>
          </a:p>
        </p:txBody>
      </p:sp>
      <p:sp>
        <p:nvSpPr>
          <p:cNvPr id="6" name="Titel 5">
            <a:extLst>
              <a:ext uri="{FF2B5EF4-FFF2-40B4-BE49-F238E27FC236}">
                <a16:creationId xmlns:a16="http://schemas.microsoft.com/office/drawing/2014/main" id="{B133CC0C-389F-854F-6D23-5A1EEB9780E5}"/>
              </a:ext>
            </a:extLst>
          </p:cNvPr>
          <p:cNvSpPr>
            <a:spLocks noGrp="1"/>
          </p:cNvSpPr>
          <p:nvPr>
            <p:ph type="title"/>
          </p:nvPr>
        </p:nvSpPr>
        <p:spPr>
          <a:xfrm>
            <a:off x="612714" y="781674"/>
            <a:ext cx="7380000" cy="837923"/>
          </a:xfrm>
        </p:spPr>
        <p:txBody>
          <a:bodyPr/>
          <a:lstStyle/>
          <a:p>
            <a:r>
              <a:rPr lang="fr-CH" dirty="0"/>
              <a:t>Questions-clé et objectifs pédagogiques qui en découlent</a:t>
            </a:r>
          </a:p>
        </p:txBody>
      </p:sp>
      <p:sp>
        <p:nvSpPr>
          <p:cNvPr id="7" name="Inhaltsplatzhalter 6">
            <a:extLst>
              <a:ext uri="{FF2B5EF4-FFF2-40B4-BE49-F238E27FC236}">
                <a16:creationId xmlns:a16="http://schemas.microsoft.com/office/drawing/2014/main" id="{D387EDC8-CCA7-1A3D-EAA3-3068FA394226}"/>
              </a:ext>
            </a:extLst>
          </p:cNvPr>
          <p:cNvSpPr>
            <a:spLocks noGrp="1"/>
          </p:cNvSpPr>
          <p:nvPr>
            <p:ph sz="quarter" idx="14"/>
          </p:nvPr>
        </p:nvSpPr>
        <p:spPr>
          <a:xfrm>
            <a:off x="613628" y="2786931"/>
            <a:ext cx="2228400" cy="2505074"/>
          </a:xfrm>
        </p:spPr>
        <p:txBody>
          <a:bodyPr/>
          <a:lstStyle/>
          <a:p>
            <a:r>
              <a:rPr lang="fr-CH" sz="1800" b="1" noProof="0" dirty="0"/>
              <a:t>Objectif </a:t>
            </a:r>
            <a:r>
              <a:rPr lang="fr-CH" sz="1800" b="1" dirty="0"/>
              <a:t>pédagogique</a:t>
            </a:r>
            <a:r>
              <a:rPr lang="fr-CH" sz="1800" b="1" noProof="0" dirty="0"/>
              <a:t> 1</a:t>
            </a:r>
          </a:p>
          <a:p>
            <a:endParaRPr lang="fr-CH" noProof="0" dirty="0"/>
          </a:p>
          <a:p>
            <a:r>
              <a:rPr lang="fr-CH" noProof="0" dirty="0"/>
              <a:t>Les élèves peuvent décrire les principales propriétés d’une flamme.</a:t>
            </a:r>
          </a:p>
          <a:p>
            <a:endParaRPr lang="fr-CH" noProof="0" dirty="0"/>
          </a:p>
        </p:txBody>
      </p:sp>
      <p:sp>
        <p:nvSpPr>
          <p:cNvPr id="8" name="Inhaltsplatzhalter 7">
            <a:extLst>
              <a:ext uri="{FF2B5EF4-FFF2-40B4-BE49-F238E27FC236}">
                <a16:creationId xmlns:a16="http://schemas.microsoft.com/office/drawing/2014/main" id="{BB4D96BD-6E26-BA85-B992-8394D16BDA57}"/>
              </a:ext>
            </a:extLst>
          </p:cNvPr>
          <p:cNvSpPr>
            <a:spLocks noGrp="1"/>
          </p:cNvSpPr>
          <p:nvPr>
            <p:ph sz="quarter" idx="15"/>
          </p:nvPr>
        </p:nvSpPr>
        <p:spPr>
          <a:xfrm>
            <a:off x="3025253" y="2786931"/>
            <a:ext cx="2228400" cy="2505074"/>
          </a:xfrm>
        </p:spPr>
        <p:txBody>
          <a:bodyPr/>
          <a:lstStyle/>
          <a:p>
            <a:r>
              <a:rPr lang="fr-CH" sz="1800" b="1" noProof="0" dirty="0"/>
              <a:t>Objectif pédagogique 2</a:t>
            </a:r>
          </a:p>
          <a:p>
            <a:endParaRPr lang="fr-CH" noProof="0" dirty="0"/>
          </a:p>
          <a:p>
            <a:r>
              <a:rPr lang="fr-CH" dirty="0"/>
              <a:t>Les élèves peuvent nommer et décrire dans leurs propres termes deux méthodes utilisées autrefois pour allumer un feu.</a:t>
            </a:r>
          </a:p>
          <a:p>
            <a:endParaRPr lang="fr-CH" dirty="0"/>
          </a:p>
        </p:txBody>
      </p:sp>
      <p:sp>
        <p:nvSpPr>
          <p:cNvPr id="9" name="Inhaltsplatzhalter 8">
            <a:extLst>
              <a:ext uri="{FF2B5EF4-FFF2-40B4-BE49-F238E27FC236}">
                <a16:creationId xmlns:a16="http://schemas.microsoft.com/office/drawing/2014/main" id="{03041B65-8FD6-9985-B805-F466EF4CA58B}"/>
              </a:ext>
            </a:extLst>
          </p:cNvPr>
          <p:cNvSpPr>
            <a:spLocks noGrp="1"/>
          </p:cNvSpPr>
          <p:nvPr>
            <p:ph sz="quarter" idx="16"/>
          </p:nvPr>
        </p:nvSpPr>
        <p:spPr>
          <a:xfrm>
            <a:off x="7848503" y="2786931"/>
            <a:ext cx="2228400" cy="2505074"/>
          </a:xfrm>
        </p:spPr>
        <p:txBody>
          <a:bodyPr/>
          <a:lstStyle/>
          <a:p>
            <a:r>
              <a:rPr lang="fr-CH" sz="1800" b="1" noProof="0" dirty="0"/>
              <a:t>Objectif pédagogique 4</a:t>
            </a:r>
          </a:p>
          <a:p>
            <a:endParaRPr lang="fr-CH" noProof="0" dirty="0"/>
          </a:p>
          <a:p>
            <a:r>
              <a:rPr lang="fr-CH" dirty="0"/>
              <a:t>Les élèves peuvent expliquer dans leurs propres termes les conditions nécessaires pour qu’un feu démarre.</a:t>
            </a:r>
          </a:p>
          <a:p>
            <a:endParaRPr lang="fr-CH" noProof="0" dirty="0"/>
          </a:p>
        </p:txBody>
      </p:sp>
      <p:sp>
        <p:nvSpPr>
          <p:cNvPr id="10" name="Inhaltsplatzhalter 9">
            <a:extLst>
              <a:ext uri="{FF2B5EF4-FFF2-40B4-BE49-F238E27FC236}">
                <a16:creationId xmlns:a16="http://schemas.microsoft.com/office/drawing/2014/main" id="{2DE796B4-C106-EBF2-F661-074E00BB6FCB}"/>
              </a:ext>
            </a:extLst>
          </p:cNvPr>
          <p:cNvSpPr>
            <a:spLocks noGrp="1"/>
          </p:cNvSpPr>
          <p:nvPr>
            <p:ph sz="quarter" idx="17"/>
          </p:nvPr>
        </p:nvSpPr>
        <p:spPr>
          <a:xfrm>
            <a:off x="5436878" y="2786931"/>
            <a:ext cx="2228400" cy="2505074"/>
          </a:xfrm>
        </p:spPr>
        <p:txBody>
          <a:bodyPr/>
          <a:lstStyle/>
          <a:p>
            <a:r>
              <a:rPr lang="fr-CH" sz="1800" b="1" noProof="0" dirty="0"/>
              <a:t>Objectif pédagogique 3</a:t>
            </a:r>
          </a:p>
          <a:p>
            <a:endParaRPr lang="fr-CH" noProof="0" dirty="0"/>
          </a:p>
          <a:p>
            <a:r>
              <a:rPr lang="fr-CH" dirty="0"/>
              <a:t>Les élèves peuvent donner trois progrès réalisés par l’Homme grâce à l'utilisation du feu.</a:t>
            </a:r>
          </a:p>
          <a:p>
            <a:endParaRPr lang="fr-CH" dirty="0"/>
          </a:p>
        </p:txBody>
      </p:sp>
      <p:sp>
        <p:nvSpPr>
          <p:cNvPr id="4" name="Fußzeilenplatzhalter 3">
            <a:extLst>
              <a:ext uri="{FF2B5EF4-FFF2-40B4-BE49-F238E27FC236}">
                <a16:creationId xmlns:a16="http://schemas.microsoft.com/office/drawing/2014/main" id="{1E1B10C4-D2E8-19CE-CD38-172DB9AFA6E5}"/>
              </a:ext>
            </a:extLst>
          </p:cNvPr>
          <p:cNvSpPr>
            <a:spLocks noGrp="1"/>
          </p:cNvSpPr>
          <p:nvPr>
            <p:ph type="ftr" sz="quarter" idx="12"/>
          </p:nvPr>
        </p:nvSpPr>
        <p:spPr/>
        <p:txBody>
          <a:bodyPr/>
          <a:lstStyle/>
          <a:p>
            <a:r>
              <a:rPr lang="de-DE" noProof="0"/>
              <a:t>Version août 2023</a:t>
            </a:r>
            <a:endParaRPr lang="de-CH" noProof="0" dirty="0"/>
          </a:p>
        </p:txBody>
      </p:sp>
      <p:sp>
        <p:nvSpPr>
          <p:cNvPr id="14" name="Textplatzhalter 10">
            <a:extLst>
              <a:ext uri="{FF2B5EF4-FFF2-40B4-BE49-F238E27FC236}">
                <a16:creationId xmlns:a16="http://schemas.microsoft.com/office/drawing/2014/main" id="{02847BF6-6230-790F-F967-B74655020DA6}"/>
              </a:ext>
            </a:extLst>
          </p:cNvPr>
          <p:cNvSpPr txBox="1">
            <a:spLocks/>
          </p:cNvSpPr>
          <p:nvPr/>
        </p:nvSpPr>
        <p:spPr>
          <a:xfrm>
            <a:off x="612714" y="1953255"/>
            <a:ext cx="9464189" cy="652786"/>
          </a:xfrm>
          <a:prstGeom prst="rect">
            <a:avLst/>
          </a:prstGeom>
          <a:solidFill>
            <a:schemeClr val="bg1"/>
          </a:solidFill>
        </p:spPr>
        <p:txBody>
          <a:bodyPr numCol="1" anchor="ct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fr-CH" sz="1800" b="1" dirty="0">
                <a:effectLst/>
                <a:latin typeface="DIN Offc Pro"/>
                <a:ea typeface="Calibri" panose="020F0502020204030204" pitchFamily="34" charset="0"/>
                <a:cs typeface="Times New Roman" panose="02020603050405020304" pitchFamily="18" charset="0"/>
              </a:rPr>
              <a:t>Qu’est-ce qu’un feu ? Comment l’Homme l’a-t-il apprivoisé et qu’a-t-il accompli grâce à lui ?</a:t>
            </a:r>
            <a:endParaRPr lang="de-CH" b="1" dirty="0"/>
          </a:p>
        </p:txBody>
      </p:sp>
    </p:spTree>
    <p:extLst>
      <p:ext uri="{BB962C8B-B14F-4D97-AF65-F5344CB8AC3E}">
        <p14:creationId xmlns:p14="http://schemas.microsoft.com/office/powerpoint/2010/main" val="259099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8D05B40-1DF9-3CE9-5263-B75794DF0481}"/>
              </a:ext>
            </a:extLst>
          </p:cNvPr>
          <p:cNvSpPr>
            <a:spLocks noGrp="1"/>
          </p:cNvSpPr>
          <p:nvPr>
            <p:ph type="body" sz="quarter" idx="10"/>
          </p:nvPr>
        </p:nvSpPr>
        <p:spPr/>
        <p:txBody>
          <a:bodyPr/>
          <a:lstStyle/>
          <a:p>
            <a:r>
              <a:rPr lang="de-CH" noProof="0" dirty="0"/>
              <a:t>1</a:t>
            </a:r>
          </a:p>
        </p:txBody>
      </p:sp>
      <p:sp>
        <p:nvSpPr>
          <p:cNvPr id="5" name="Foliennummernplatzhalter 4">
            <a:extLst>
              <a:ext uri="{FF2B5EF4-FFF2-40B4-BE49-F238E27FC236}">
                <a16:creationId xmlns:a16="http://schemas.microsoft.com/office/drawing/2014/main" id="{7ED17CDD-3B86-8095-9DCA-CC6A881007D2}"/>
              </a:ext>
            </a:extLst>
          </p:cNvPr>
          <p:cNvSpPr>
            <a:spLocks noGrp="1"/>
          </p:cNvSpPr>
          <p:nvPr>
            <p:ph type="sldNum" sz="quarter" idx="13"/>
          </p:nvPr>
        </p:nvSpPr>
        <p:spPr/>
        <p:txBody>
          <a:bodyPr/>
          <a:lstStyle/>
          <a:p>
            <a:fld id="{442AD375-037F-43D0-B059-5172DA06796A}" type="slidenum">
              <a:rPr lang="de-CH" smtClean="0"/>
              <a:pPr/>
              <a:t>4</a:t>
            </a:fld>
            <a:endParaRPr lang="de-CH" dirty="0"/>
          </a:p>
        </p:txBody>
      </p:sp>
      <p:sp>
        <p:nvSpPr>
          <p:cNvPr id="6" name="Titel 5">
            <a:extLst>
              <a:ext uri="{FF2B5EF4-FFF2-40B4-BE49-F238E27FC236}">
                <a16:creationId xmlns:a16="http://schemas.microsoft.com/office/drawing/2014/main" id="{0A487D51-5752-AB09-7BBC-147B1CFDEA56}"/>
              </a:ext>
            </a:extLst>
          </p:cNvPr>
          <p:cNvSpPr>
            <a:spLocks noGrp="1"/>
          </p:cNvSpPr>
          <p:nvPr>
            <p:ph type="title"/>
          </p:nvPr>
        </p:nvSpPr>
        <p:spPr/>
        <p:txBody>
          <a:bodyPr/>
          <a:lstStyle/>
          <a:p>
            <a:r>
              <a:rPr lang="fr-CH" dirty="0"/>
              <a:t>Table des matières du chapitre « Le feu »</a:t>
            </a:r>
          </a:p>
        </p:txBody>
      </p:sp>
      <p:graphicFrame>
        <p:nvGraphicFramePr>
          <p:cNvPr id="15" name="Tabelle 15">
            <a:extLst>
              <a:ext uri="{FF2B5EF4-FFF2-40B4-BE49-F238E27FC236}">
                <a16:creationId xmlns:a16="http://schemas.microsoft.com/office/drawing/2014/main" id="{C17F475C-66D0-CB5E-C385-28152F83B229}"/>
              </a:ext>
            </a:extLst>
          </p:cNvPr>
          <p:cNvGraphicFramePr>
            <a:graphicFrameLocks noGrp="1"/>
          </p:cNvGraphicFramePr>
          <p:nvPr>
            <p:ph sz="quarter" idx="14"/>
            <p:extLst>
              <p:ext uri="{D42A27DB-BD31-4B8C-83A1-F6EECF244321}">
                <p14:modId xmlns:p14="http://schemas.microsoft.com/office/powerpoint/2010/main" val="1040394851"/>
              </p:ext>
            </p:extLst>
          </p:nvPr>
        </p:nvGraphicFramePr>
        <p:xfrm>
          <a:off x="612714" y="2752725"/>
          <a:ext cx="2228911" cy="2808000"/>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val="2842241545"/>
                    </a:ext>
                  </a:extLst>
                </a:gridCol>
              </a:tblGrid>
              <a:tr h="1044000">
                <a:tc>
                  <a:txBody>
                    <a:bodyPr/>
                    <a:lstStyle/>
                    <a:p>
                      <a:pPr>
                        <a:tabLst>
                          <a:tab pos="1924050" algn="r"/>
                        </a:tabLst>
                      </a:pPr>
                      <a:r>
                        <a:rPr lang="de-CH" sz="1400" b="1" dirty="0"/>
                        <a:t>1.1</a:t>
                      </a:r>
                      <a:br>
                        <a:rPr lang="de-CH" sz="1400" b="1" dirty="0"/>
                      </a:br>
                      <a:r>
                        <a:rPr lang="de-CH" sz="1400" b="1" dirty="0"/>
                        <a:t>La</a:t>
                      </a:r>
                      <a:r>
                        <a:rPr lang="fr-CH" sz="1400" b="1" noProof="0" dirty="0"/>
                        <a:t> flamme</a:t>
                      </a:r>
                      <a:r>
                        <a:rPr lang="de-CH" sz="1400" b="1" dirty="0"/>
                        <a:t>	6</a:t>
                      </a:r>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2746953"/>
                  </a:ext>
                </a:extLst>
              </a:tr>
              <a:tr h="1764000">
                <a:tc>
                  <a:txBody>
                    <a:bodyPr/>
                    <a:lstStyle/>
                    <a:p>
                      <a:pPr>
                        <a:spcAft>
                          <a:spcPts val="600"/>
                        </a:spcAft>
                        <a:tabLst>
                          <a:tab pos="1922400" algn="r"/>
                        </a:tabLst>
                      </a:pPr>
                      <a:r>
                        <a:rPr lang="fr-CH" sz="1000" noProof="0" dirty="0"/>
                        <a:t>Objectifs pédagogiques et organisation	7</a:t>
                      </a:r>
                    </a:p>
                    <a:p>
                      <a:pPr>
                        <a:spcAft>
                          <a:spcPts val="600"/>
                        </a:spcAft>
                        <a:tabLst>
                          <a:tab pos="1922400" algn="r"/>
                        </a:tabLst>
                      </a:pPr>
                      <a:r>
                        <a:rPr lang="fr-CH" sz="1000" noProof="0" dirty="0"/>
                        <a:t>Expériences avec des          bougies	9</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fr-CH" sz="1000" noProof="0" dirty="0"/>
                        <a:t>Travail pratique (protocoles)</a:t>
                      </a:r>
                      <a:r>
                        <a:rPr lang="de-CH" sz="1000" dirty="0"/>
                        <a:t>	PP</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endParaRPr lang="de-DE" sz="1000" dirty="0"/>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de-DE" sz="1000" dirty="0"/>
                        <a:t>PP :</a:t>
                      </a:r>
                      <a:r>
                        <a:rPr lang="de-DE" sz="1000" baseline="0" dirty="0"/>
                        <a:t> </a:t>
                      </a:r>
                      <a:r>
                        <a:rPr lang="fr-CH" sz="1000" baseline="0" noProof="0" dirty="0"/>
                        <a:t>Partie pratique</a:t>
                      </a:r>
                      <a:endParaRPr lang="fr-CH" sz="1000" noProof="0" dirty="0"/>
                    </a:p>
                    <a:p>
                      <a:pPr>
                        <a:spcAft>
                          <a:spcPts val="600"/>
                        </a:spcAft>
                        <a:tabLst>
                          <a:tab pos="1922400" algn="r"/>
                        </a:tabLst>
                      </a:pPr>
                      <a:endParaRPr lang="de-CH" sz="1000"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083023"/>
                  </a:ext>
                </a:extLst>
              </a:tr>
            </a:tbl>
          </a:graphicData>
        </a:graphic>
      </p:graphicFrame>
      <p:sp>
        <p:nvSpPr>
          <p:cNvPr id="11" name="Textplatzhalter 10">
            <a:extLst>
              <a:ext uri="{FF2B5EF4-FFF2-40B4-BE49-F238E27FC236}">
                <a16:creationId xmlns:a16="http://schemas.microsoft.com/office/drawing/2014/main" id="{02847BF6-6230-790F-F967-B74655020DA6}"/>
              </a:ext>
            </a:extLst>
          </p:cNvPr>
          <p:cNvSpPr>
            <a:spLocks noGrp="1"/>
          </p:cNvSpPr>
          <p:nvPr>
            <p:ph type="body" sz="quarter" idx="18"/>
          </p:nvPr>
        </p:nvSpPr>
        <p:spPr>
          <a:xfrm>
            <a:off x="612714" y="2179321"/>
            <a:ext cx="9464189" cy="426720"/>
          </a:xfrm>
        </p:spPr>
        <p:txBody>
          <a:bodyPr numCol="1"/>
          <a:lstStyle/>
          <a:p>
            <a:r>
              <a:rPr lang="fr-CH" dirty="0"/>
              <a:t>Activer les connaissances déjà existantes</a:t>
            </a:r>
            <a:r>
              <a:rPr lang="de-CH" noProof="0" dirty="0"/>
              <a:t>							5</a:t>
            </a:r>
          </a:p>
        </p:txBody>
      </p:sp>
      <p:graphicFrame>
        <p:nvGraphicFramePr>
          <p:cNvPr id="16" name="Tabelle 15">
            <a:extLst>
              <a:ext uri="{FF2B5EF4-FFF2-40B4-BE49-F238E27FC236}">
                <a16:creationId xmlns:a16="http://schemas.microsoft.com/office/drawing/2014/main" id="{DF9ED130-4C25-E90B-6E58-28F77E5AC3E1}"/>
              </a:ext>
            </a:extLst>
          </p:cNvPr>
          <p:cNvGraphicFramePr>
            <a:graphicFrameLocks/>
          </p:cNvGraphicFramePr>
          <p:nvPr/>
        </p:nvGraphicFramePr>
        <p:xfrm>
          <a:off x="3024473" y="2752725"/>
          <a:ext cx="2228911" cy="2808000"/>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val="2842241545"/>
                    </a:ext>
                  </a:extLst>
                </a:gridCol>
              </a:tblGrid>
              <a:tr h="1044000">
                <a:tc>
                  <a:txBody>
                    <a:bodyPr/>
                    <a:lstStyle/>
                    <a:p>
                      <a:pPr>
                        <a:tabLst>
                          <a:tab pos="1924050" algn="r"/>
                        </a:tabLst>
                      </a:pPr>
                      <a:r>
                        <a:rPr lang="de-CH" sz="1400" b="1" dirty="0"/>
                        <a:t>1.2</a:t>
                      </a:r>
                      <a:br>
                        <a:rPr lang="de-CH" sz="1400" b="1" dirty="0"/>
                      </a:br>
                      <a:r>
                        <a:rPr lang="fr-CH" sz="1400" b="1" noProof="0" dirty="0"/>
                        <a:t>Histoire du feu</a:t>
                      </a:r>
                      <a:r>
                        <a:rPr lang="de-CH" sz="1400" b="1" dirty="0"/>
                        <a:t>	    10</a:t>
                      </a:r>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2746953"/>
                  </a:ext>
                </a:extLst>
              </a:tr>
              <a:tr h="1764000">
                <a:tc>
                  <a:txBody>
                    <a:bodyPr/>
                    <a:lstStyle/>
                    <a:p>
                      <a:pPr>
                        <a:spcAft>
                          <a:spcPts val="600"/>
                        </a:spcAft>
                        <a:tabLst>
                          <a:tab pos="1922400" algn="r"/>
                        </a:tabLst>
                      </a:pPr>
                      <a:r>
                        <a:rPr lang="fr-CH" sz="1000" noProof="0" dirty="0"/>
                        <a:t>Objectifs pédagogiques et organisation	11</a:t>
                      </a:r>
                    </a:p>
                    <a:p>
                      <a:pPr>
                        <a:spcAft>
                          <a:spcPts val="600"/>
                        </a:spcAft>
                        <a:tabLst>
                          <a:tab pos="1922400" algn="r"/>
                        </a:tabLst>
                      </a:pPr>
                      <a:r>
                        <a:rPr lang="fr-CH" sz="1000" noProof="0" dirty="0"/>
                        <a:t>Le feu à l’Âge de pierre</a:t>
                      </a:r>
                      <a:r>
                        <a:rPr lang="de-CH" sz="1000" dirty="0"/>
                        <a:t>	13</a:t>
                      </a:r>
                    </a:p>
                    <a:p>
                      <a:pPr>
                        <a:spcAft>
                          <a:spcPts val="600"/>
                        </a:spcAft>
                        <a:tabLst>
                          <a:tab pos="1922400" algn="r"/>
                        </a:tabLst>
                      </a:pPr>
                      <a:r>
                        <a:rPr lang="fr-CH" sz="1000" noProof="0" dirty="0"/>
                        <a:t>Progrès accomplis grâce à l’utilisation du feu                       </a:t>
                      </a:r>
                      <a:r>
                        <a:rPr lang="de-CH" sz="1000" dirty="0"/>
                        <a:t>16</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fr-CH" sz="1000" noProof="0" dirty="0"/>
                        <a:t>Travail pratique (</a:t>
                      </a:r>
                      <a:r>
                        <a:rPr lang="fr-CH" sz="1000" noProof="0" dirty="0" err="1"/>
                        <a:t>lapbook</a:t>
                      </a:r>
                      <a:r>
                        <a:rPr lang="fr-CH" sz="1000" noProof="0" dirty="0"/>
                        <a:t>) </a:t>
                      </a:r>
                      <a:r>
                        <a:rPr lang="de-CH" sz="1000" dirty="0"/>
                        <a:t>	21</a:t>
                      </a:r>
                      <a:endParaRPr lang="de-CH" sz="1000" strike="sngStrike"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083023"/>
                  </a:ext>
                </a:extLst>
              </a:tr>
            </a:tbl>
          </a:graphicData>
        </a:graphic>
      </p:graphicFrame>
      <p:graphicFrame>
        <p:nvGraphicFramePr>
          <p:cNvPr id="23" name="Tabelle 22">
            <a:extLst>
              <a:ext uri="{FF2B5EF4-FFF2-40B4-BE49-F238E27FC236}">
                <a16:creationId xmlns:a16="http://schemas.microsoft.com/office/drawing/2014/main" id="{F6F7034F-A4F5-DC1A-3FC5-F27620FFE8B4}"/>
              </a:ext>
            </a:extLst>
          </p:cNvPr>
          <p:cNvGraphicFramePr>
            <a:graphicFrameLocks/>
          </p:cNvGraphicFramePr>
          <p:nvPr>
            <p:extLst>
              <p:ext uri="{D42A27DB-BD31-4B8C-83A1-F6EECF244321}">
                <p14:modId xmlns:p14="http://schemas.microsoft.com/office/powerpoint/2010/main" val="875332413"/>
              </p:ext>
            </p:extLst>
          </p:nvPr>
        </p:nvGraphicFramePr>
        <p:xfrm>
          <a:off x="5436232" y="2752725"/>
          <a:ext cx="2228911" cy="2808000"/>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val="2842241545"/>
                    </a:ext>
                  </a:extLst>
                </a:gridCol>
              </a:tblGrid>
              <a:tr h="1044000">
                <a:tc>
                  <a:txBody>
                    <a:bodyPr/>
                    <a:lstStyle/>
                    <a:p>
                      <a:pPr>
                        <a:tabLst>
                          <a:tab pos="1924050" algn="r"/>
                        </a:tabLst>
                      </a:pPr>
                      <a:r>
                        <a:rPr lang="de-CH" sz="1400" b="1" strike="noStrike" dirty="0"/>
                        <a:t>1</a:t>
                      </a:r>
                      <a:r>
                        <a:rPr lang="de-CH" sz="1400" b="1" dirty="0"/>
                        <a:t>.3</a:t>
                      </a:r>
                      <a:br>
                        <a:rPr lang="de-CH" sz="1400" b="1" dirty="0"/>
                      </a:br>
                      <a:r>
                        <a:rPr lang="fr-CH" sz="1400" b="1" noProof="0" dirty="0"/>
                        <a:t>Conditions pour </a:t>
                      </a:r>
                    </a:p>
                    <a:p>
                      <a:pPr>
                        <a:tabLst>
                          <a:tab pos="1924050" algn="r"/>
                        </a:tabLst>
                      </a:pPr>
                      <a:r>
                        <a:rPr lang="fr-CH" sz="1400" b="1" noProof="0" dirty="0"/>
                        <a:t>qu’un feu démarre</a:t>
                      </a:r>
                      <a:r>
                        <a:rPr lang="de-CH" sz="1400" b="1" dirty="0"/>
                        <a:t>	    2</a:t>
                      </a:r>
                      <a:r>
                        <a:rPr lang="de-CH" sz="1400" b="1" dirty="0">
                          <a:solidFill>
                            <a:schemeClr val="tx1"/>
                          </a:solidFill>
                        </a:rPr>
                        <a:t>2</a:t>
                      </a:r>
                      <a:r>
                        <a:rPr lang="de-CH" sz="1400" b="1" dirty="0"/>
                        <a:t>	</a:t>
                      </a:r>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2746953"/>
                  </a:ext>
                </a:extLst>
              </a:tr>
              <a:tr h="1764000">
                <a:tc>
                  <a:txBody>
                    <a:bodyPr/>
                    <a:lstStyle/>
                    <a:p>
                      <a:pPr>
                        <a:spcAft>
                          <a:spcPts val="600"/>
                        </a:spcAft>
                        <a:tabLst>
                          <a:tab pos="1922400" algn="r"/>
                        </a:tabLst>
                      </a:pPr>
                      <a:r>
                        <a:rPr lang="fr-CH" sz="1000" noProof="0" dirty="0"/>
                        <a:t>Objectifs pédagogiques et organisation</a:t>
                      </a:r>
                      <a:r>
                        <a:rPr lang="de-CH" sz="1000" dirty="0"/>
                        <a:t>	23</a:t>
                      </a:r>
                      <a:endParaRPr lang="de-CH" sz="1000" strike="sngStrike" dirty="0"/>
                    </a:p>
                    <a:p>
                      <a:pPr>
                        <a:spcAft>
                          <a:spcPts val="600"/>
                        </a:spcAft>
                        <a:tabLst>
                          <a:tab pos="1922400" algn="r"/>
                        </a:tabLst>
                      </a:pPr>
                      <a:r>
                        <a:rPr lang="fr-CH" sz="1000" noProof="0" dirty="0"/>
                        <a:t>Conditions pour qu’un feu</a:t>
                      </a:r>
                      <a:r>
                        <a:rPr lang="fr-CH" sz="1000" baseline="0" noProof="0" dirty="0"/>
                        <a:t>   </a:t>
                      </a:r>
                      <a:r>
                        <a:rPr lang="fr-CH" sz="1000" noProof="0" dirty="0"/>
                        <a:t>démarre</a:t>
                      </a:r>
                      <a:r>
                        <a:rPr lang="de-CH" sz="1000" dirty="0"/>
                        <a:t>	25</a:t>
                      </a:r>
                      <a:endParaRPr lang="de-CH" sz="1000" strike="sngStrike" dirty="0"/>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fr-CH" sz="1000" noProof="0" dirty="0"/>
                        <a:t>Travail pratique                     (triangle du feu) </a:t>
                      </a:r>
                      <a:r>
                        <a:rPr lang="de-CH" sz="1000" dirty="0"/>
                        <a:t>	26</a:t>
                      </a:r>
                      <a:endParaRPr lang="de-CH" sz="1000" strike="sngStrike" dirty="0"/>
                    </a:p>
                    <a:p>
                      <a:pPr>
                        <a:spcAft>
                          <a:spcPts val="600"/>
                        </a:spcAft>
                        <a:tabLst>
                          <a:tab pos="1922400" algn="r"/>
                        </a:tabLst>
                      </a:pPr>
                      <a:endParaRPr lang="de-CH" sz="1000"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083023"/>
                  </a:ext>
                </a:extLst>
              </a:tr>
            </a:tbl>
          </a:graphicData>
        </a:graphic>
      </p:graphicFrame>
      <p:sp>
        <p:nvSpPr>
          <p:cNvPr id="4" name="Fußzeilenplatzhalter 3">
            <a:extLst>
              <a:ext uri="{FF2B5EF4-FFF2-40B4-BE49-F238E27FC236}">
                <a16:creationId xmlns:a16="http://schemas.microsoft.com/office/drawing/2014/main" id="{726DA83B-2D0F-7EFD-3EA4-1315813A9D25}"/>
              </a:ext>
            </a:extLst>
          </p:cNvPr>
          <p:cNvSpPr>
            <a:spLocks noGrp="1"/>
          </p:cNvSpPr>
          <p:nvPr>
            <p:ph type="ftr" sz="quarter" idx="12"/>
          </p:nvPr>
        </p:nvSpPr>
        <p:spPr/>
        <p:txBody>
          <a:bodyPr/>
          <a:lstStyle/>
          <a:p>
            <a:r>
              <a:rPr lang="de-DE" noProof="0"/>
              <a:t>Version août 2023</a:t>
            </a:r>
            <a:endParaRPr lang="de-CH" noProof="0" dirty="0"/>
          </a:p>
        </p:txBody>
      </p:sp>
    </p:spTree>
    <p:extLst>
      <p:ext uri="{BB962C8B-B14F-4D97-AF65-F5344CB8AC3E}">
        <p14:creationId xmlns:p14="http://schemas.microsoft.com/office/powerpoint/2010/main" val="1706927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BC6216-E351-1FF0-ACDC-E5E5C987DA41}"/>
              </a:ext>
            </a:extLst>
          </p:cNvPr>
          <p:cNvSpPr>
            <a:spLocks noGrp="1"/>
          </p:cNvSpPr>
          <p:nvPr>
            <p:ph type="title"/>
          </p:nvPr>
        </p:nvSpPr>
        <p:spPr/>
        <p:txBody>
          <a:bodyPr/>
          <a:lstStyle/>
          <a:p>
            <a:r>
              <a:rPr lang="fr-CH" dirty="0"/>
              <a:t>Activer les connaissances déjà existantes</a:t>
            </a:r>
          </a:p>
        </p:txBody>
      </p:sp>
      <p:sp>
        <p:nvSpPr>
          <p:cNvPr id="5" name="Foliennummernplatzhalter 4">
            <a:extLst>
              <a:ext uri="{FF2B5EF4-FFF2-40B4-BE49-F238E27FC236}">
                <a16:creationId xmlns:a16="http://schemas.microsoft.com/office/drawing/2014/main" id="{6F4B8760-5F5D-2D10-7FD1-D5BD06E9A070}"/>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
        <p:nvSpPr>
          <p:cNvPr id="6" name="Textplatzhalter 5">
            <a:extLst>
              <a:ext uri="{FF2B5EF4-FFF2-40B4-BE49-F238E27FC236}">
                <a16:creationId xmlns:a16="http://schemas.microsoft.com/office/drawing/2014/main" id="{3110AA46-987B-A169-A14E-26CA362B2B32}"/>
              </a:ext>
            </a:extLst>
          </p:cNvPr>
          <p:cNvSpPr>
            <a:spLocks noGrp="1"/>
          </p:cNvSpPr>
          <p:nvPr>
            <p:ph type="body" sz="quarter" idx="13"/>
          </p:nvPr>
        </p:nvSpPr>
        <p:spPr/>
        <p:txBody>
          <a:bodyPr/>
          <a:lstStyle/>
          <a:p>
            <a:r>
              <a:rPr lang="fr-CH" dirty="0"/>
              <a:t>Le feu</a:t>
            </a:r>
          </a:p>
        </p:txBody>
      </p:sp>
      <p:sp>
        <p:nvSpPr>
          <p:cNvPr id="21" name="Textplatzhalter 20">
            <a:extLst>
              <a:ext uri="{FF2B5EF4-FFF2-40B4-BE49-F238E27FC236}">
                <a16:creationId xmlns:a16="http://schemas.microsoft.com/office/drawing/2014/main" id="{3675AF4F-7FD0-85D8-4D23-753FB9F9565D}"/>
              </a:ext>
            </a:extLst>
          </p:cNvPr>
          <p:cNvSpPr>
            <a:spLocks noGrp="1"/>
          </p:cNvSpPr>
          <p:nvPr>
            <p:ph type="body" sz="quarter" idx="14"/>
          </p:nvPr>
        </p:nvSpPr>
        <p:spPr/>
        <p:txBody>
          <a:bodyPr/>
          <a:lstStyle/>
          <a:p>
            <a:r>
              <a:rPr lang="de-CH" noProof="0" dirty="0"/>
              <a:t>1</a:t>
            </a:r>
          </a:p>
        </p:txBody>
      </p:sp>
      <p:pic>
        <p:nvPicPr>
          <p:cNvPr id="8" name="Grafik 7">
            <a:extLst>
              <a:ext uri="{FF2B5EF4-FFF2-40B4-BE49-F238E27FC236}">
                <a16:creationId xmlns:a16="http://schemas.microsoft.com/office/drawing/2014/main" id="{AA1013EA-47EA-7E22-5D90-CC5F5138D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76" y="1427619"/>
            <a:ext cx="2836949" cy="2836949"/>
          </a:xfrm>
          <a:prstGeom prst="rect">
            <a:avLst/>
          </a:prstGeom>
        </p:spPr>
      </p:pic>
      <p:sp>
        <p:nvSpPr>
          <p:cNvPr id="11" name="Textfeld 10">
            <a:extLst>
              <a:ext uri="{FF2B5EF4-FFF2-40B4-BE49-F238E27FC236}">
                <a16:creationId xmlns:a16="http://schemas.microsoft.com/office/drawing/2014/main" id="{2E914DD9-FA51-FD93-4A21-9D98C4BC7D20}"/>
              </a:ext>
            </a:extLst>
          </p:cNvPr>
          <p:cNvSpPr txBox="1"/>
          <p:nvPr/>
        </p:nvSpPr>
        <p:spPr>
          <a:xfrm>
            <a:off x="3026062" y="1875879"/>
            <a:ext cx="2222213" cy="2119981"/>
          </a:xfrm>
          <a:prstGeom prst="rect">
            <a:avLst/>
          </a:prstGeom>
          <a:solidFill>
            <a:schemeClr val="accent1"/>
          </a:solidFill>
        </p:spPr>
        <p:txBody>
          <a:bodyPr wrap="square" lIns="144000" tIns="93600" rIns="90000" bIns="144000" rtlCol="0">
            <a:noAutofit/>
          </a:bodyPr>
          <a:lstStyle/>
          <a:p>
            <a:r>
              <a:rPr lang="fr-CH" b="1" dirty="0">
                <a:solidFill>
                  <a:schemeClr val="bg1"/>
                </a:solidFill>
              </a:rPr>
              <a:t>Avez-vous déjà allumé une allumette ?</a:t>
            </a:r>
          </a:p>
        </p:txBody>
      </p:sp>
      <p:sp>
        <p:nvSpPr>
          <p:cNvPr id="12" name="Textfeld 11">
            <a:extLst>
              <a:ext uri="{FF2B5EF4-FFF2-40B4-BE49-F238E27FC236}">
                <a16:creationId xmlns:a16="http://schemas.microsoft.com/office/drawing/2014/main" id="{06907ED4-45C5-16E7-0005-2704CB4BCC7F}"/>
              </a:ext>
            </a:extLst>
          </p:cNvPr>
          <p:cNvSpPr txBox="1"/>
          <p:nvPr/>
        </p:nvSpPr>
        <p:spPr>
          <a:xfrm>
            <a:off x="5435887" y="2228305"/>
            <a:ext cx="3006363" cy="1767556"/>
          </a:xfrm>
          <a:prstGeom prst="rect">
            <a:avLst/>
          </a:prstGeom>
          <a:solidFill>
            <a:schemeClr val="accent2"/>
          </a:solidFill>
        </p:spPr>
        <p:txBody>
          <a:bodyPr wrap="square" lIns="144000" tIns="93600" rIns="90000" bIns="144000" rtlCol="0">
            <a:noAutofit/>
          </a:bodyPr>
          <a:lstStyle/>
          <a:p>
            <a:r>
              <a:rPr lang="fr-CH" b="1" dirty="0">
                <a:solidFill>
                  <a:schemeClr val="bg1"/>
                </a:solidFill>
              </a:rPr>
              <a:t>Existe-t-il d'autres moyens </a:t>
            </a:r>
          </a:p>
          <a:p>
            <a:r>
              <a:rPr lang="fr-CH" b="1" dirty="0">
                <a:solidFill>
                  <a:schemeClr val="bg1"/>
                </a:solidFill>
              </a:rPr>
              <a:t>de faire du feu ?</a:t>
            </a:r>
            <a:endParaRPr lang="de-DE" b="1" strike="sngStrike" dirty="0">
              <a:solidFill>
                <a:schemeClr val="bg1"/>
              </a:solidFill>
            </a:endParaRPr>
          </a:p>
          <a:p>
            <a:endParaRPr lang="fr-CH" b="1" dirty="0">
              <a:solidFill>
                <a:schemeClr val="bg1"/>
              </a:solidFill>
            </a:endParaRPr>
          </a:p>
          <a:p>
            <a:r>
              <a:rPr lang="fr-CH" b="1" dirty="0">
                <a:solidFill>
                  <a:schemeClr val="bg1"/>
                </a:solidFill>
              </a:rPr>
              <a:t>Quels sont-ils ?</a:t>
            </a:r>
          </a:p>
        </p:txBody>
      </p:sp>
      <p:sp>
        <p:nvSpPr>
          <p:cNvPr id="13" name="Textfeld 12">
            <a:extLst>
              <a:ext uri="{FF2B5EF4-FFF2-40B4-BE49-F238E27FC236}">
                <a16:creationId xmlns:a16="http://schemas.microsoft.com/office/drawing/2014/main" id="{4D0D8FD9-2B57-54CA-B60E-0DE6ED6D91D7}"/>
              </a:ext>
            </a:extLst>
          </p:cNvPr>
          <p:cNvSpPr txBox="1"/>
          <p:nvPr/>
        </p:nvSpPr>
        <p:spPr>
          <a:xfrm>
            <a:off x="1423753" y="4177027"/>
            <a:ext cx="2224322" cy="2375118"/>
          </a:xfrm>
          <a:prstGeom prst="rect">
            <a:avLst/>
          </a:prstGeom>
          <a:solidFill>
            <a:schemeClr val="accent5"/>
          </a:solidFill>
        </p:spPr>
        <p:txBody>
          <a:bodyPr wrap="square" lIns="144000" tIns="93600" rIns="90000" bIns="144000" rtlCol="0">
            <a:noAutofit/>
          </a:bodyPr>
          <a:lstStyle/>
          <a:p>
            <a:r>
              <a:rPr lang="fr-CH" b="1" dirty="0">
                <a:solidFill>
                  <a:schemeClr val="bg1"/>
                </a:solidFill>
              </a:rPr>
              <a:t>D’après vous, comment l’Homme faisait-il autrefois pour allumer un feu alors que les allumettes n’existaient pas ?</a:t>
            </a:r>
          </a:p>
        </p:txBody>
      </p:sp>
      <p:sp>
        <p:nvSpPr>
          <p:cNvPr id="14" name="Textfeld 13">
            <a:extLst>
              <a:ext uri="{FF2B5EF4-FFF2-40B4-BE49-F238E27FC236}">
                <a16:creationId xmlns:a16="http://schemas.microsoft.com/office/drawing/2014/main" id="{4369A7A1-2989-8167-FD35-AC92F3594288}"/>
              </a:ext>
            </a:extLst>
          </p:cNvPr>
          <p:cNvSpPr txBox="1"/>
          <p:nvPr/>
        </p:nvSpPr>
        <p:spPr>
          <a:xfrm>
            <a:off x="3832784" y="4177026"/>
            <a:ext cx="2224322" cy="1258995"/>
          </a:xfrm>
          <a:prstGeom prst="rect">
            <a:avLst/>
          </a:prstGeom>
          <a:solidFill>
            <a:schemeClr val="accent3"/>
          </a:solidFill>
        </p:spPr>
        <p:txBody>
          <a:bodyPr wrap="square" lIns="144000" tIns="93600" rIns="90000" bIns="144000" rtlCol="0">
            <a:noAutofit/>
          </a:bodyPr>
          <a:lstStyle/>
          <a:p>
            <a:r>
              <a:rPr lang="fr-CH" b="1" dirty="0">
                <a:solidFill>
                  <a:schemeClr val="bg1"/>
                </a:solidFill>
              </a:rPr>
              <a:t>Où avons-nous encore besoin de feu aujourd'hui ?</a:t>
            </a:r>
          </a:p>
          <a:p>
            <a:endParaRPr lang="de-DE" b="1" dirty="0">
              <a:solidFill>
                <a:schemeClr val="bg1"/>
              </a:solidFill>
            </a:endParaRPr>
          </a:p>
          <a:p>
            <a:endParaRPr lang="de-CH" b="1" dirty="0">
              <a:solidFill>
                <a:schemeClr val="bg1"/>
              </a:solidFill>
            </a:endParaRPr>
          </a:p>
        </p:txBody>
      </p:sp>
      <p:sp>
        <p:nvSpPr>
          <p:cNvPr id="15" name="Textfeld 14">
            <a:extLst>
              <a:ext uri="{FF2B5EF4-FFF2-40B4-BE49-F238E27FC236}">
                <a16:creationId xmlns:a16="http://schemas.microsoft.com/office/drawing/2014/main" id="{C463DC58-1C96-B32D-A6F4-B23884A12C6B}"/>
              </a:ext>
            </a:extLst>
          </p:cNvPr>
          <p:cNvSpPr txBox="1"/>
          <p:nvPr/>
        </p:nvSpPr>
        <p:spPr>
          <a:xfrm>
            <a:off x="6242608" y="4177026"/>
            <a:ext cx="3034741" cy="1258995"/>
          </a:xfrm>
          <a:prstGeom prst="rect">
            <a:avLst/>
          </a:prstGeom>
          <a:solidFill>
            <a:schemeClr val="accent4"/>
          </a:solidFill>
        </p:spPr>
        <p:txBody>
          <a:bodyPr wrap="square" lIns="144000" tIns="93600" rIns="90000" bIns="144000" rtlCol="0">
            <a:noAutofit/>
          </a:bodyPr>
          <a:lstStyle/>
          <a:p>
            <a:r>
              <a:rPr lang="fr-CH" b="1" dirty="0">
                <a:solidFill>
                  <a:schemeClr val="bg1"/>
                </a:solidFill>
              </a:rPr>
              <a:t>D’après vous, à quoi ressemblerait le monde aujourd'hui si l’Homme n'avait jamais appris à faire du feu ?</a:t>
            </a:r>
          </a:p>
        </p:txBody>
      </p:sp>
      <p:sp>
        <p:nvSpPr>
          <p:cNvPr id="4" name="Fußzeilenplatzhalter 3">
            <a:extLst>
              <a:ext uri="{FF2B5EF4-FFF2-40B4-BE49-F238E27FC236}">
                <a16:creationId xmlns:a16="http://schemas.microsoft.com/office/drawing/2014/main" id="{423523FF-B71A-8827-9373-47D211E6783B}"/>
              </a:ext>
            </a:extLst>
          </p:cNvPr>
          <p:cNvSpPr>
            <a:spLocks noGrp="1"/>
          </p:cNvSpPr>
          <p:nvPr>
            <p:ph type="ftr" sz="quarter" idx="11"/>
          </p:nvPr>
        </p:nvSpPr>
        <p:spPr/>
        <p:txBody>
          <a:bodyPr/>
          <a:lstStyle/>
          <a:p>
            <a:r>
              <a:rPr lang="de-DE" noProof="0"/>
              <a:t>Version août 2023</a:t>
            </a:r>
            <a:endParaRPr lang="de-CH" noProof="0" dirty="0"/>
          </a:p>
        </p:txBody>
      </p:sp>
      <p:sp>
        <p:nvSpPr>
          <p:cNvPr id="16" name="Textfeld 15">
            <a:extLst>
              <a:ext uri="{FF2B5EF4-FFF2-40B4-BE49-F238E27FC236}">
                <a16:creationId xmlns:a16="http://schemas.microsoft.com/office/drawing/2014/main" id="{2E914DD9-FA51-FD93-4A21-9D98C4BC7D20}"/>
              </a:ext>
            </a:extLst>
          </p:cNvPr>
          <p:cNvSpPr txBox="1"/>
          <p:nvPr/>
        </p:nvSpPr>
        <p:spPr>
          <a:xfrm>
            <a:off x="3832785" y="5617186"/>
            <a:ext cx="3673361" cy="934959"/>
          </a:xfrm>
          <a:prstGeom prst="rect">
            <a:avLst/>
          </a:prstGeom>
          <a:solidFill>
            <a:schemeClr val="accent1"/>
          </a:solidFill>
        </p:spPr>
        <p:txBody>
          <a:bodyPr wrap="square" lIns="144000" tIns="93600" rIns="90000" bIns="144000" rtlCol="0">
            <a:noAutofit/>
          </a:bodyPr>
          <a:lstStyle/>
          <a:p>
            <a:r>
              <a:rPr lang="fr-CH" b="1" dirty="0">
                <a:solidFill>
                  <a:schemeClr val="bg1"/>
                </a:solidFill>
              </a:rPr>
              <a:t>Que faut-il pour qu'un feu démarre ?</a:t>
            </a:r>
          </a:p>
        </p:txBody>
      </p:sp>
    </p:spTree>
    <p:extLst>
      <p:ext uri="{BB962C8B-B14F-4D97-AF65-F5344CB8AC3E}">
        <p14:creationId xmlns:p14="http://schemas.microsoft.com/office/powerpoint/2010/main" val="20259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998E04F-C4A8-2450-C4EB-EFDEFF05D1E5}"/>
              </a:ext>
            </a:extLst>
          </p:cNvPr>
          <p:cNvSpPr>
            <a:spLocks noGrp="1"/>
          </p:cNvSpPr>
          <p:nvPr>
            <p:ph type="body" sz="quarter" idx="10"/>
          </p:nvPr>
        </p:nvSpPr>
        <p:spPr/>
        <p:txBody>
          <a:bodyPr/>
          <a:lstStyle/>
          <a:p>
            <a:r>
              <a:rPr lang="de-CH" noProof="0" dirty="0"/>
              <a:t>1.1</a:t>
            </a:r>
          </a:p>
        </p:txBody>
      </p:sp>
      <p:sp>
        <p:nvSpPr>
          <p:cNvPr id="2" name="Fußzeilenplatzhalter 1">
            <a:extLst>
              <a:ext uri="{FF2B5EF4-FFF2-40B4-BE49-F238E27FC236}">
                <a16:creationId xmlns:a16="http://schemas.microsoft.com/office/drawing/2014/main" id="{EE292915-A05C-A891-582B-7B1EBBF50622}"/>
              </a:ext>
            </a:extLst>
          </p:cNvPr>
          <p:cNvSpPr>
            <a:spLocks noGrp="1"/>
          </p:cNvSpPr>
          <p:nvPr>
            <p:ph type="ftr" sz="quarter" idx="12"/>
          </p:nvPr>
        </p:nvSpPr>
        <p:spPr/>
        <p:txBody>
          <a:bodyPr/>
          <a:lstStyle/>
          <a:p>
            <a:r>
              <a:rPr lang="de-DE" noProof="0"/>
              <a:t>Version août 2023</a:t>
            </a:r>
            <a:endParaRPr lang="de-CH" noProof="0" dirty="0"/>
          </a:p>
        </p:txBody>
      </p:sp>
      <p:sp>
        <p:nvSpPr>
          <p:cNvPr id="5" name="Foliennummernplatzhalter 4">
            <a:extLst>
              <a:ext uri="{FF2B5EF4-FFF2-40B4-BE49-F238E27FC236}">
                <a16:creationId xmlns:a16="http://schemas.microsoft.com/office/drawing/2014/main" id="{41635181-0262-043A-3955-8A11495F5F11}"/>
              </a:ext>
            </a:extLst>
          </p:cNvPr>
          <p:cNvSpPr>
            <a:spLocks noGrp="1"/>
          </p:cNvSpPr>
          <p:nvPr>
            <p:ph type="sldNum" sz="quarter" idx="13"/>
          </p:nvPr>
        </p:nvSpPr>
        <p:spPr/>
        <p:txBody>
          <a:bodyPr/>
          <a:lstStyle/>
          <a:p>
            <a:fld id="{442AD375-037F-43D0-B059-5172DA06796A}" type="slidenum">
              <a:rPr lang="de-CH" smtClean="0"/>
              <a:pPr/>
              <a:t>6</a:t>
            </a:fld>
            <a:endParaRPr lang="de-CH" dirty="0"/>
          </a:p>
        </p:txBody>
      </p:sp>
      <p:sp>
        <p:nvSpPr>
          <p:cNvPr id="6" name="Titel 5">
            <a:extLst>
              <a:ext uri="{FF2B5EF4-FFF2-40B4-BE49-F238E27FC236}">
                <a16:creationId xmlns:a16="http://schemas.microsoft.com/office/drawing/2014/main" id="{3DC89DB9-4F45-D689-4827-A7CABEC6104A}"/>
              </a:ext>
            </a:extLst>
          </p:cNvPr>
          <p:cNvSpPr>
            <a:spLocks noGrp="1"/>
          </p:cNvSpPr>
          <p:nvPr>
            <p:ph type="title"/>
          </p:nvPr>
        </p:nvSpPr>
        <p:spPr/>
        <p:txBody>
          <a:bodyPr/>
          <a:lstStyle/>
          <a:p>
            <a:r>
              <a:rPr lang="fr-CH" dirty="0"/>
              <a:t>La flamme</a:t>
            </a:r>
          </a:p>
        </p:txBody>
      </p:sp>
      <p:sp>
        <p:nvSpPr>
          <p:cNvPr id="4" name="Textplatzhalter 3"/>
          <p:cNvSpPr>
            <a:spLocks noGrp="1"/>
          </p:cNvSpPr>
          <p:nvPr>
            <p:ph type="body" sz="quarter" idx="14"/>
          </p:nvPr>
        </p:nvSpPr>
        <p:spPr/>
        <p:txBody>
          <a:bodyPr/>
          <a:lstStyle/>
          <a:p>
            <a:r>
              <a:rPr lang="de-DE" dirty="0"/>
              <a:t>1.1</a:t>
            </a:r>
            <a:endParaRPr lang="de-CH" dirty="0"/>
          </a:p>
        </p:txBody>
      </p:sp>
      <p:pic>
        <p:nvPicPr>
          <p:cNvPr id="11" name="Grafik 10">
            <a:extLst>
              <a:ext uri="{FF2B5EF4-FFF2-40B4-BE49-F238E27FC236}">
                <a16:creationId xmlns:a16="http://schemas.microsoft.com/office/drawing/2014/main"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313384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42C8BF9C-DE34-4A48-B2C3-FADFD8372325}"/>
              </a:ext>
            </a:extLst>
          </p:cNvPr>
          <p:cNvSpPr>
            <a:spLocks noGrp="1"/>
          </p:cNvSpPr>
          <p:nvPr>
            <p:ph sz="quarter" idx="17"/>
          </p:nvPr>
        </p:nvSpPr>
        <p:spPr>
          <a:xfrm>
            <a:off x="3833922" y="1840138"/>
            <a:ext cx="5400416" cy="4375685"/>
          </a:xfrm>
        </p:spPr>
        <p:txBody>
          <a:bodyPr/>
          <a:lstStyle/>
          <a:p>
            <a:r>
              <a:rPr lang="de-CH" noProof="0" dirty="0"/>
              <a:t> </a:t>
            </a:r>
          </a:p>
        </p:txBody>
      </p:sp>
      <p:graphicFrame>
        <p:nvGraphicFramePr>
          <p:cNvPr id="14" name="Tabelle 26">
            <a:extLst>
              <a:ext uri="{FF2B5EF4-FFF2-40B4-BE49-F238E27FC236}">
                <a16:creationId xmlns:a16="http://schemas.microsoft.com/office/drawing/2014/main" id="{9544E421-920C-8268-581C-B744492A2F90}"/>
              </a:ext>
            </a:extLst>
          </p:cNvPr>
          <p:cNvGraphicFramePr>
            <a:graphicFrameLocks noGrp="1"/>
          </p:cNvGraphicFramePr>
          <p:nvPr>
            <p:extLst>
              <p:ext uri="{D42A27DB-BD31-4B8C-83A1-F6EECF244321}">
                <p14:modId xmlns:p14="http://schemas.microsoft.com/office/powerpoint/2010/main" val="2487352252"/>
              </p:ext>
            </p:extLst>
          </p:nvPr>
        </p:nvGraphicFramePr>
        <p:xfrm>
          <a:off x="4193778" y="2123653"/>
          <a:ext cx="4759657" cy="3812545"/>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2484005152"/>
                    </a:ext>
                  </a:extLst>
                </a:gridCol>
                <a:gridCol w="4111585">
                  <a:extLst>
                    <a:ext uri="{9D8B030D-6E8A-4147-A177-3AD203B41FA5}">
                      <a16:colId xmlns:a16="http://schemas.microsoft.com/office/drawing/2014/main" val="355635512"/>
                    </a:ext>
                  </a:extLst>
                </a:gridCol>
              </a:tblGrid>
              <a:tr h="500290">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100" noProof="0" dirty="0"/>
                        <a:t>1-2 leçons</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256387"/>
                  </a:ext>
                </a:extLst>
              </a:tr>
              <a:tr h="2596054">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noProof="0" dirty="0"/>
                        <a:t>Copies de la</a:t>
                      </a:r>
                      <a:r>
                        <a:rPr lang="de-CH" sz="1100" baseline="0" dirty="0"/>
                        <a:t> </a:t>
                      </a:r>
                      <a:r>
                        <a:rPr lang="fr-CH" sz="1100" baseline="0" noProof="0" dirty="0"/>
                        <a:t>diapositive </a:t>
                      </a:r>
                      <a:r>
                        <a:rPr lang="de-CH" sz="1100" baseline="0" dirty="0"/>
                        <a:t>9</a:t>
                      </a:r>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baseline="0" dirty="0"/>
                        <a:t>Les trois boîtes de la Boîte - Feu Magique</a:t>
                      </a:r>
                      <a:endParaRPr lang="de-DE" sz="1100" baseline="0" dirty="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baseline="0" dirty="0"/>
                        <a:t>Copies de la partie pratique :</a:t>
                      </a:r>
                      <a:r>
                        <a:rPr lang="de-DE" sz="1100" baseline="0" dirty="0"/>
                        <a:t>                                             </a:t>
                      </a:r>
                      <a:r>
                        <a:rPr lang="fr-CH" sz="1100" baseline="0" noProof="0" dirty="0"/>
                        <a:t>consignes de sécurité</a:t>
                      </a:r>
                      <a:r>
                        <a:rPr lang="de-DE" sz="1100" baseline="0" dirty="0"/>
                        <a:t> (E5), </a:t>
                      </a:r>
                      <a:r>
                        <a:rPr lang="fr-CH" sz="1100" baseline="0" noProof="0" dirty="0"/>
                        <a:t>expériences n°</a:t>
                      </a:r>
                      <a:r>
                        <a:rPr lang="de-DE" sz="1100" baseline="0" dirty="0"/>
                        <a:t>1-4, </a:t>
                      </a:r>
                      <a:r>
                        <a:rPr lang="fr-CH" sz="1100" baseline="0" noProof="0" dirty="0"/>
                        <a:t>en option expérience n°5 et expérience de démonstration n°13</a:t>
                      </a:r>
                      <a:r>
                        <a:rPr lang="de-DE" sz="1100" baseline="0" dirty="0"/>
                        <a:t> </a:t>
                      </a:r>
                      <a:r>
                        <a:rPr lang="fr-CH" sz="1100" baseline="0" noProof="0" dirty="0"/>
                        <a:t>(fiche de travail)</a:t>
                      </a:r>
                      <a:endParaRPr lang="fr-CH" sz="1100" noProof="0" dirty="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baseline="0" dirty="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baseline="0" dirty="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18314"/>
                  </a:ext>
                </a:extLst>
              </a:tr>
              <a:tr h="716201">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CH" sz="1100" noProof="0" dirty="0"/>
                        <a:t>Expériences n°</a:t>
                      </a:r>
                      <a:r>
                        <a:rPr lang="de-DE" sz="1100" baseline="0" dirty="0"/>
                        <a:t>1, 2, 3, 4, </a:t>
                      </a:r>
                      <a:r>
                        <a:rPr lang="fr-CH" sz="1100" baseline="0" noProof="0" dirty="0"/>
                        <a:t>(en option</a:t>
                      </a:r>
                      <a:r>
                        <a:rPr lang="de-DE" sz="1100" baseline="0" dirty="0"/>
                        <a:t>)</a:t>
                      </a:r>
                      <a:r>
                        <a:rPr lang="de-CH" sz="1100" strike="noStrike" baseline="0" dirty="0">
                          <a:solidFill>
                            <a:schemeClr val="tx1"/>
                          </a:solidFill>
                        </a:rPr>
                        <a:t> </a:t>
                      </a:r>
                      <a:r>
                        <a:rPr lang="de-DE" sz="1100" baseline="0" dirty="0"/>
                        <a:t>5 et </a:t>
                      </a:r>
                      <a:r>
                        <a:rPr lang="fr-CH" sz="1100" baseline="0" noProof="0" dirty="0"/>
                        <a:t>expérience de démonstration n°</a:t>
                      </a:r>
                      <a:r>
                        <a:rPr lang="de-DE" sz="1100" baseline="0" dirty="0"/>
                        <a:t>13</a:t>
                      </a:r>
                      <a:endParaRPr lang="de-CH" sz="110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872287"/>
                  </a:ext>
                </a:extLst>
              </a:tr>
            </a:tbl>
          </a:graphicData>
        </a:graphic>
      </p:graphicFrame>
      <p:sp>
        <p:nvSpPr>
          <p:cNvPr id="2" name="Textplatzhalter 1">
            <a:extLst>
              <a:ext uri="{FF2B5EF4-FFF2-40B4-BE49-F238E27FC236}">
                <a16:creationId xmlns:a16="http://schemas.microsoft.com/office/drawing/2014/main" id="{0329A611-EF61-383C-3CF0-459644B7F560}"/>
              </a:ext>
            </a:extLst>
          </p:cNvPr>
          <p:cNvSpPr>
            <a:spLocks noGrp="1"/>
          </p:cNvSpPr>
          <p:nvPr>
            <p:ph type="body" sz="quarter" idx="10"/>
          </p:nvPr>
        </p:nvSpPr>
        <p:spPr/>
        <p:txBody>
          <a:bodyPr/>
          <a:lstStyle/>
          <a:p>
            <a:r>
              <a:rPr lang="de-CH" noProof="0" dirty="0"/>
              <a:t>1.1</a:t>
            </a:r>
          </a:p>
        </p:txBody>
      </p:sp>
      <p:sp>
        <p:nvSpPr>
          <p:cNvPr id="5" name="Foliennummernplatzhalter 4">
            <a:extLst>
              <a:ext uri="{FF2B5EF4-FFF2-40B4-BE49-F238E27FC236}">
                <a16:creationId xmlns:a16="http://schemas.microsoft.com/office/drawing/2014/main" id="{D6C8F04C-D684-2931-CB74-C015E6E3BDAD}"/>
              </a:ext>
            </a:extLst>
          </p:cNvPr>
          <p:cNvSpPr>
            <a:spLocks noGrp="1"/>
          </p:cNvSpPr>
          <p:nvPr>
            <p:ph type="sldNum" sz="quarter" idx="13"/>
          </p:nvPr>
        </p:nvSpPr>
        <p:spPr/>
        <p:txBody>
          <a:bodyPr/>
          <a:lstStyle/>
          <a:p>
            <a:fld id="{442AD375-037F-43D0-B059-5172DA06796A}" type="slidenum">
              <a:rPr lang="de-CH" smtClean="0"/>
              <a:pPr/>
              <a:t>7</a:t>
            </a:fld>
            <a:endParaRPr lang="de-CH" dirty="0"/>
          </a:p>
        </p:txBody>
      </p:sp>
      <p:sp>
        <p:nvSpPr>
          <p:cNvPr id="6" name="Titel 5">
            <a:extLst>
              <a:ext uri="{FF2B5EF4-FFF2-40B4-BE49-F238E27FC236}">
                <a16:creationId xmlns:a16="http://schemas.microsoft.com/office/drawing/2014/main" id="{B07F9C28-CA87-AB81-8336-F38EBF5729C9}"/>
              </a:ext>
            </a:extLst>
          </p:cNvPr>
          <p:cNvSpPr>
            <a:spLocks noGrp="1"/>
          </p:cNvSpPr>
          <p:nvPr>
            <p:ph type="title"/>
          </p:nvPr>
        </p:nvSpPr>
        <p:spPr/>
        <p:txBody>
          <a:bodyPr/>
          <a:lstStyle/>
          <a:p>
            <a:r>
              <a:rPr lang="fr-CH" dirty="0"/>
              <a:t>Objectifs pédagogiques et organisation</a:t>
            </a:r>
          </a:p>
        </p:txBody>
      </p:sp>
      <p:sp>
        <p:nvSpPr>
          <p:cNvPr id="7" name="Inhaltsplatzhalter 6">
            <a:extLst>
              <a:ext uri="{FF2B5EF4-FFF2-40B4-BE49-F238E27FC236}">
                <a16:creationId xmlns:a16="http://schemas.microsoft.com/office/drawing/2014/main" id="{BD736971-22BF-A797-BE62-F80A2E332616}"/>
              </a:ext>
            </a:extLst>
          </p:cNvPr>
          <p:cNvSpPr>
            <a:spLocks noGrp="1"/>
          </p:cNvSpPr>
          <p:nvPr>
            <p:ph sz="quarter" idx="14"/>
          </p:nvPr>
        </p:nvSpPr>
        <p:spPr>
          <a:xfrm>
            <a:off x="1392445" y="1835621"/>
            <a:ext cx="2228400" cy="2117481"/>
          </a:xfrm>
        </p:spPr>
        <p:txBody>
          <a:bodyPr/>
          <a:lstStyle/>
          <a:p>
            <a:r>
              <a:rPr lang="fr-CH" sz="1400" b="1" noProof="0" dirty="0"/>
              <a:t>Objectif pédagogique (contenu)</a:t>
            </a:r>
          </a:p>
          <a:p>
            <a:endParaRPr lang="fr-CH" noProof="0" dirty="0"/>
          </a:p>
          <a:p>
            <a:r>
              <a:rPr lang="fr-CH" dirty="0"/>
              <a:t>Les élèves peuvent décrire les principales propriétés d’une flamme.</a:t>
            </a:r>
          </a:p>
          <a:p>
            <a:endParaRPr lang="fr-CH" dirty="0"/>
          </a:p>
        </p:txBody>
      </p:sp>
      <p:sp>
        <p:nvSpPr>
          <p:cNvPr id="8" name="Inhaltsplatzhalter 7">
            <a:extLst>
              <a:ext uri="{FF2B5EF4-FFF2-40B4-BE49-F238E27FC236}">
                <a16:creationId xmlns:a16="http://schemas.microsoft.com/office/drawing/2014/main" id="{7EA3D320-E716-8DE4-E200-C20EC4B3C2F5}"/>
              </a:ext>
            </a:extLst>
          </p:cNvPr>
          <p:cNvSpPr>
            <a:spLocks noGrp="1"/>
          </p:cNvSpPr>
          <p:nvPr>
            <p:ph sz="quarter" idx="15"/>
          </p:nvPr>
        </p:nvSpPr>
        <p:spPr>
          <a:xfrm>
            <a:off x="1391573" y="4098343"/>
            <a:ext cx="2228400" cy="2117481"/>
          </a:xfrm>
        </p:spPr>
        <p:txBody>
          <a:bodyPr/>
          <a:lstStyle/>
          <a:p>
            <a:r>
              <a:rPr lang="fr-CH" sz="1400" b="1" noProof="0" dirty="0"/>
              <a:t>Objectif pédagogique (transversalité)</a:t>
            </a:r>
          </a:p>
          <a:p>
            <a:endParaRPr lang="fr-CH" noProof="0" dirty="0"/>
          </a:p>
          <a:p>
            <a:r>
              <a:rPr lang="fr-CH" noProof="0" dirty="0"/>
              <a:t>Les élèves peuvent réaliser les expériences de manière autonome en suivant les instructions.</a:t>
            </a:r>
          </a:p>
        </p:txBody>
      </p:sp>
      <p:sp>
        <p:nvSpPr>
          <p:cNvPr id="10" name="Textplatzhalter 9">
            <a:extLst>
              <a:ext uri="{FF2B5EF4-FFF2-40B4-BE49-F238E27FC236}">
                <a16:creationId xmlns:a16="http://schemas.microsoft.com/office/drawing/2014/main" id="{F73FCACE-83E9-C92E-E488-009D121B81A8}"/>
              </a:ext>
            </a:extLst>
          </p:cNvPr>
          <p:cNvSpPr>
            <a:spLocks noGrp="1"/>
          </p:cNvSpPr>
          <p:nvPr>
            <p:ph type="body" sz="quarter" idx="18"/>
          </p:nvPr>
        </p:nvSpPr>
        <p:spPr/>
        <p:txBody>
          <a:bodyPr/>
          <a:lstStyle/>
          <a:p>
            <a:r>
              <a:rPr lang="fr-CH" dirty="0"/>
              <a:t>La flamme</a:t>
            </a:r>
          </a:p>
        </p:txBody>
      </p:sp>
      <p:sp>
        <p:nvSpPr>
          <p:cNvPr id="4" name="Fußzeilenplatzhalter 3">
            <a:extLst>
              <a:ext uri="{FF2B5EF4-FFF2-40B4-BE49-F238E27FC236}">
                <a16:creationId xmlns:a16="http://schemas.microsoft.com/office/drawing/2014/main" id="{8A941EA5-A4A2-9E6D-F93F-80E27AFA52DE}"/>
              </a:ext>
            </a:extLst>
          </p:cNvPr>
          <p:cNvSpPr>
            <a:spLocks noGrp="1"/>
          </p:cNvSpPr>
          <p:nvPr>
            <p:ph type="ftr" sz="quarter" idx="12"/>
          </p:nvPr>
        </p:nvSpPr>
        <p:spPr/>
        <p:txBody>
          <a:bodyPr/>
          <a:lstStyle/>
          <a:p>
            <a:r>
              <a:rPr lang="de-DE" noProof="0"/>
              <a:t>Version août 2023</a:t>
            </a:r>
            <a:endParaRPr lang="de-CH" noProof="0" dirty="0"/>
          </a:p>
        </p:txBody>
      </p:sp>
      <p:pic>
        <p:nvPicPr>
          <p:cNvPr id="11" name="Grafik 10">
            <a:extLst>
              <a:ext uri="{FF2B5EF4-FFF2-40B4-BE49-F238E27FC236}">
                <a16:creationId xmlns:a16="http://schemas.microsoft.com/office/drawing/2014/main"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41" y="5292005"/>
            <a:ext cx="260160" cy="260160"/>
          </a:xfrm>
          <a:prstGeom prst="rect">
            <a:avLst/>
          </a:prstGeom>
        </p:spPr>
      </p:pic>
      <p:pic>
        <p:nvPicPr>
          <p:cNvPr id="12" name="Grafik 11">
            <a:extLst>
              <a:ext uri="{FF2B5EF4-FFF2-40B4-BE49-F238E27FC236}">
                <a16:creationId xmlns:a16="http://schemas.microsoft.com/office/drawing/2014/main"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321" y="2123653"/>
            <a:ext cx="284400" cy="284400"/>
          </a:xfrm>
          <a:prstGeom prst="rect">
            <a:avLst/>
          </a:prstGeom>
        </p:spPr>
      </p:pic>
      <p:pic>
        <p:nvPicPr>
          <p:cNvPr id="13" name="Grafik 12">
            <a:extLst>
              <a:ext uri="{FF2B5EF4-FFF2-40B4-BE49-F238E27FC236}">
                <a16:creationId xmlns:a16="http://schemas.microsoft.com/office/drawing/2014/main"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321" y="2764872"/>
            <a:ext cx="248400" cy="248400"/>
          </a:xfrm>
          <a:prstGeom prst="rect">
            <a:avLst/>
          </a:prstGeom>
        </p:spPr>
      </p:pic>
      <p:pic>
        <p:nvPicPr>
          <p:cNvPr id="3" name="Grafik 2"/>
          <p:cNvPicPr>
            <a:picLocks noChangeAspect="1"/>
          </p:cNvPicPr>
          <p:nvPr/>
        </p:nvPicPr>
        <p:blipFill>
          <a:blip r:embed="rId6"/>
          <a:stretch>
            <a:fillRect/>
          </a:stretch>
        </p:blipFill>
        <p:spPr>
          <a:xfrm>
            <a:off x="6052328" y="3703447"/>
            <a:ext cx="864765"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Grafik 21"/>
          <p:cNvPicPr>
            <a:picLocks noChangeAspect="1"/>
          </p:cNvPicPr>
          <p:nvPr/>
        </p:nvPicPr>
        <p:blipFill>
          <a:blip r:embed="rId7"/>
          <a:stretch>
            <a:fillRect/>
          </a:stretch>
        </p:blipFill>
        <p:spPr>
          <a:xfrm>
            <a:off x="7069572" y="3703447"/>
            <a:ext cx="864765"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Grafik 22"/>
          <p:cNvPicPr>
            <a:picLocks noChangeAspect="1"/>
          </p:cNvPicPr>
          <p:nvPr/>
        </p:nvPicPr>
        <p:blipFill>
          <a:blip r:embed="rId8"/>
          <a:stretch>
            <a:fillRect/>
          </a:stretch>
        </p:blipFill>
        <p:spPr>
          <a:xfrm>
            <a:off x="8075917" y="3703447"/>
            <a:ext cx="865915"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Grafik 23"/>
          <p:cNvPicPr>
            <a:picLocks noChangeAspect="1"/>
          </p:cNvPicPr>
          <p:nvPr/>
        </p:nvPicPr>
        <p:blipFill>
          <a:blip r:embed="rId9"/>
          <a:stretch>
            <a:fillRect/>
          </a:stretch>
        </p:blipFill>
        <p:spPr>
          <a:xfrm>
            <a:off x="5037387" y="4457204"/>
            <a:ext cx="867068"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Grafik 24"/>
          <p:cNvPicPr>
            <a:picLocks noChangeAspect="1"/>
          </p:cNvPicPr>
          <p:nvPr/>
        </p:nvPicPr>
        <p:blipFill>
          <a:blip r:embed="rId10"/>
          <a:stretch>
            <a:fillRect/>
          </a:stretch>
        </p:blipFill>
        <p:spPr>
          <a:xfrm>
            <a:off x="6052328" y="4457204"/>
            <a:ext cx="867068"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Grafik 25"/>
          <p:cNvPicPr>
            <a:picLocks noChangeAspect="1"/>
          </p:cNvPicPr>
          <p:nvPr/>
        </p:nvPicPr>
        <p:blipFill>
          <a:blip r:embed="rId11"/>
          <a:stretch>
            <a:fillRect/>
          </a:stretch>
        </p:blipFill>
        <p:spPr>
          <a:xfrm>
            <a:off x="7067269" y="4457204"/>
            <a:ext cx="867068"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Grafik 26"/>
          <p:cNvPicPr>
            <a:picLocks noChangeAspect="1"/>
          </p:cNvPicPr>
          <p:nvPr/>
        </p:nvPicPr>
        <p:blipFill>
          <a:blip r:embed="rId12"/>
          <a:stretch>
            <a:fillRect/>
          </a:stretch>
        </p:blipFill>
        <p:spPr>
          <a:xfrm>
            <a:off x="8082210" y="4457204"/>
            <a:ext cx="868224"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1303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2DB424-91FB-F144-A525-701E4AF76EBD}"/>
              </a:ext>
            </a:extLst>
          </p:cNvPr>
          <p:cNvSpPr>
            <a:spLocks noGrp="1"/>
          </p:cNvSpPr>
          <p:nvPr>
            <p:ph type="body" sz="quarter" idx="10"/>
          </p:nvPr>
        </p:nvSpPr>
        <p:spPr/>
        <p:txBody>
          <a:bodyPr/>
          <a:lstStyle/>
          <a:p>
            <a:r>
              <a:rPr lang="de-CH" noProof="0" dirty="0"/>
              <a:t>1.1</a:t>
            </a:r>
          </a:p>
        </p:txBody>
      </p:sp>
      <p:sp>
        <p:nvSpPr>
          <p:cNvPr id="5" name="Foliennummernplatzhalter 4">
            <a:extLst>
              <a:ext uri="{FF2B5EF4-FFF2-40B4-BE49-F238E27FC236}">
                <a16:creationId xmlns:a16="http://schemas.microsoft.com/office/drawing/2014/main" id="{E0528E69-7796-6FEB-63DB-D58E72DBAE1C}"/>
              </a:ext>
            </a:extLst>
          </p:cNvPr>
          <p:cNvSpPr>
            <a:spLocks noGrp="1"/>
          </p:cNvSpPr>
          <p:nvPr>
            <p:ph type="sldNum" sz="quarter" idx="13"/>
          </p:nvPr>
        </p:nvSpPr>
        <p:spPr/>
        <p:txBody>
          <a:bodyPr/>
          <a:lstStyle/>
          <a:p>
            <a:fld id="{442AD375-037F-43D0-B059-5172DA06796A}" type="slidenum">
              <a:rPr lang="de-CH" smtClean="0"/>
              <a:pPr/>
              <a:t>8</a:t>
            </a:fld>
            <a:endParaRPr lang="de-CH" dirty="0"/>
          </a:p>
        </p:txBody>
      </p:sp>
      <p:sp>
        <p:nvSpPr>
          <p:cNvPr id="6" name="Titel 5">
            <a:extLst>
              <a:ext uri="{FF2B5EF4-FFF2-40B4-BE49-F238E27FC236}">
                <a16:creationId xmlns:a16="http://schemas.microsoft.com/office/drawing/2014/main" id="{FDDCC126-53E6-1549-CBBF-F0EFDBB1DE56}"/>
              </a:ext>
            </a:extLst>
          </p:cNvPr>
          <p:cNvSpPr>
            <a:spLocks noGrp="1"/>
          </p:cNvSpPr>
          <p:nvPr>
            <p:ph type="title"/>
          </p:nvPr>
        </p:nvSpPr>
        <p:spPr/>
        <p:txBody>
          <a:bodyPr/>
          <a:lstStyle/>
          <a:p>
            <a:r>
              <a:rPr lang="fr-CH" dirty="0"/>
              <a:t>Objectifs pédagogiques</a:t>
            </a:r>
          </a:p>
        </p:txBody>
      </p:sp>
      <p:sp>
        <p:nvSpPr>
          <p:cNvPr id="7" name="Inhaltsplatzhalter 6">
            <a:extLst>
              <a:ext uri="{FF2B5EF4-FFF2-40B4-BE49-F238E27FC236}">
                <a16:creationId xmlns:a16="http://schemas.microsoft.com/office/drawing/2014/main" id="{B7796EE7-D501-35F0-3C05-542ED987D005}"/>
              </a:ext>
            </a:extLst>
          </p:cNvPr>
          <p:cNvSpPr>
            <a:spLocks noGrp="1"/>
          </p:cNvSpPr>
          <p:nvPr>
            <p:ph sz="quarter" idx="14"/>
          </p:nvPr>
        </p:nvSpPr>
        <p:spPr/>
        <p:txBody>
          <a:bodyPr/>
          <a:lstStyle/>
          <a:p>
            <a:r>
              <a:rPr lang="fr-CH" sz="1400" b="1" noProof="0" dirty="0"/>
              <a:t>Objectif pédagogique 1</a:t>
            </a:r>
          </a:p>
          <a:p>
            <a:endParaRPr lang="fr-CH" noProof="0" dirty="0"/>
          </a:p>
          <a:p>
            <a:r>
              <a:rPr lang="fr-CH" sz="1400" dirty="0"/>
              <a:t>Objectif formulé individuellement</a:t>
            </a:r>
          </a:p>
        </p:txBody>
      </p:sp>
      <p:sp>
        <p:nvSpPr>
          <p:cNvPr id="8" name="Inhaltsplatzhalter 7">
            <a:extLst>
              <a:ext uri="{FF2B5EF4-FFF2-40B4-BE49-F238E27FC236}">
                <a16:creationId xmlns:a16="http://schemas.microsoft.com/office/drawing/2014/main" id="{27E7786C-E6A1-8BB4-629F-FF1F476D2BB2}"/>
              </a:ext>
            </a:extLst>
          </p:cNvPr>
          <p:cNvSpPr>
            <a:spLocks noGrp="1"/>
          </p:cNvSpPr>
          <p:nvPr>
            <p:ph sz="quarter" idx="15"/>
          </p:nvPr>
        </p:nvSpPr>
        <p:spPr/>
        <p:txBody>
          <a:bodyPr/>
          <a:lstStyle/>
          <a:p>
            <a:r>
              <a:rPr lang="fr-CH" sz="1400" b="1" dirty="0"/>
              <a:t>Objectif pédagogique  </a:t>
            </a:r>
            <a:r>
              <a:rPr lang="de-CH" sz="1400" b="1" noProof="0" dirty="0"/>
              <a:t>2</a:t>
            </a:r>
          </a:p>
          <a:p>
            <a:endParaRPr lang="de-CH" noProof="0" dirty="0"/>
          </a:p>
          <a:p>
            <a:r>
              <a:rPr lang="fr-CH" sz="1400" dirty="0"/>
              <a:t>Objectif formulé individuellement</a:t>
            </a:r>
          </a:p>
        </p:txBody>
      </p:sp>
      <p:sp>
        <p:nvSpPr>
          <p:cNvPr id="9" name="Textplatzhalter 8">
            <a:extLst>
              <a:ext uri="{FF2B5EF4-FFF2-40B4-BE49-F238E27FC236}">
                <a16:creationId xmlns:a16="http://schemas.microsoft.com/office/drawing/2014/main" id="{DA31FAD9-7833-84AE-C2A2-7C89362145E5}"/>
              </a:ext>
            </a:extLst>
          </p:cNvPr>
          <p:cNvSpPr>
            <a:spLocks noGrp="1"/>
          </p:cNvSpPr>
          <p:nvPr>
            <p:ph type="body" sz="quarter" idx="18"/>
          </p:nvPr>
        </p:nvSpPr>
        <p:spPr/>
        <p:txBody>
          <a:bodyPr/>
          <a:lstStyle/>
          <a:p>
            <a:r>
              <a:rPr lang="fr-CH" dirty="0"/>
              <a:t>La flamme</a:t>
            </a:r>
          </a:p>
        </p:txBody>
      </p:sp>
      <p:sp>
        <p:nvSpPr>
          <p:cNvPr id="4" name="Fußzeilenplatzhalter 3">
            <a:extLst>
              <a:ext uri="{FF2B5EF4-FFF2-40B4-BE49-F238E27FC236}">
                <a16:creationId xmlns:a16="http://schemas.microsoft.com/office/drawing/2014/main" id="{CB36EA3F-0A3B-02A5-A9FA-A8B69752386A}"/>
              </a:ext>
            </a:extLst>
          </p:cNvPr>
          <p:cNvSpPr>
            <a:spLocks noGrp="1"/>
          </p:cNvSpPr>
          <p:nvPr>
            <p:ph type="ftr" sz="quarter" idx="12"/>
          </p:nvPr>
        </p:nvSpPr>
        <p:spPr/>
        <p:txBody>
          <a:bodyPr/>
          <a:lstStyle/>
          <a:p>
            <a:r>
              <a:rPr lang="de-DE" noProof="0"/>
              <a:t>Version août 2023</a:t>
            </a:r>
            <a:endParaRPr lang="de-CH" noProof="0" dirty="0"/>
          </a:p>
        </p:txBody>
      </p:sp>
    </p:spTree>
    <p:extLst>
      <p:ext uri="{BB962C8B-B14F-4D97-AF65-F5344CB8AC3E}">
        <p14:creationId xmlns:p14="http://schemas.microsoft.com/office/powerpoint/2010/main" val="1323453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9</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1.1</a:t>
            </a:r>
          </a:p>
        </p:txBody>
      </p:sp>
      <p:cxnSp>
        <p:nvCxnSpPr>
          <p:cNvPr id="14" name="Gerader Verbinder 13">
            <a:extLst>
              <a:ext uri="{FF2B5EF4-FFF2-40B4-BE49-F238E27FC236}">
                <a16:creationId xmlns:a16="http://schemas.microsoft.com/office/drawing/2014/main" id="{9320DAAB-BBAB-D893-E484-C2A5D8894B04}"/>
              </a:ext>
            </a:extLst>
          </p:cNvPr>
          <p:cNvCxnSpPr/>
          <p:nvPr/>
        </p:nvCxnSpPr>
        <p:spPr>
          <a:xfrm>
            <a:off x="5345906" y="1220866"/>
            <a:ext cx="0" cy="5436604"/>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Sprechblase: rechteckig 16">
            <a:extLst>
              <a:ext uri="{FF2B5EF4-FFF2-40B4-BE49-F238E27FC236}">
                <a16:creationId xmlns:a16="http://schemas.microsoft.com/office/drawing/2014/main" id="{FA3A216B-0F47-470B-467B-1D1C01E57780}"/>
              </a:ext>
            </a:extLst>
          </p:cNvPr>
          <p:cNvSpPr/>
          <p:nvPr/>
        </p:nvSpPr>
        <p:spPr>
          <a:xfrm>
            <a:off x="6250193" y="5724054"/>
            <a:ext cx="1935370" cy="864096"/>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lang="fr-CH" b="1" dirty="0">
                <a:solidFill>
                  <a:schemeClr val="bg1"/>
                </a:solidFill>
              </a:rPr>
              <a:t>ATTENTION</a:t>
            </a:r>
            <a:r>
              <a:rPr lang="de-CH" b="1" dirty="0">
                <a:solidFill>
                  <a:schemeClr val="bg1"/>
                </a:solidFill>
              </a:rPr>
              <a:t> !</a:t>
            </a:r>
          </a:p>
          <a:p>
            <a:pPr algn="ctr"/>
            <a:r>
              <a:rPr lang="fr-CH" sz="1000" dirty="0">
                <a:solidFill>
                  <a:schemeClr val="bg1"/>
                </a:solidFill>
              </a:rPr>
              <a:t>Demandez toujours à un adulte de vous aider si vous voulez refaire une expérience !</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fr-CH" dirty="0"/>
              <a:t>Expériences avec des bougies</a:t>
            </a:r>
          </a:p>
        </p:txBody>
      </p:sp>
      <p:sp>
        <p:nvSpPr>
          <p:cNvPr id="55" name="Inhaltsplatzhalter 2">
            <a:extLst>
              <a:ext uri="{FF2B5EF4-FFF2-40B4-BE49-F238E27FC236}">
                <a16:creationId xmlns:a16="http://schemas.microsoft.com/office/drawing/2014/main" id="{27D06E24-B841-3E10-1E6C-F34191047039}"/>
              </a:ext>
            </a:extLst>
          </p:cNvPr>
          <p:cNvSpPr>
            <a:spLocks noGrp="1"/>
          </p:cNvSpPr>
          <p:nvPr>
            <p:ph sz="half" idx="1"/>
          </p:nvPr>
        </p:nvSpPr>
        <p:spPr>
          <a:xfrm>
            <a:off x="431801" y="1218791"/>
            <a:ext cx="4801434" cy="5225342"/>
          </a:xfrm>
        </p:spPr>
        <p:txBody>
          <a:bodyPr/>
          <a:lstStyle/>
          <a:p>
            <a:endParaRPr lang="de-DE" sz="1100" noProof="0" dirty="0"/>
          </a:p>
          <a:p>
            <a:endParaRPr lang="de-DE" sz="1100" b="1" dirty="0"/>
          </a:p>
          <a:p>
            <a:endParaRPr lang="de-DE" sz="1100" b="1" noProof="0" dirty="0"/>
          </a:p>
          <a:p>
            <a:endParaRPr lang="de-DE" sz="1100" b="1" dirty="0"/>
          </a:p>
          <a:p>
            <a:endParaRPr lang="de-DE" sz="1100" b="1" noProof="0" dirty="0"/>
          </a:p>
          <a:p>
            <a:endParaRPr lang="de-DE" sz="1100" b="1" dirty="0"/>
          </a:p>
          <a:p>
            <a:endParaRPr lang="de-DE" sz="1100" b="1" noProof="0" dirty="0"/>
          </a:p>
          <a:p>
            <a:endParaRPr lang="de-DE" sz="1100" b="1" dirty="0"/>
          </a:p>
          <a:p>
            <a:endParaRPr lang="de-DE" sz="1100" b="1" noProof="0" dirty="0"/>
          </a:p>
          <a:p>
            <a:endParaRPr lang="de-CH" b="1" noProof="0" dirty="0"/>
          </a:p>
          <a:p>
            <a:endParaRPr lang="de-CH" b="1" dirty="0"/>
          </a:p>
          <a:p>
            <a:endParaRPr lang="de-CH" b="1" noProof="0" dirty="0"/>
          </a:p>
          <a:p>
            <a:endParaRPr lang="de-CH" b="1" dirty="0"/>
          </a:p>
          <a:p>
            <a:r>
              <a:rPr lang="fr-CH" b="1" dirty="0"/>
              <a:t>Le feu et la flamme</a:t>
            </a:r>
            <a:endParaRPr lang="fr-CH" b="1" noProof="0" dirty="0"/>
          </a:p>
          <a:p>
            <a:r>
              <a:rPr lang="fr-CH" sz="1100" dirty="0"/>
              <a:t>Une flamme est lumineuse et brûlante. Mais quelle est sa véritable couleur ? Et qu'est-ce qui brûle vraiment quand on allume une bougie ?</a:t>
            </a:r>
          </a:p>
          <a:p>
            <a:r>
              <a:rPr lang="de-CH" sz="1100" dirty="0"/>
              <a:t> </a:t>
            </a:r>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fr-CH" dirty="0"/>
              <a:t>La flamme</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août 2023</a:t>
            </a:r>
            <a:endParaRPr lang="de-CH" noProof="0" dirty="0"/>
          </a:p>
        </p:txBody>
      </p:sp>
      <p:pic>
        <p:nvPicPr>
          <p:cNvPr id="16" name="Grafik 15">
            <a:extLst>
              <a:ext uri="{FF2B5EF4-FFF2-40B4-BE49-F238E27FC236}">
                <a16:creationId xmlns:a16="http://schemas.microsoft.com/office/drawing/2014/main" id="{6BB0D68C-3778-2C1C-98DF-72EF5D3C1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130" y="1145971"/>
            <a:ext cx="1739327" cy="1739327"/>
          </a:xfrm>
          <a:prstGeom prst="rect">
            <a:avLst/>
          </a:prstGeom>
        </p:spPr>
      </p:pic>
      <p:sp>
        <p:nvSpPr>
          <p:cNvPr id="18" name="Sprechblase: rechteckig 15">
            <a:extLst>
              <a:ext uri="{FF2B5EF4-FFF2-40B4-BE49-F238E27FC236}">
                <a16:creationId xmlns:a16="http://schemas.microsoft.com/office/drawing/2014/main" id="{DFB3A577-FC3A-BA3D-212E-AB97A2AD973D}"/>
              </a:ext>
            </a:extLst>
          </p:cNvPr>
          <p:cNvSpPr/>
          <p:nvPr/>
        </p:nvSpPr>
        <p:spPr>
          <a:xfrm>
            <a:off x="2364050" y="1514383"/>
            <a:ext cx="2676263" cy="1370916"/>
          </a:xfrm>
          <a:prstGeom prst="wedgeRectCallout">
            <a:avLst>
              <a:gd name="adj1" fmla="val -70823"/>
              <a:gd name="adj2" fmla="val -50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200"/>
              </a:spcAft>
            </a:pPr>
            <a:r>
              <a:rPr lang="fr-CH" sz="1400" b="1" dirty="0">
                <a:solidFill>
                  <a:schemeClr val="bg1"/>
                </a:solidFill>
              </a:rPr>
              <a:t>Bonjour les enfants !</a:t>
            </a:r>
          </a:p>
          <a:p>
            <a:r>
              <a:rPr lang="fr-CH" sz="1000" dirty="0">
                <a:solidFill>
                  <a:schemeClr val="bg1"/>
                </a:solidFill>
              </a:rPr>
              <a:t>Je m'appelle Mme Flammette et je vais vous guider à travers le thème du feu</a:t>
            </a:r>
            <a:r>
              <a:rPr lang="de-CH" sz="1000" dirty="0">
                <a:solidFill>
                  <a:schemeClr val="bg1"/>
                </a:solidFill>
              </a:rPr>
              <a:t>. </a:t>
            </a:r>
          </a:p>
          <a:p>
            <a:r>
              <a:rPr lang="fr-CH" sz="1000" dirty="0">
                <a:solidFill>
                  <a:schemeClr val="bg1"/>
                </a:solidFill>
              </a:rPr>
              <a:t>Tout d'abord, vous allez en apprendre un peu plus sur moi. Mais vous devrez faire attention, car je suis brûlante et je peux mettre le feu à de nombreuses matières !</a:t>
            </a:r>
            <a:endParaRPr lang="de-DE" sz="1000" dirty="0">
              <a:solidFill>
                <a:schemeClr val="bg1"/>
              </a:solidFill>
            </a:endParaRPr>
          </a:p>
        </p:txBody>
      </p:sp>
      <p:pic>
        <p:nvPicPr>
          <p:cNvPr id="20" name="Grafik 19">
            <a:extLst>
              <a:ext uri="{FF2B5EF4-FFF2-40B4-BE49-F238E27FC236}">
                <a16:creationId xmlns:a16="http://schemas.microsoft.com/office/drawing/2014/main" id="{A1DA0276-05C8-0103-7FD6-AFBFD80FEF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95580" y="5384817"/>
            <a:ext cx="1452174" cy="1452174"/>
          </a:xfrm>
          <a:prstGeom prst="rect">
            <a:avLst/>
          </a:prstGeom>
        </p:spPr>
      </p:pic>
      <p:sp>
        <p:nvSpPr>
          <p:cNvPr id="21" name="Sprechblase: rechteckig 16">
            <a:extLst>
              <a:ext uri="{FF2B5EF4-FFF2-40B4-BE49-F238E27FC236}">
                <a16:creationId xmlns:a16="http://schemas.microsoft.com/office/drawing/2014/main" id="{FA3A216B-0F47-470B-467B-1D1C01E57780}"/>
              </a:ext>
            </a:extLst>
          </p:cNvPr>
          <p:cNvSpPr/>
          <p:nvPr/>
        </p:nvSpPr>
        <p:spPr>
          <a:xfrm>
            <a:off x="2443121" y="5058011"/>
            <a:ext cx="2061668" cy="666042"/>
          </a:xfrm>
          <a:prstGeom prst="wedgeRectCallout">
            <a:avLst>
              <a:gd name="adj1" fmla="val -69028"/>
              <a:gd name="adj2" fmla="val -37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sz="1000" dirty="0">
                <a:solidFill>
                  <a:schemeClr val="bg1"/>
                </a:solidFill>
              </a:rPr>
              <a:t>À droite, vous avez de la place pour répondre à ces deux questions</a:t>
            </a:r>
            <a:r>
              <a:rPr lang="de-CH" sz="1000" dirty="0">
                <a:solidFill>
                  <a:schemeClr val="bg1"/>
                </a:solidFill>
              </a:rPr>
              <a:t>.</a:t>
            </a:r>
          </a:p>
        </p:txBody>
      </p:sp>
      <p:graphicFrame>
        <p:nvGraphicFramePr>
          <p:cNvPr id="23" name="Tabelle 15">
            <a:extLst>
              <a:ext uri="{FF2B5EF4-FFF2-40B4-BE49-F238E27FC236}">
                <a16:creationId xmlns:a16="http://schemas.microsoft.com/office/drawing/2014/main" id="{5C55AA2C-7025-888A-19CE-32CCF8983795}"/>
              </a:ext>
            </a:extLst>
          </p:cNvPr>
          <p:cNvGraphicFramePr>
            <a:graphicFrameLocks noGrp="1"/>
          </p:cNvGraphicFramePr>
          <p:nvPr>
            <p:ph sz="half" idx="2"/>
          </p:nvPr>
        </p:nvGraphicFramePr>
        <p:xfrm>
          <a:off x="5657800" y="1514382"/>
          <a:ext cx="4608513" cy="1928160"/>
        </p:xfrm>
        <a:graphic>
          <a:graphicData uri="http://schemas.openxmlformats.org/drawingml/2006/table">
            <a:tbl>
              <a:tblPr firstRow="1" bandRow="1">
                <a:tableStyleId>{5940675A-B579-460E-94D1-54222C63F5DA}</a:tableStyleId>
              </a:tblPr>
              <a:tblGrid>
                <a:gridCol w="4608513">
                  <a:extLst>
                    <a:ext uri="{9D8B030D-6E8A-4147-A177-3AD203B41FA5}">
                      <a16:colId xmlns:a16="http://schemas.microsoft.com/office/drawing/2014/main" val="3651192648"/>
                    </a:ext>
                  </a:extLst>
                </a:gridCol>
              </a:tblGrid>
              <a:tr h="167978">
                <a:tc>
                  <a:txBody>
                    <a:bodyPr/>
                    <a:lstStyle/>
                    <a:p>
                      <a:r>
                        <a:rPr lang="fr-CH" sz="1400" b="1" noProof="0" dirty="0"/>
                        <a:t>Vos réponses :</a:t>
                      </a:r>
                    </a:p>
                  </a:txBody>
                  <a:tcPr marL="0" marR="0" marT="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064565"/>
                  </a:ext>
                </a:extLst>
              </a:tr>
              <a:tr h="226181">
                <a:tc>
                  <a:txBody>
                    <a:bodyPr/>
                    <a:lstStyle/>
                    <a:p>
                      <a:endParaRPr lang="de-CH" sz="1400" dirty="0"/>
                    </a:p>
                  </a:txBody>
                  <a:tcPr marL="0" marR="0" marT="61200" marB="6120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9413792"/>
                  </a:ext>
                </a:extLst>
              </a:tr>
              <a:tr h="22618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2618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2618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2618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bl>
          </a:graphicData>
        </a:graphic>
      </p:graphicFrame>
      <p:pic>
        <p:nvPicPr>
          <p:cNvPr id="24" name="Grafik 23">
            <a:extLst>
              <a:ext uri="{FF2B5EF4-FFF2-40B4-BE49-F238E27FC236}">
                <a16:creationId xmlns:a16="http://schemas.microsoft.com/office/drawing/2014/main" id="{DF16B744-B50B-1027-9118-38493A0209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7800" y="3642967"/>
            <a:ext cx="1366839" cy="1366839"/>
          </a:xfrm>
          <a:prstGeom prst="rect">
            <a:avLst/>
          </a:prstGeom>
        </p:spPr>
      </p:pic>
      <p:sp>
        <p:nvSpPr>
          <p:cNvPr id="26" name="Sprechblase: rechteckig 15">
            <a:extLst>
              <a:ext uri="{FF2B5EF4-FFF2-40B4-BE49-F238E27FC236}">
                <a16:creationId xmlns:a16="http://schemas.microsoft.com/office/drawing/2014/main" id="{DFB3A577-FC3A-BA3D-212E-AB97A2AD973D}"/>
              </a:ext>
            </a:extLst>
          </p:cNvPr>
          <p:cNvSpPr/>
          <p:nvPr/>
        </p:nvSpPr>
        <p:spPr>
          <a:xfrm>
            <a:off x="7561346" y="3742808"/>
            <a:ext cx="2676263" cy="973133"/>
          </a:xfrm>
          <a:prstGeom prst="wedgeRectCallout">
            <a:avLst>
              <a:gd name="adj1" fmla="val -70823"/>
              <a:gd name="adj2" fmla="val -50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sz="1000" dirty="0">
                <a:solidFill>
                  <a:schemeClr val="bg1"/>
                </a:solidFill>
              </a:rPr>
              <a:t>Avant que vous puissiez contrôler vos réponses par le biais d’expériences, nous devons voir ensemble les consignes de sécurité qui sont très importantes pour éviter les accidents</a:t>
            </a:r>
            <a:r>
              <a:rPr lang="de-DE" sz="1000" dirty="0">
                <a:solidFill>
                  <a:schemeClr val="bg1"/>
                </a:solidFill>
              </a:rPr>
              <a:t>.</a:t>
            </a:r>
          </a:p>
          <a:p>
            <a:endParaRPr lang="de-DE" sz="1000" dirty="0">
              <a:solidFill>
                <a:schemeClr val="bg1"/>
              </a:solidFill>
            </a:endParaRPr>
          </a:p>
        </p:txBody>
      </p:sp>
      <p:pic>
        <p:nvPicPr>
          <p:cNvPr id="19"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199" y="4670740"/>
            <a:ext cx="1428153" cy="1428153"/>
          </a:xfrm>
          <a:prstGeom prst="rect">
            <a:avLst/>
          </a:prstGeom>
        </p:spPr>
      </p:pic>
    </p:spTree>
    <p:extLst>
      <p:ext uri="{BB962C8B-B14F-4D97-AF65-F5344CB8AC3E}">
        <p14:creationId xmlns:p14="http://schemas.microsoft.com/office/powerpoint/2010/main" val="1165134244"/>
      </p:ext>
    </p:extLst>
  </p:cSld>
  <p:clrMapOvr>
    <a:masterClrMapping/>
  </p:clrMapOvr>
</p:sld>
</file>

<file path=ppt/theme/theme1.xml><?xml version="1.0" encoding="utf-8"?>
<a:theme xmlns:a="http://schemas.openxmlformats.org/drawingml/2006/main" name="Benutzerdefiniertes Design">
  <a:themeElements>
    <a:clrScheme name="IFC">
      <a:dk1>
        <a:srgbClr val="000000"/>
      </a:dk1>
      <a:lt1>
        <a:sysClr val="window" lastClr="FFFFFF"/>
      </a:lt1>
      <a:dk2>
        <a:srgbClr val="666666"/>
      </a:dk2>
      <a:lt2>
        <a:srgbClr val="B9B9B9"/>
      </a:lt2>
      <a:accent1>
        <a:srgbClr val="A61711"/>
      </a:accent1>
      <a:accent2>
        <a:srgbClr val="EE000C"/>
      </a:accent2>
      <a:accent3>
        <a:srgbClr val="FF8F18"/>
      </a:accent3>
      <a:accent4>
        <a:srgbClr val="831080"/>
      </a:accent4>
      <a:accent5>
        <a:srgbClr val="E84F36"/>
      </a:accent5>
      <a:accent6>
        <a:srgbClr val="2826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FR IFC V2.potx" id="{171E9397-0376-4E9E-85F4-CF4771B87907}" vid="{2556419F-D69B-4075-8D9A-96D1A07F93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3BCDC28BEDF3741A2AD811A4150278D" ma:contentTypeVersion="14" ma:contentTypeDescription="Ein neues Dokument erstellen." ma:contentTypeScope="" ma:versionID="19fe0e4f3c3a51f1112d413d325fe266">
  <xsd:schema xmlns:xsd="http://www.w3.org/2001/XMLSchema" xmlns:xs="http://www.w3.org/2001/XMLSchema" xmlns:p="http://schemas.microsoft.com/office/2006/metadata/properties" xmlns:ns2="0047e902-3f6c-4813-b5b2-4882aa641d53" xmlns:ns3="049745b1-592f-479a-a9af-bfda4800f5ba" targetNamespace="http://schemas.microsoft.com/office/2006/metadata/properties" ma:root="true" ma:fieldsID="706c3a71eedee849696a333859058815" ns2:_="" ns3:_="">
    <xsd:import namespace="0047e902-3f6c-4813-b5b2-4882aa641d53"/>
    <xsd:import namespace="049745b1-592f-479a-a9af-bfda4800f5b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47e902-3f6c-4813-b5b2-4882aa641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ecf02706-1505-424a-8608-638561ae11c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9745b1-592f-479a-a9af-bfda4800f5b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5a2bc60-075a-4430-9155-f05f02d5b97e}" ma:internalName="TaxCatchAll" ma:showField="CatchAllData" ma:web="049745b1-592f-479a-a9af-bfda4800f5b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49745b1-592f-479a-a9af-bfda4800f5ba" xsi:nil="true"/>
    <lcf76f155ced4ddcb4097134ff3c332f xmlns="0047e902-3f6c-4813-b5b2-4882aa641d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7218CFE-46EF-4200-972E-D291EEA90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47e902-3f6c-4813-b5b2-4882aa641d53"/>
    <ds:schemaRef ds:uri="049745b1-592f-479a-a9af-bfda4800f5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6B7BE2-63AD-4C37-AC44-F0E4FC348E24}">
  <ds:schemaRefs>
    <ds:schemaRef ds:uri="http://schemas.microsoft.com/sharepoint/v3/contenttype/forms"/>
  </ds:schemaRefs>
</ds:datastoreItem>
</file>

<file path=customXml/itemProps3.xml><?xml version="1.0" encoding="utf-8"?>
<ds:datastoreItem xmlns:ds="http://schemas.openxmlformats.org/officeDocument/2006/customXml" ds:itemID="{5626B806-0237-4942-A1FD-5C97285908C2}">
  <ds:schemaRefs>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bc24777f-78b6-4f3c-a73a-d5fa08e4d537"/>
    <ds:schemaRef ds:uri="c9077d15-72ed-4fec-bcfe-3472729e9195"/>
    <ds:schemaRef ds:uri="http://www.w3.org/XML/1998/namespace"/>
    <ds:schemaRef ds:uri="http://purl.org/dc/dcmitype/"/>
    <ds:schemaRef ds:uri="049745b1-592f-479a-a9af-bfda4800f5ba"/>
    <ds:schemaRef ds:uri="0047e902-3f6c-4813-b5b2-4882aa641d53"/>
  </ds:schemaRefs>
</ds:datastoreItem>
</file>

<file path=docProps/app.xml><?xml version="1.0" encoding="utf-8"?>
<Properties xmlns="http://schemas.openxmlformats.org/officeDocument/2006/extended-properties" xmlns:vt="http://schemas.openxmlformats.org/officeDocument/2006/docPropsVTypes">
  <Template>Präsentation FR IFC V2</Template>
  <TotalTime>0</TotalTime>
  <Words>3860</Words>
  <Application>Microsoft Office PowerPoint</Application>
  <PresentationFormat>Custom</PresentationFormat>
  <Paragraphs>464</Paragraphs>
  <Slides>27</Slides>
  <Notes>27</Notes>
  <HiddenSlides>0</HiddenSlides>
  <MMClips>2</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Benutzerdefiniertes Design</vt:lpstr>
      <vt:lpstr>PowerPoint Presentation</vt:lpstr>
      <vt:lpstr>Le feu</vt:lpstr>
      <vt:lpstr>Questions-clé et objectifs pédagogiques qui en découlent</vt:lpstr>
      <vt:lpstr>Table des matières du chapitre « Le feu »</vt:lpstr>
      <vt:lpstr>Activer les connaissances déjà existantes</vt:lpstr>
      <vt:lpstr>La flamme</vt:lpstr>
      <vt:lpstr>Objectifs pédagogiques et organisation</vt:lpstr>
      <vt:lpstr>Objectifs pédagogiques</vt:lpstr>
      <vt:lpstr>Expériences avec des bougies</vt:lpstr>
      <vt:lpstr>Histoire du feu</vt:lpstr>
      <vt:lpstr>Objectifs pédagogiques et organisation</vt:lpstr>
      <vt:lpstr>Objectifs pédagogiques</vt:lpstr>
      <vt:lpstr>Le feu à l’Âge de pierre</vt:lpstr>
      <vt:lpstr>Comment les hommes de l’Âge de pierre faisaient-ils du feu ? Méthode 1</vt:lpstr>
      <vt:lpstr>Comment les hommes de l’Âge de pierre faisaient-ils du feu ? Méthode 2</vt:lpstr>
      <vt:lpstr>Progrès grâce à l’utilisation du feu Partie 1</vt:lpstr>
      <vt:lpstr>Progrès grâce à l’utilisation du feu Partie 2</vt:lpstr>
      <vt:lpstr>Fonctionnement de la machine à vapeur</vt:lpstr>
      <vt:lpstr>Fonctionnement de la machine à vapeur Explications</vt:lpstr>
      <vt:lpstr>Le feu aujourd’hui</vt:lpstr>
      <vt:lpstr>Créer un lapbook</vt:lpstr>
      <vt:lpstr>Conditions pour qu’un feu démarre</vt:lpstr>
      <vt:lpstr>Objectifs pédagogiques et organisation</vt:lpstr>
      <vt:lpstr>Objectifs pédagogiques</vt:lpstr>
      <vt:lpstr>Que faut-il pour qu’un feu démarre?</vt:lpstr>
      <vt:lpstr>Le triangle du feu</vt:lpstr>
      <vt:lpstr>Le triangle du feu Solutions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Lorenzana Florian INGOLDVerlag</dc:creator>
  <dc:description>erstellt durch Vorlagenbauer.ch</dc:description>
  <cp:lastModifiedBy>Gerber Claudia</cp:lastModifiedBy>
  <cp:revision>15</cp:revision>
  <dcterms:created xsi:type="dcterms:W3CDTF">2023-08-25T08:17:18Z</dcterms:created>
  <dcterms:modified xsi:type="dcterms:W3CDTF">2023-09-06T05:16:13Z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0x0101000E594130A2AF244FBF3F304D904ED593</vt:lpwstr>
  </property>
  <property fmtid="{D5CDD505-2E9C-101B-9397-08002B2CF9AE}" pid="3" name="MediaServiceImageTags">
    <vt:lpwstr/>
  </property>
</Properties>
</file>