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31"/>
  </p:notesMasterIdLst>
  <p:handoutMasterIdLst>
    <p:handoutMasterId r:id="rId32"/>
  </p:handoutMasterIdLst>
  <p:sldIdLst>
    <p:sldId id="285" r:id="rId5"/>
    <p:sldId id="326" r:id="rId6"/>
    <p:sldId id="327"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 id="319" r:id="rId24"/>
    <p:sldId id="320" r:id="rId25"/>
    <p:sldId id="321" r:id="rId26"/>
    <p:sldId id="322" r:id="rId27"/>
    <p:sldId id="323" r:id="rId28"/>
    <p:sldId id="324" r:id="rId29"/>
    <p:sldId id="325" r:id="rId30"/>
  </p:sldIdLst>
  <p:sldSz cx="10691813" cy="7559675"/>
  <p:notesSz cx="6858000" cy="9144000"/>
  <p:defaultTextStyle>
    <a:defPPr>
      <a:defRPr lang="de-DE"/>
    </a:defPPr>
    <a:lvl1pPr marL="0" indent="0" algn="l" defTabSz="801929" rtl="0" eaLnBrk="1" latinLnBrk="0" hangingPunct="1">
      <a:lnSpc>
        <a:spcPct val="100000"/>
      </a:lnSpc>
      <a:spcBef>
        <a:spcPts val="0"/>
      </a:spcBef>
      <a:buFont typeface="+mj-lt"/>
      <a:buNone/>
      <a:defRPr sz="1400" b="0" kern="1200">
        <a:solidFill>
          <a:schemeClr val="tx1"/>
        </a:solidFill>
        <a:latin typeface="+mn-lt"/>
        <a:ea typeface="+mn-ea"/>
        <a:cs typeface="+mn-cs"/>
      </a:defRPr>
    </a:lvl1pPr>
    <a:lvl2pPr marL="153146"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2pPr>
    <a:lvl3pPr marL="316038" indent="-162892"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3pPr>
    <a:lvl4pPr marL="469184"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630684" indent="-161500"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FFFFFF"/>
    <a:srgbClr val="F1F3F3"/>
    <a:srgbClr val="E5EAE9"/>
    <a:srgbClr val="E1D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7B6E72-B08B-4B20-B48D-CB7B571C3F97}" v="1" dt="2023-09-05T15:03:46.321"/>
  </p1510:revLst>
</p1510:revInfo>
</file>

<file path=ppt/tableStyles.xml><?xml version="1.0" encoding="utf-8"?>
<a:tblStyleLst xmlns:a="http://schemas.openxmlformats.org/drawingml/2006/main" def="{5940675A-B579-460E-94D1-54222C63F5D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75" autoAdjust="0"/>
    <p:restoredTop sz="75109" autoAdjust="0"/>
  </p:normalViewPr>
  <p:slideViewPr>
    <p:cSldViewPr showGuides="1">
      <p:cViewPr varScale="1">
        <p:scale>
          <a:sx n="50" d="100"/>
          <a:sy n="50" d="100"/>
        </p:scale>
        <p:origin x="756" y="12"/>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334" y="2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rber Claudia" userId="991449fb-9fa2-44fa-b9d7-1f724134470f" providerId="ADAL" clId="{CADAF21B-9B1C-4E61-90D1-0BB43851F57B}"/>
    <pc:docChg chg="">
      <pc:chgData name="Gerber Claudia" userId="991449fb-9fa2-44fa-b9d7-1f724134470f" providerId="ADAL" clId="{CADAF21B-9B1C-4E61-90D1-0BB43851F57B}" dt="2023-09-05T09:34:33.717" v="0"/>
      <pc:docMkLst>
        <pc:docMk/>
      </pc:docMkLst>
      <pc:sldChg chg="delCm">
        <pc:chgData name="Gerber Claudia" userId="991449fb-9fa2-44fa-b9d7-1f724134470f" providerId="ADAL" clId="{CADAF21B-9B1C-4E61-90D1-0BB43851F57B}" dt="2023-09-05T09:34:33.717" v="0"/>
        <pc:sldMkLst>
          <pc:docMk/>
          <pc:sldMk cId="4125319920" sldId="310"/>
        </pc:sldMkLst>
      </pc:sldChg>
    </pc:docChg>
  </pc:docChgLst>
  <pc:docChgLst>
    <pc:chgData name="florian.lorenzana" userId="S::florian.lorenzana_ingoldverlag.ch#ext#@gvbonline.onmicrosoft.com::76cd30a2-f338-4826-b74c-130dfb649b2d" providerId="AD" clId="Web-{227B6E72-B08B-4B20-B48D-CB7B571C3F97}"/>
    <pc:docChg chg="modSld">
      <pc:chgData name="florian.lorenzana" userId="S::florian.lorenzana_ingoldverlag.ch#ext#@gvbonline.onmicrosoft.com::76cd30a2-f338-4826-b74c-130dfb649b2d" providerId="AD" clId="Web-{227B6E72-B08B-4B20-B48D-CB7B571C3F97}" dt="2023-09-05T15:03:41.555" v="4"/>
      <pc:docMkLst>
        <pc:docMk/>
      </pc:docMkLst>
      <pc:sldChg chg="modNotes">
        <pc:chgData name="florian.lorenzana" userId="S::florian.lorenzana_ingoldverlag.ch#ext#@gvbonline.onmicrosoft.com::76cd30a2-f338-4826-b74c-130dfb649b2d" providerId="AD" clId="Web-{227B6E72-B08B-4B20-B48D-CB7B571C3F97}" dt="2023-09-05T15:03:41.555" v="4"/>
        <pc:sldMkLst>
          <pc:docMk/>
          <pc:sldMk cId="4125319920" sldId="31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476672" y="229395"/>
            <a:ext cx="4320480" cy="310159"/>
          </a:xfrm>
          <a:prstGeom prst="rect">
            <a:avLst/>
          </a:prstGeom>
        </p:spPr>
        <p:txBody>
          <a:bodyPr vert="horz" lIns="0" tIns="0" rIns="0" bIns="0" rtlCol="0"/>
          <a:lstStyle>
            <a:lvl1pPr algn="l">
              <a:defRPr sz="1200"/>
            </a:lvl1pPr>
          </a:lstStyle>
          <a:p>
            <a:r>
              <a:rPr lang="de-CH" sz="900"/>
              <a:t>Kopfzeilentext</a:t>
            </a:r>
            <a:endParaRPr lang="de-CH" sz="900" dirty="0"/>
          </a:p>
        </p:txBody>
      </p:sp>
      <p:sp>
        <p:nvSpPr>
          <p:cNvPr id="3" name="Datumsplatzhalter 2"/>
          <p:cNvSpPr>
            <a:spLocks noGrp="1"/>
          </p:cNvSpPr>
          <p:nvPr>
            <p:ph type="dt" sz="quarter" idx="1"/>
          </p:nvPr>
        </p:nvSpPr>
        <p:spPr>
          <a:xfrm>
            <a:off x="5137720" y="229395"/>
            <a:ext cx="1243608" cy="310159"/>
          </a:xfrm>
          <a:prstGeom prst="rect">
            <a:avLst/>
          </a:prstGeom>
        </p:spPr>
        <p:txBody>
          <a:bodyPr vert="horz" lIns="0" tIns="0" rIns="0" bIns="0" rtlCol="0"/>
          <a:lstStyle>
            <a:lvl1pPr algn="r">
              <a:defRPr sz="1200"/>
            </a:lvl1pPr>
          </a:lstStyle>
          <a:p>
            <a:fld id="{EEC665CA-D682-48EC-95D2-126FD6449D65}" type="datetime1">
              <a:rPr lang="de-CH" sz="900" smtClean="0"/>
              <a:t>05.09.2023</a:t>
            </a:fld>
            <a:endParaRPr lang="de-CH" sz="900"/>
          </a:p>
        </p:txBody>
      </p:sp>
      <p:sp>
        <p:nvSpPr>
          <p:cNvPr id="4" name="Fußzeilenplatzhalter 3"/>
          <p:cNvSpPr>
            <a:spLocks noGrp="1"/>
          </p:cNvSpPr>
          <p:nvPr>
            <p:ph type="ftr" sz="quarter" idx="2"/>
          </p:nvPr>
        </p:nvSpPr>
        <p:spPr>
          <a:xfrm>
            <a:off x="476672" y="8489144"/>
            <a:ext cx="4320480" cy="331331"/>
          </a:xfrm>
          <a:prstGeom prst="rect">
            <a:avLst/>
          </a:prstGeom>
        </p:spPr>
        <p:txBody>
          <a:bodyPr vert="horz" lIns="0" tIns="0" rIns="0" bIns="0" rtlCol="0" anchor="b"/>
          <a:lstStyle>
            <a:lvl1pPr algn="l">
              <a:defRPr sz="1200"/>
            </a:lvl1pPr>
          </a:lstStyle>
          <a:p>
            <a:r>
              <a:rPr lang="de-CH" sz="900"/>
              <a:t>Fusszeilentext</a:t>
            </a:r>
            <a:endParaRPr lang="de-CH" sz="900" dirty="0"/>
          </a:p>
        </p:txBody>
      </p:sp>
      <p:sp>
        <p:nvSpPr>
          <p:cNvPr id="5" name="Foliennummernplatzhalter 4"/>
          <p:cNvSpPr>
            <a:spLocks noGrp="1"/>
          </p:cNvSpPr>
          <p:nvPr>
            <p:ph type="sldNum" sz="quarter" idx="3"/>
          </p:nvPr>
        </p:nvSpPr>
        <p:spPr>
          <a:xfrm>
            <a:off x="5137720" y="8489146"/>
            <a:ext cx="1243608" cy="331329"/>
          </a:xfrm>
          <a:prstGeom prst="rect">
            <a:avLst/>
          </a:prstGeom>
        </p:spPr>
        <p:txBody>
          <a:bodyPr vert="horz" lIns="0" tIns="0" rIns="0" bIns="0" rtlCol="0" anchor="b"/>
          <a:lstStyle>
            <a:lvl1pPr algn="r">
              <a:defRPr sz="1200"/>
            </a:lvl1pPr>
          </a:lstStyle>
          <a:p>
            <a:fld id="{2CEDAA2C-602C-494B-9BFF-F0D7FF14E319}" type="slidenum">
              <a:rPr lang="de-CH" sz="900" smtClean="0"/>
              <a:t>‹#›</a:t>
            </a:fld>
            <a:endParaRPr lang="de-CH" sz="900" dirty="0"/>
          </a:p>
        </p:txBody>
      </p:sp>
    </p:spTree>
    <p:extLst>
      <p:ext uri="{BB962C8B-B14F-4D97-AF65-F5344CB8AC3E}">
        <p14:creationId xmlns:p14="http://schemas.microsoft.com/office/powerpoint/2010/main" val="16250026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Folienbildplatzhalter 11"/>
          <p:cNvSpPr>
            <a:spLocks noGrp="1" noRot="1" noChangeAspect="1"/>
          </p:cNvSpPr>
          <p:nvPr>
            <p:ph type="sldImg" idx="2"/>
          </p:nvPr>
        </p:nvSpPr>
        <p:spPr>
          <a:xfrm>
            <a:off x="1333500" y="900113"/>
            <a:ext cx="4422775" cy="3127375"/>
          </a:xfrm>
          <a:prstGeom prst="rect">
            <a:avLst/>
          </a:prstGeom>
          <a:noFill/>
          <a:ln w="3175">
            <a:solidFill>
              <a:prstClr val="black"/>
            </a:solidFill>
          </a:ln>
        </p:spPr>
        <p:txBody>
          <a:bodyPr vert="horz" lIns="91440" tIns="45720" rIns="91440" bIns="45720" rtlCol="0" anchor="ctr"/>
          <a:lstStyle/>
          <a:p>
            <a:endParaRPr lang="de-CH"/>
          </a:p>
        </p:txBody>
      </p:sp>
      <p:sp>
        <p:nvSpPr>
          <p:cNvPr id="14" name="Fußzeilenplatzhalter 13"/>
          <p:cNvSpPr>
            <a:spLocks noGrp="1"/>
          </p:cNvSpPr>
          <p:nvPr>
            <p:ph type="ftr" sz="quarter" idx="4"/>
          </p:nvPr>
        </p:nvSpPr>
        <p:spPr>
          <a:xfrm>
            <a:off x="775244" y="8712000"/>
            <a:ext cx="2230428" cy="179512"/>
          </a:xfrm>
          <a:prstGeom prst="rect">
            <a:avLst/>
          </a:prstGeom>
        </p:spPr>
        <p:txBody>
          <a:bodyPr vert="horz" lIns="0" tIns="0" rIns="0" bIns="0" rtlCol="0" anchor="t"/>
          <a:lstStyle>
            <a:lvl1pPr algn="l">
              <a:defRPr sz="900"/>
            </a:lvl1pPr>
          </a:lstStyle>
          <a:p>
            <a:r>
              <a:rPr lang="de-CH" dirty="0"/>
              <a:t>Fusszeilentext</a:t>
            </a:r>
          </a:p>
        </p:txBody>
      </p:sp>
      <p:sp>
        <p:nvSpPr>
          <p:cNvPr id="15" name="Foliennummernplatzhalter 14"/>
          <p:cNvSpPr>
            <a:spLocks noGrp="1"/>
          </p:cNvSpPr>
          <p:nvPr>
            <p:ph type="sldNum" sz="quarter" idx="5"/>
          </p:nvPr>
        </p:nvSpPr>
        <p:spPr>
          <a:xfrm>
            <a:off x="5462663" y="8712000"/>
            <a:ext cx="871173" cy="179512"/>
          </a:xfrm>
          <a:prstGeom prst="rect">
            <a:avLst/>
          </a:prstGeom>
        </p:spPr>
        <p:txBody>
          <a:bodyPr vert="horz" lIns="0" tIns="0" rIns="0" bIns="0" rtlCol="0" anchor="t"/>
          <a:lstStyle>
            <a:lvl1pPr algn="r">
              <a:defRPr sz="900"/>
            </a:lvl1pPr>
          </a:lstStyle>
          <a:p>
            <a:fld id="{83C81C81-E364-4366-A610-2DB15FF98538}" type="slidenum">
              <a:rPr lang="de-CH" smtClean="0"/>
              <a:pPr/>
              <a:t>‹#›</a:t>
            </a:fld>
            <a:endParaRPr lang="de-CH" dirty="0"/>
          </a:p>
        </p:txBody>
      </p:sp>
      <p:sp>
        <p:nvSpPr>
          <p:cNvPr id="16" name="Notizenplatzhalter 15"/>
          <p:cNvSpPr>
            <a:spLocks noGrp="1"/>
          </p:cNvSpPr>
          <p:nvPr>
            <p:ph type="body" sz="quarter" idx="3"/>
          </p:nvPr>
        </p:nvSpPr>
        <p:spPr>
          <a:xfrm>
            <a:off x="773424" y="4283968"/>
            <a:ext cx="5560412" cy="4248472"/>
          </a:xfrm>
          <a:prstGeom prst="rect">
            <a:avLst/>
          </a:prstGeom>
        </p:spPr>
        <p:txBody>
          <a:bodyPr vert="horz" lIns="0" tIns="0" rIns="0" bIns="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17" name="Datumsplatzhalter 16"/>
          <p:cNvSpPr>
            <a:spLocks noGrp="1"/>
          </p:cNvSpPr>
          <p:nvPr>
            <p:ph type="dt" idx="1"/>
          </p:nvPr>
        </p:nvSpPr>
        <p:spPr>
          <a:xfrm>
            <a:off x="4229809" y="425838"/>
            <a:ext cx="2095308" cy="185722"/>
          </a:xfrm>
          <a:prstGeom prst="rect">
            <a:avLst/>
          </a:prstGeom>
        </p:spPr>
        <p:txBody>
          <a:bodyPr vert="horz" lIns="0" tIns="0" rIns="0" bIns="0" rtlCol="0"/>
          <a:lstStyle>
            <a:lvl1pPr algn="r">
              <a:defRPr sz="900"/>
            </a:lvl1pPr>
          </a:lstStyle>
          <a:p>
            <a:fld id="{A17AAF7D-4283-4014-80F4-26E915FEACF8}" type="datetime1">
              <a:rPr lang="de-CH" smtClean="0"/>
              <a:t>05.09.2023</a:t>
            </a:fld>
            <a:endParaRPr lang="de-CH" dirty="0"/>
          </a:p>
        </p:txBody>
      </p:sp>
      <p:sp>
        <p:nvSpPr>
          <p:cNvPr id="18" name="Kopfzeilenplatzhalter 17"/>
          <p:cNvSpPr>
            <a:spLocks noGrp="1"/>
          </p:cNvSpPr>
          <p:nvPr>
            <p:ph type="hdr" sz="quarter"/>
          </p:nvPr>
        </p:nvSpPr>
        <p:spPr>
          <a:xfrm>
            <a:off x="764704" y="432000"/>
            <a:ext cx="3249080" cy="179560"/>
          </a:xfrm>
          <a:prstGeom prst="rect">
            <a:avLst/>
          </a:prstGeom>
        </p:spPr>
        <p:txBody>
          <a:bodyPr vert="horz" lIns="0" tIns="0" rIns="0" bIns="0" rtlCol="0"/>
          <a:lstStyle>
            <a:lvl1pPr algn="l">
              <a:defRPr sz="900"/>
            </a:lvl1pPr>
          </a:lstStyle>
          <a:p>
            <a:r>
              <a:rPr lang="de-CH"/>
              <a:t>Kopfzeilentext</a:t>
            </a:r>
            <a:endParaRPr lang="de-CH" dirty="0"/>
          </a:p>
        </p:txBody>
      </p:sp>
    </p:spTree>
    <p:extLst>
      <p:ext uri="{BB962C8B-B14F-4D97-AF65-F5344CB8AC3E}">
        <p14:creationId xmlns:p14="http://schemas.microsoft.com/office/powerpoint/2010/main" val="31170970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spcAft>
        <a:spcPts val="600"/>
      </a:spcAft>
      <a:defRPr sz="1100" kern="1200">
        <a:solidFill>
          <a:schemeClr val="tx1"/>
        </a:solidFill>
        <a:latin typeface="+mn-lt"/>
        <a:ea typeface="+mn-ea"/>
        <a:cs typeface="+mn-cs"/>
      </a:defRPr>
    </a:lvl1pPr>
    <a:lvl2pPr marL="177800" indent="-177800" algn="l" defTabSz="914400" rtl="0" eaLnBrk="1" latinLnBrk="0" hangingPunct="1">
      <a:spcAft>
        <a:spcPts val="600"/>
      </a:spcAft>
      <a:buFont typeface="Arial" panose="020B0604020202020204" pitchFamily="34" charset="0"/>
      <a:buChar char="‒"/>
      <a:defRPr sz="1100" kern="1200">
        <a:solidFill>
          <a:schemeClr val="tx1"/>
        </a:solidFill>
        <a:latin typeface="+mn-lt"/>
        <a:ea typeface="+mn-ea"/>
        <a:cs typeface="+mn-cs"/>
      </a:defRPr>
    </a:lvl2pPr>
    <a:lvl3pPr marL="357188" indent="-179388" algn="l" defTabSz="914400" rtl="0" eaLnBrk="1" latinLnBrk="0" hangingPunct="1">
      <a:spcAft>
        <a:spcPts val="600"/>
      </a:spcAft>
      <a:buFont typeface="Arial" panose="020B0604020202020204" pitchFamily="34" charset="0"/>
      <a:buChar char="‒"/>
      <a:defRPr sz="1100" kern="1200">
        <a:solidFill>
          <a:schemeClr val="tx1"/>
        </a:solidFill>
        <a:latin typeface="+mn-lt"/>
        <a:ea typeface="+mn-ea"/>
        <a:cs typeface="+mn-cs"/>
      </a:defRPr>
    </a:lvl3pPr>
    <a:lvl4pPr marL="534988" indent="-177800" algn="l" defTabSz="914400" rtl="0" eaLnBrk="1" latinLnBrk="0" hangingPunct="1">
      <a:spcAft>
        <a:spcPts val="600"/>
      </a:spcAft>
      <a:buFont typeface="Arial" panose="020B0604020202020204" pitchFamily="34" charset="0"/>
      <a:buChar char="‒"/>
      <a:defRPr sz="1100" kern="1200">
        <a:solidFill>
          <a:schemeClr val="tx1"/>
        </a:solidFill>
        <a:latin typeface="+mn-lt"/>
        <a:ea typeface="+mn-ea"/>
        <a:cs typeface="+mn-cs"/>
      </a:defRPr>
    </a:lvl4pPr>
    <a:lvl5pPr marL="720725" indent="-185738" algn="l" defTabSz="914400" rtl="0" eaLnBrk="1" latinLnBrk="0" hangingPunct="1">
      <a:spcAft>
        <a:spcPts val="600"/>
      </a:spcAft>
      <a:buFont typeface="Arial" panose="020B0604020202020204" pitchFamily="34" charset="0"/>
      <a:buChar char="‒"/>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Diapositive de présentation</a:t>
            </a:r>
          </a:p>
        </p:txBody>
      </p:sp>
      <p:sp>
        <p:nvSpPr>
          <p:cNvPr id="4" name="Foliennummernplatzhalter 3"/>
          <p:cNvSpPr>
            <a:spLocks noGrp="1"/>
          </p:cNvSpPr>
          <p:nvPr>
            <p:ph type="sldNum" sz="quarter" idx="10"/>
          </p:nvPr>
        </p:nvSpPr>
        <p:spPr/>
        <p:txBody>
          <a:bodyPr/>
          <a:lstStyle/>
          <a:p>
            <a:fld id="{83C81C81-E364-4366-A610-2DB15FF98538}" type="slidenum">
              <a:rPr lang="de-CH" smtClean="0"/>
              <a:pPr/>
              <a:t>1</a:t>
            </a:fld>
            <a:endParaRPr lang="de-CH" dirty="0"/>
          </a:p>
        </p:txBody>
      </p:sp>
    </p:spTree>
    <p:extLst>
      <p:ext uri="{BB962C8B-B14F-4D97-AF65-F5344CB8AC3E}">
        <p14:creationId xmlns:p14="http://schemas.microsoft.com/office/powerpoint/2010/main" val="3380302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Fiches de travail pour les élèves (modèle à photocopier</a:t>
            </a:r>
            <a:r>
              <a:rPr lang="de-DE" b="1" baseline="0" dirty="0"/>
              <a:t>)</a:t>
            </a:r>
          </a:p>
          <a:p>
            <a:pPr marL="0" marR="0" lvl="0" indent="0" algn="l" defTabSz="914400" rtl="0" eaLnBrk="1" fontAlgn="auto" latinLnBrk="0" hangingPunct="1">
              <a:lnSpc>
                <a:spcPct val="100000"/>
              </a:lnSpc>
              <a:spcBef>
                <a:spcPts val="0"/>
              </a:spcBef>
              <a:spcAft>
                <a:spcPts val="600"/>
              </a:spcAft>
              <a:buClrTx/>
              <a:buSzTx/>
              <a:buFontTx/>
              <a:buNone/>
              <a:tabLst/>
              <a:defRPr/>
            </a:pPr>
            <a:r>
              <a:rPr lang="fr-CH" i="0" dirty="0"/>
              <a:t>Après un bref travail par deux, les élèves devraient discuter tous ensemble de l'importance de faire les choses dans le bon ordre et l’écrire sur la fiche de travail.</a:t>
            </a:r>
            <a:endParaRPr lang="de-CH" i="0" dirty="0"/>
          </a:p>
        </p:txBody>
      </p:sp>
      <p:sp>
        <p:nvSpPr>
          <p:cNvPr id="4" name="Foliennummernplatzhalter 3"/>
          <p:cNvSpPr>
            <a:spLocks noGrp="1"/>
          </p:cNvSpPr>
          <p:nvPr>
            <p:ph type="sldNum" sz="quarter" idx="10"/>
          </p:nvPr>
        </p:nvSpPr>
        <p:spPr/>
        <p:txBody>
          <a:bodyPr/>
          <a:lstStyle/>
          <a:p>
            <a:fld id="{83C81C81-E364-4366-A610-2DB15FF98538}" type="slidenum">
              <a:rPr lang="de-CH" smtClean="0"/>
              <a:pPr/>
              <a:t>10</a:t>
            </a:fld>
            <a:endParaRPr lang="de-CH" dirty="0"/>
          </a:p>
        </p:txBody>
      </p:sp>
    </p:spTree>
    <p:extLst>
      <p:ext uri="{BB962C8B-B14F-4D97-AF65-F5344CB8AC3E}">
        <p14:creationId xmlns:p14="http://schemas.microsoft.com/office/powerpoint/2010/main" val="35288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Diapositive de présentation</a:t>
            </a:r>
            <a:r>
              <a:rPr lang="de-DE" b="1" dirty="0"/>
              <a:t> </a:t>
            </a:r>
          </a:p>
          <a:p>
            <a:r>
              <a:rPr lang="de-DE" b="0" dirty="0"/>
              <a:t>Solutions</a:t>
            </a:r>
          </a:p>
          <a:p>
            <a:r>
              <a:rPr lang="fr-CH" i="0" dirty="0"/>
              <a:t>Il faudrait apporter ici des précisions complémentaires, plus particulièrement de ne jamais oublier de se protéger soi-même</a:t>
            </a:r>
            <a:r>
              <a:rPr lang="de-DE" dirty="0"/>
              <a:t>.</a:t>
            </a:r>
            <a:endParaRPr lang="de-DE" dirty="0">
              <a:cs typeface="Arial"/>
            </a:endParaRPr>
          </a:p>
        </p:txBody>
      </p:sp>
      <p:sp>
        <p:nvSpPr>
          <p:cNvPr id="4" name="Foliennummernplatzhalter 3"/>
          <p:cNvSpPr>
            <a:spLocks noGrp="1"/>
          </p:cNvSpPr>
          <p:nvPr>
            <p:ph type="sldNum" sz="quarter" idx="10"/>
          </p:nvPr>
        </p:nvSpPr>
        <p:spPr/>
        <p:txBody>
          <a:bodyPr/>
          <a:lstStyle/>
          <a:p>
            <a:fld id="{83C81C81-E364-4366-A610-2DB15FF98538}" type="slidenum">
              <a:rPr lang="de-CH" smtClean="0"/>
              <a:pPr/>
              <a:t>11</a:t>
            </a:fld>
            <a:endParaRPr lang="de-CH" dirty="0"/>
          </a:p>
        </p:txBody>
      </p:sp>
    </p:spTree>
    <p:extLst>
      <p:ext uri="{BB962C8B-B14F-4D97-AF65-F5344CB8AC3E}">
        <p14:creationId xmlns:p14="http://schemas.microsoft.com/office/powerpoint/2010/main" val="8734140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Diapositive de présentation</a:t>
            </a:r>
          </a:p>
        </p:txBody>
      </p:sp>
      <p:sp>
        <p:nvSpPr>
          <p:cNvPr id="4" name="Foliennummernplatzhalter 3"/>
          <p:cNvSpPr>
            <a:spLocks noGrp="1"/>
          </p:cNvSpPr>
          <p:nvPr>
            <p:ph type="sldNum" sz="quarter" idx="10"/>
          </p:nvPr>
        </p:nvSpPr>
        <p:spPr/>
        <p:txBody>
          <a:bodyPr/>
          <a:lstStyle/>
          <a:p>
            <a:fld id="{83C81C81-E364-4366-A610-2DB15FF98538}" type="slidenum">
              <a:rPr lang="de-CH" smtClean="0"/>
              <a:pPr/>
              <a:t>12</a:t>
            </a:fld>
            <a:endParaRPr lang="de-CH" dirty="0"/>
          </a:p>
        </p:txBody>
      </p:sp>
    </p:spTree>
    <p:extLst>
      <p:ext uri="{BB962C8B-B14F-4D97-AF65-F5344CB8AC3E}">
        <p14:creationId xmlns:p14="http://schemas.microsoft.com/office/powerpoint/2010/main" val="37915331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Diapositive d'information</a:t>
            </a:r>
          </a:p>
        </p:txBody>
      </p:sp>
      <p:sp>
        <p:nvSpPr>
          <p:cNvPr id="4" name="Foliennummernplatzhalter 3"/>
          <p:cNvSpPr>
            <a:spLocks noGrp="1"/>
          </p:cNvSpPr>
          <p:nvPr>
            <p:ph type="sldNum" sz="quarter" idx="10"/>
          </p:nvPr>
        </p:nvSpPr>
        <p:spPr/>
        <p:txBody>
          <a:bodyPr/>
          <a:lstStyle/>
          <a:p>
            <a:fld id="{83C81C81-E364-4366-A610-2DB15FF98538}" type="slidenum">
              <a:rPr lang="de-CH" smtClean="0"/>
              <a:pPr/>
              <a:t>13</a:t>
            </a:fld>
            <a:endParaRPr lang="de-CH" dirty="0"/>
          </a:p>
        </p:txBody>
      </p:sp>
    </p:spTree>
    <p:extLst>
      <p:ext uri="{BB962C8B-B14F-4D97-AF65-F5344CB8AC3E}">
        <p14:creationId xmlns:p14="http://schemas.microsoft.com/office/powerpoint/2010/main" val="2614599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Diapositive de présentation</a:t>
            </a:r>
          </a:p>
          <a:p>
            <a:r>
              <a:rPr lang="fr-CH" sz="1800" kern="1200" baseline="0" dirty="0">
                <a:solidFill>
                  <a:srgbClr val="000000"/>
                </a:solidFill>
                <a:effectLst/>
                <a:latin typeface="Arial" panose="020B0604020202020204" pitchFamily="34" charset="0"/>
                <a:ea typeface="+mn-ea"/>
                <a:cs typeface="+mn-cs"/>
              </a:rPr>
              <a:t>Les objectifs pédagogiques peuvent être formulés de manière différenciée pour chaque élève, puis imprimés et transmis</a:t>
            </a:r>
            <a:r>
              <a:rPr lang="de-DE" baseline="0" dirty="0"/>
              <a:t>.</a:t>
            </a:r>
            <a:endParaRPr lang="de-CH" dirty="0"/>
          </a:p>
        </p:txBody>
      </p:sp>
      <p:sp>
        <p:nvSpPr>
          <p:cNvPr id="4" name="Foliennummernplatzhalter 3"/>
          <p:cNvSpPr>
            <a:spLocks noGrp="1"/>
          </p:cNvSpPr>
          <p:nvPr>
            <p:ph type="sldNum" sz="quarter" idx="10"/>
          </p:nvPr>
        </p:nvSpPr>
        <p:spPr/>
        <p:txBody>
          <a:bodyPr/>
          <a:lstStyle/>
          <a:p>
            <a:fld id="{83C81C81-E364-4366-A610-2DB15FF98538}" type="slidenum">
              <a:rPr lang="de-CH" smtClean="0"/>
              <a:pPr/>
              <a:t>14</a:t>
            </a:fld>
            <a:endParaRPr lang="de-CH" dirty="0"/>
          </a:p>
        </p:txBody>
      </p:sp>
    </p:spTree>
    <p:extLst>
      <p:ext uri="{BB962C8B-B14F-4D97-AF65-F5344CB8AC3E}">
        <p14:creationId xmlns:p14="http://schemas.microsoft.com/office/powerpoint/2010/main" val="3194058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Diapositive de présentation</a:t>
            </a:r>
          </a:p>
          <a:p>
            <a:r>
              <a:rPr lang="fr-CH" i="0" dirty="0"/>
              <a:t>Les élèves doivent exercer plusieurs fois ces appels - il sera encore possible de répéter ce déroulement au sous-chapitre 4.4, dans la situation globale en lien avec les voies d'évacuation.</a:t>
            </a:r>
          </a:p>
          <a:p>
            <a:r>
              <a:rPr lang="fr-CH" i="0" dirty="0"/>
              <a:t>Le fait que chaque élève doive signaler un incendie à l’</a:t>
            </a:r>
            <a:r>
              <a:rPr lang="fr-CH" i="0" dirty="0" err="1"/>
              <a:t>enseignant∙e</a:t>
            </a:r>
            <a:r>
              <a:rPr lang="fr-CH" i="0" dirty="0"/>
              <a:t> a également fait ses preuves. Veillez à ce que chacun l'ait fait une fois. Pour rendre plus réel, les élèves peuvent aussi appeler un autre adulte avec leur portable.</a:t>
            </a:r>
            <a:endParaRPr lang="de-DE" i="0" baseline="0" dirty="0"/>
          </a:p>
        </p:txBody>
      </p:sp>
      <p:sp>
        <p:nvSpPr>
          <p:cNvPr id="4" name="Foliennummernplatzhalter 3"/>
          <p:cNvSpPr>
            <a:spLocks noGrp="1"/>
          </p:cNvSpPr>
          <p:nvPr>
            <p:ph type="sldNum" sz="quarter" idx="10"/>
          </p:nvPr>
        </p:nvSpPr>
        <p:spPr/>
        <p:txBody>
          <a:bodyPr/>
          <a:lstStyle/>
          <a:p>
            <a:fld id="{83C81C81-E364-4366-A610-2DB15FF98538}" type="slidenum">
              <a:rPr lang="de-CH" smtClean="0"/>
              <a:pPr/>
              <a:t>15</a:t>
            </a:fld>
            <a:endParaRPr lang="de-CH" dirty="0"/>
          </a:p>
        </p:txBody>
      </p:sp>
    </p:spTree>
    <p:extLst>
      <p:ext uri="{BB962C8B-B14F-4D97-AF65-F5344CB8AC3E}">
        <p14:creationId xmlns:p14="http://schemas.microsoft.com/office/powerpoint/2010/main" val="28835928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Diapositive de présentation</a:t>
            </a:r>
          </a:p>
        </p:txBody>
      </p:sp>
      <p:sp>
        <p:nvSpPr>
          <p:cNvPr id="4" name="Foliennummernplatzhalter 3"/>
          <p:cNvSpPr>
            <a:spLocks noGrp="1"/>
          </p:cNvSpPr>
          <p:nvPr>
            <p:ph type="sldNum" sz="quarter" idx="10"/>
          </p:nvPr>
        </p:nvSpPr>
        <p:spPr/>
        <p:txBody>
          <a:bodyPr/>
          <a:lstStyle/>
          <a:p>
            <a:fld id="{83C81C81-E364-4366-A610-2DB15FF98538}" type="slidenum">
              <a:rPr lang="de-CH" smtClean="0"/>
              <a:pPr/>
              <a:t>16</a:t>
            </a:fld>
            <a:endParaRPr lang="de-CH" dirty="0"/>
          </a:p>
        </p:txBody>
      </p:sp>
    </p:spTree>
    <p:extLst>
      <p:ext uri="{BB962C8B-B14F-4D97-AF65-F5344CB8AC3E}">
        <p14:creationId xmlns:p14="http://schemas.microsoft.com/office/powerpoint/2010/main" val="1994907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Diapositive d'information</a:t>
            </a:r>
          </a:p>
        </p:txBody>
      </p:sp>
      <p:sp>
        <p:nvSpPr>
          <p:cNvPr id="4" name="Foliennummernplatzhalter 3"/>
          <p:cNvSpPr>
            <a:spLocks noGrp="1"/>
          </p:cNvSpPr>
          <p:nvPr>
            <p:ph type="sldNum" sz="quarter" idx="10"/>
          </p:nvPr>
        </p:nvSpPr>
        <p:spPr/>
        <p:txBody>
          <a:bodyPr/>
          <a:lstStyle/>
          <a:p>
            <a:fld id="{83C81C81-E364-4366-A610-2DB15FF98538}" type="slidenum">
              <a:rPr lang="de-CH" smtClean="0"/>
              <a:pPr/>
              <a:t>17</a:t>
            </a:fld>
            <a:endParaRPr lang="de-CH" dirty="0"/>
          </a:p>
        </p:txBody>
      </p:sp>
    </p:spTree>
    <p:extLst>
      <p:ext uri="{BB962C8B-B14F-4D97-AF65-F5344CB8AC3E}">
        <p14:creationId xmlns:p14="http://schemas.microsoft.com/office/powerpoint/2010/main" val="40348230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Diapositive de présentation</a:t>
            </a:r>
          </a:p>
          <a:p>
            <a:r>
              <a:rPr lang="fr-CH" sz="1800" kern="1200" baseline="0" dirty="0">
                <a:solidFill>
                  <a:srgbClr val="000000"/>
                </a:solidFill>
                <a:effectLst/>
                <a:latin typeface="Arial" panose="020B0604020202020204" pitchFamily="34" charset="0"/>
                <a:ea typeface="+mn-ea"/>
                <a:cs typeface="+mn-cs"/>
              </a:rPr>
              <a:t>Les objectifs pédagogiques peuvent être formulés de manière différenciée pour chaque élève, puis imprimés et transmis</a:t>
            </a:r>
            <a:r>
              <a:rPr lang="de-DE" baseline="0" dirty="0"/>
              <a:t>.</a:t>
            </a:r>
            <a:endParaRPr lang="de-CH" dirty="0"/>
          </a:p>
        </p:txBody>
      </p:sp>
      <p:sp>
        <p:nvSpPr>
          <p:cNvPr id="4" name="Foliennummernplatzhalter 3"/>
          <p:cNvSpPr>
            <a:spLocks noGrp="1"/>
          </p:cNvSpPr>
          <p:nvPr>
            <p:ph type="sldNum" sz="quarter" idx="10"/>
          </p:nvPr>
        </p:nvSpPr>
        <p:spPr/>
        <p:txBody>
          <a:bodyPr/>
          <a:lstStyle/>
          <a:p>
            <a:fld id="{83C81C81-E364-4366-A610-2DB15FF98538}" type="slidenum">
              <a:rPr lang="de-CH" smtClean="0"/>
              <a:pPr/>
              <a:t>18</a:t>
            </a:fld>
            <a:endParaRPr lang="de-CH" dirty="0"/>
          </a:p>
        </p:txBody>
      </p:sp>
    </p:spTree>
    <p:extLst>
      <p:ext uri="{BB962C8B-B14F-4D97-AF65-F5344CB8AC3E}">
        <p14:creationId xmlns:p14="http://schemas.microsoft.com/office/powerpoint/2010/main" val="2239538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Fiches de travail pour les élèves (modèle à photocopier</a:t>
            </a:r>
            <a:r>
              <a:rPr lang="de-DE" b="1" baseline="0" dirty="0"/>
              <a:t>)</a:t>
            </a:r>
          </a:p>
          <a:p>
            <a:r>
              <a:rPr lang="fr-CH" i="0" dirty="0"/>
              <a:t>Invitez d’abord chaque élève à faire ses propres hypothèses. Ils peuvent ensuite les vérifier seul ou en groupe en allant chercher les pictogrammes dans l'établissement scolaire. S’ils n’ont pas réussi à vérifier leurs hypothèses de cette manière, ils doivent trouver d’autres moyens pour le faire de manière autonome. Restez en retrait en tant qu’</a:t>
            </a:r>
            <a:r>
              <a:rPr lang="fr-CH" i="0" dirty="0" err="1"/>
              <a:t>enseignant∙e</a:t>
            </a:r>
            <a:r>
              <a:rPr lang="fr-CH" i="0" dirty="0"/>
              <a:t> et ne mettez à disposition que les outils demandés (si possible). Si vous constatez que certains groupes stagnent dans leurs réflexions, il peut être utile de faire une courte pause pour permettre aux différents groupes d’échanger leurs idées sur les façons de trouver des solutions. Encouragez un tel échange après avoir transmis la consigne, afin que les élèves puissent échanger leurs stratégies de résolution de problèmes et ainsi les améliorer. </a:t>
            </a:r>
          </a:p>
          <a:p>
            <a:r>
              <a:rPr lang="fr-CH" i="0" dirty="0"/>
              <a:t>Les élèves peuvent noter les solutions définitives trouvées sur la fiche de travail suivante.</a:t>
            </a:r>
            <a:endParaRPr lang="de-CH" i="0" dirty="0"/>
          </a:p>
        </p:txBody>
      </p:sp>
      <p:sp>
        <p:nvSpPr>
          <p:cNvPr id="4" name="Foliennummernplatzhalter 3"/>
          <p:cNvSpPr>
            <a:spLocks noGrp="1"/>
          </p:cNvSpPr>
          <p:nvPr>
            <p:ph type="sldNum" sz="quarter" idx="10"/>
          </p:nvPr>
        </p:nvSpPr>
        <p:spPr/>
        <p:txBody>
          <a:bodyPr/>
          <a:lstStyle/>
          <a:p>
            <a:fld id="{83C81C81-E364-4366-A610-2DB15FF98538}" type="slidenum">
              <a:rPr lang="de-CH" smtClean="0"/>
              <a:pPr/>
              <a:t>19</a:t>
            </a:fld>
            <a:endParaRPr lang="de-CH" dirty="0"/>
          </a:p>
        </p:txBody>
      </p:sp>
    </p:spTree>
    <p:extLst>
      <p:ext uri="{BB962C8B-B14F-4D97-AF65-F5344CB8AC3E}">
        <p14:creationId xmlns:p14="http://schemas.microsoft.com/office/powerpoint/2010/main" val="226117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Diapositive de présentation</a:t>
            </a:r>
          </a:p>
        </p:txBody>
      </p:sp>
      <p:sp>
        <p:nvSpPr>
          <p:cNvPr id="4" name="Foliennummernplatzhalter 3"/>
          <p:cNvSpPr>
            <a:spLocks noGrp="1"/>
          </p:cNvSpPr>
          <p:nvPr>
            <p:ph type="sldNum" sz="quarter" idx="10"/>
          </p:nvPr>
        </p:nvSpPr>
        <p:spPr/>
        <p:txBody>
          <a:bodyPr/>
          <a:lstStyle/>
          <a:p>
            <a:fld id="{83C81C81-E364-4366-A610-2DB15FF98538}" type="slidenum">
              <a:rPr lang="de-CH" smtClean="0"/>
              <a:pPr/>
              <a:t>2</a:t>
            </a:fld>
            <a:endParaRPr lang="de-CH" dirty="0"/>
          </a:p>
        </p:txBody>
      </p:sp>
    </p:spTree>
    <p:extLst>
      <p:ext uri="{BB962C8B-B14F-4D97-AF65-F5344CB8AC3E}">
        <p14:creationId xmlns:p14="http://schemas.microsoft.com/office/powerpoint/2010/main" val="5427712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Fiches de travail pour les élèves (modèle à photocopier</a:t>
            </a:r>
            <a:r>
              <a:rPr lang="de-DE" b="1" baseline="0" dirty="0"/>
              <a:t>)</a:t>
            </a:r>
          </a:p>
          <a:p>
            <a:pPr marL="0" marR="0" lvl="0" indent="0" algn="l" defTabSz="914400" rtl="0" eaLnBrk="1" fontAlgn="auto" latinLnBrk="0" hangingPunct="1">
              <a:lnSpc>
                <a:spcPct val="100000"/>
              </a:lnSpc>
              <a:spcBef>
                <a:spcPts val="0"/>
              </a:spcBef>
              <a:spcAft>
                <a:spcPts val="600"/>
              </a:spcAft>
              <a:buClrTx/>
              <a:buSzTx/>
              <a:buFontTx/>
              <a:buNone/>
              <a:tabLst/>
              <a:defRPr/>
            </a:pPr>
            <a:r>
              <a:rPr lang="fr-CH" b="0" i="0" dirty="0"/>
              <a:t>Sur cette fiche de travail, les élèves peuvent consigner collectivement leurs solutions et donner un titre aux catégories. La diapositive suivante contient des propositions de titres pour les quatre catégories.</a:t>
            </a:r>
            <a:endParaRPr lang="de-DE" b="0" i="0" dirty="0"/>
          </a:p>
        </p:txBody>
      </p:sp>
      <p:sp>
        <p:nvSpPr>
          <p:cNvPr id="4" name="Foliennummernplatzhalter 3"/>
          <p:cNvSpPr>
            <a:spLocks noGrp="1"/>
          </p:cNvSpPr>
          <p:nvPr>
            <p:ph type="sldNum" sz="quarter" idx="10"/>
          </p:nvPr>
        </p:nvSpPr>
        <p:spPr/>
        <p:txBody>
          <a:bodyPr/>
          <a:lstStyle/>
          <a:p>
            <a:fld id="{83C81C81-E364-4366-A610-2DB15FF98538}" type="slidenum">
              <a:rPr lang="de-CH" smtClean="0"/>
              <a:pPr/>
              <a:t>20</a:t>
            </a:fld>
            <a:endParaRPr lang="de-CH" dirty="0"/>
          </a:p>
        </p:txBody>
      </p:sp>
    </p:spTree>
    <p:extLst>
      <p:ext uri="{BB962C8B-B14F-4D97-AF65-F5344CB8AC3E}">
        <p14:creationId xmlns:p14="http://schemas.microsoft.com/office/powerpoint/2010/main" val="31423010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Diapositive de présentation</a:t>
            </a:r>
          </a:p>
          <a:p>
            <a:pPr marL="0" marR="0" lvl="0" indent="0" algn="l" defTabSz="914400" rtl="0" eaLnBrk="1" fontAlgn="auto" latinLnBrk="0" hangingPunct="1">
              <a:lnSpc>
                <a:spcPct val="100000"/>
              </a:lnSpc>
              <a:spcBef>
                <a:spcPts val="0"/>
              </a:spcBef>
              <a:spcAft>
                <a:spcPts val="600"/>
              </a:spcAft>
              <a:buClrTx/>
              <a:buSzTx/>
              <a:buFontTx/>
              <a:buNone/>
              <a:tabLst/>
              <a:defRPr/>
            </a:pPr>
            <a:r>
              <a:rPr lang="fr-CH" noProof="0" dirty="0"/>
              <a:t>Solutions</a:t>
            </a:r>
          </a:p>
        </p:txBody>
      </p:sp>
      <p:sp>
        <p:nvSpPr>
          <p:cNvPr id="4" name="Foliennummernplatzhalter 3"/>
          <p:cNvSpPr>
            <a:spLocks noGrp="1"/>
          </p:cNvSpPr>
          <p:nvPr>
            <p:ph type="sldNum" sz="quarter" idx="10"/>
          </p:nvPr>
        </p:nvSpPr>
        <p:spPr/>
        <p:txBody>
          <a:bodyPr/>
          <a:lstStyle/>
          <a:p>
            <a:fld id="{83C81C81-E364-4366-A610-2DB15FF98538}" type="slidenum">
              <a:rPr lang="de-CH" smtClean="0"/>
              <a:pPr/>
              <a:t>21</a:t>
            </a:fld>
            <a:endParaRPr lang="de-CH" dirty="0"/>
          </a:p>
        </p:txBody>
      </p:sp>
    </p:spTree>
    <p:extLst>
      <p:ext uri="{BB962C8B-B14F-4D97-AF65-F5344CB8AC3E}">
        <p14:creationId xmlns:p14="http://schemas.microsoft.com/office/powerpoint/2010/main" val="39375311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Diapositive de présentation</a:t>
            </a:r>
          </a:p>
        </p:txBody>
      </p:sp>
      <p:sp>
        <p:nvSpPr>
          <p:cNvPr id="4" name="Foliennummernplatzhalter 3"/>
          <p:cNvSpPr>
            <a:spLocks noGrp="1"/>
          </p:cNvSpPr>
          <p:nvPr>
            <p:ph type="sldNum" sz="quarter" idx="10"/>
          </p:nvPr>
        </p:nvSpPr>
        <p:spPr/>
        <p:txBody>
          <a:bodyPr/>
          <a:lstStyle/>
          <a:p>
            <a:fld id="{83C81C81-E364-4366-A610-2DB15FF98538}" type="slidenum">
              <a:rPr lang="de-CH" smtClean="0"/>
              <a:pPr/>
              <a:t>22</a:t>
            </a:fld>
            <a:endParaRPr lang="de-CH" dirty="0"/>
          </a:p>
        </p:txBody>
      </p:sp>
    </p:spTree>
    <p:extLst>
      <p:ext uri="{BB962C8B-B14F-4D97-AF65-F5344CB8AC3E}">
        <p14:creationId xmlns:p14="http://schemas.microsoft.com/office/powerpoint/2010/main" val="38511697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Diapositive d'information</a:t>
            </a:r>
          </a:p>
        </p:txBody>
      </p:sp>
      <p:sp>
        <p:nvSpPr>
          <p:cNvPr id="4" name="Foliennummernplatzhalter 3"/>
          <p:cNvSpPr>
            <a:spLocks noGrp="1"/>
          </p:cNvSpPr>
          <p:nvPr>
            <p:ph type="sldNum" sz="quarter" idx="10"/>
          </p:nvPr>
        </p:nvSpPr>
        <p:spPr/>
        <p:txBody>
          <a:bodyPr/>
          <a:lstStyle/>
          <a:p>
            <a:fld id="{83C81C81-E364-4366-A610-2DB15FF98538}" type="slidenum">
              <a:rPr lang="de-CH" smtClean="0"/>
              <a:pPr/>
              <a:t>23</a:t>
            </a:fld>
            <a:endParaRPr lang="de-CH" dirty="0"/>
          </a:p>
        </p:txBody>
      </p:sp>
    </p:spTree>
    <p:extLst>
      <p:ext uri="{BB962C8B-B14F-4D97-AF65-F5344CB8AC3E}">
        <p14:creationId xmlns:p14="http://schemas.microsoft.com/office/powerpoint/2010/main" val="29722429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Diapositive de présentation</a:t>
            </a:r>
          </a:p>
          <a:p>
            <a:r>
              <a:rPr lang="fr-CH" sz="1800" kern="1200" baseline="0" dirty="0">
                <a:solidFill>
                  <a:srgbClr val="000000"/>
                </a:solidFill>
                <a:effectLst/>
                <a:latin typeface="Arial" panose="020B0604020202020204" pitchFamily="34" charset="0"/>
                <a:ea typeface="+mn-ea"/>
                <a:cs typeface="+mn-cs"/>
              </a:rPr>
              <a:t>Les objectifs pédagogiques peuvent être formulés de manière différenciée pour chaque élève, puis imprimés et transmis</a:t>
            </a:r>
            <a:r>
              <a:rPr lang="de-DE" baseline="0" dirty="0"/>
              <a:t>.</a:t>
            </a:r>
            <a:endParaRPr lang="de-CH" dirty="0"/>
          </a:p>
        </p:txBody>
      </p:sp>
      <p:sp>
        <p:nvSpPr>
          <p:cNvPr id="4" name="Foliennummernplatzhalter 3"/>
          <p:cNvSpPr>
            <a:spLocks noGrp="1"/>
          </p:cNvSpPr>
          <p:nvPr>
            <p:ph type="sldNum" sz="quarter" idx="10"/>
          </p:nvPr>
        </p:nvSpPr>
        <p:spPr/>
        <p:txBody>
          <a:bodyPr/>
          <a:lstStyle/>
          <a:p>
            <a:fld id="{83C81C81-E364-4366-A610-2DB15FF98538}" type="slidenum">
              <a:rPr lang="de-CH" smtClean="0"/>
              <a:pPr/>
              <a:t>24</a:t>
            </a:fld>
            <a:endParaRPr lang="de-CH" dirty="0"/>
          </a:p>
        </p:txBody>
      </p:sp>
    </p:spTree>
    <p:extLst>
      <p:ext uri="{BB962C8B-B14F-4D97-AF65-F5344CB8AC3E}">
        <p14:creationId xmlns:p14="http://schemas.microsoft.com/office/powerpoint/2010/main" val="28402571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Diapositive de présentation</a:t>
            </a:r>
          </a:p>
          <a:p>
            <a:r>
              <a:rPr lang="fr-CH" i="0" dirty="0"/>
              <a:t>Il est important de suivre physiquement les voies d'évacuation. Il est judicieux de le faire depuis différents endroits du bâtiment scolaire où les élèves peuvent se trouver (p. ex. la salle de classe, les salles spécialisées, la salle de gymnastique, l'aula). Il faut sensibiliser les élèves au fait qu'ils doivent connaître les voies d'évacuation de chaque bâtiment dans lequel ils sont amenés à être.</a:t>
            </a:r>
          </a:p>
          <a:p>
            <a:r>
              <a:rPr lang="fr-CH" i="0" dirty="0"/>
              <a:t>Insistez sur l'importance du point de rassemblement qui est le seul endroit où il est possible de vérifier si tout le monde a quitté le bâtiment. La personne qui ne se trouve pas au point de rassemblement est considérée comme disparue et sera recherchée dans le bâtiment. Une telle opération de recherche représente un risque pour la santé des pompiers. C'est la raison pour laquelle personne ne peut quitter le point de rassemblement sans en avoir reçu l'autorisation.</a:t>
            </a:r>
          </a:p>
          <a:p>
            <a:r>
              <a:rPr lang="fr-CH" i="0" dirty="0"/>
              <a:t>Visiter plus tard un musée ou une bibliothèque peut constituer une bonne opportunité de répéter la procédure et de la mettre en </a:t>
            </a:r>
            <a:r>
              <a:rPr lang="fr-CH" i="0" dirty="0" err="1"/>
              <a:t>oeuvre</a:t>
            </a:r>
            <a:r>
              <a:rPr lang="fr-CH" i="0" dirty="0"/>
              <a:t>. Demandez aux élèves de vous indiquer la voie d'évacuation du bâtiment. </a:t>
            </a:r>
          </a:p>
        </p:txBody>
      </p:sp>
      <p:sp>
        <p:nvSpPr>
          <p:cNvPr id="4" name="Foliennummernplatzhalter 3"/>
          <p:cNvSpPr>
            <a:spLocks noGrp="1"/>
          </p:cNvSpPr>
          <p:nvPr>
            <p:ph type="sldNum" sz="quarter" idx="10"/>
          </p:nvPr>
        </p:nvSpPr>
        <p:spPr/>
        <p:txBody>
          <a:bodyPr/>
          <a:lstStyle/>
          <a:p>
            <a:fld id="{83C81C81-E364-4366-A610-2DB15FF98538}" type="slidenum">
              <a:rPr lang="de-CH" smtClean="0"/>
              <a:pPr/>
              <a:t>25</a:t>
            </a:fld>
            <a:endParaRPr lang="de-CH" dirty="0"/>
          </a:p>
        </p:txBody>
      </p:sp>
    </p:spTree>
    <p:extLst>
      <p:ext uri="{BB962C8B-B14F-4D97-AF65-F5344CB8AC3E}">
        <p14:creationId xmlns:p14="http://schemas.microsoft.com/office/powerpoint/2010/main" val="27536675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Fiches de travail pour les élèves (modèle à photocopier</a:t>
            </a:r>
            <a:r>
              <a:rPr lang="de-DE" b="1" baseline="0" dirty="0"/>
              <a:t>)</a:t>
            </a:r>
          </a:p>
          <a:p>
            <a:r>
              <a:rPr lang="fr-CH" i="0" dirty="0"/>
              <a:t>Cette fiche de travail permet d'approfondir et d'assimiler les connaissances acquises. Il est également possible de compléter la tâche et de la combiner avec le dessin de différents plans à l'échelle en tant que travail d'art visuel. Une autre possibilité est de représenter la voie d'évacuation à l'aide de photos.</a:t>
            </a:r>
            <a:endParaRPr lang="de-CH" i="0" dirty="0"/>
          </a:p>
        </p:txBody>
      </p:sp>
      <p:sp>
        <p:nvSpPr>
          <p:cNvPr id="4" name="Foliennummernplatzhalter 3"/>
          <p:cNvSpPr>
            <a:spLocks noGrp="1"/>
          </p:cNvSpPr>
          <p:nvPr>
            <p:ph type="sldNum" sz="quarter" idx="10"/>
          </p:nvPr>
        </p:nvSpPr>
        <p:spPr/>
        <p:txBody>
          <a:bodyPr/>
          <a:lstStyle/>
          <a:p>
            <a:fld id="{83C81C81-E364-4366-A610-2DB15FF98538}" type="slidenum">
              <a:rPr lang="de-CH" smtClean="0"/>
              <a:pPr/>
              <a:t>26</a:t>
            </a:fld>
            <a:endParaRPr lang="de-CH" dirty="0"/>
          </a:p>
        </p:txBody>
      </p:sp>
    </p:spTree>
    <p:extLst>
      <p:ext uri="{BB962C8B-B14F-4D97-AF65-F5344CB8AC3E}">
        <p14:creationId xmlns:p14="http://schemas.microsoft.com/office/powerpoint/2010/main" val="833403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Diapositive d'information</a:t>
            </a:r>
          </a:p>
        </p:txBody>
      </p:sp>
      <p:sp>
        <p:nvSpPr>
          <p:cNvPr id="4" name="Foliennummernplatzhalter 3"/>
          <p:cNvSpPr>
            <a:spLocks noGrp="1"/>
          </p:cNvSpPr>
          <p:nvPr>
            <p:ph type="sldNum" sz="quarter" idx="10"/>
          </p:nvPr>
        </p:nvSpPr>
        <p:spPr/>
        <p:txBody>
          <a:bodyPr/>
          <a:lstStyle/>
          <a:p>
            <a:fld id="{83C81C81-E364-4366-A610-2DB15FF98538}" type="slidenum">
              <a:rPr lang="de-CH" smtClean="0"/>
              <a:pPr/>
              <a:t>3</a:t>
            </a:fld>
            <a:endParaRPr lang="de-CH" dirty="0"/>
          </a:p>
        </p:txBody>
      </p:sp>
    </p:spTree>
    <p:extLst>
      <p:ext uri="{BB962C8B-B14F-4D97-AF65-F5344CB8AC3E}">
        <p14:creationId xmlns:p14="http://schemas.microsoft.com/office/powerpoint/2010/main" val="2333610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Diapositive d'information</a:t>
            </a:r>
          </a:p>
          <a:p>
            <a:r>
              <a:rPr lang="fr-CH" sz="1800" kern="1200" dirty="0">
                <a:solidFill>
                  <a:srgbClr val="000000"/>
                </a:solidFill>
                <a:effectLst/>
                <a:latin typeface="Arial" panose="020B0604020202020204" pitchFamily="34" charset="0"/>
                <a:ea typeface="+mn-ea"/>
                <a:cs typeface="+mn-cs"/>
              </a:rPr>
              <a:t>Vous trouvez ici un aperçu du contenu de ce chapitre avec le numéro des diapositives concernées</a:t>
            </a:r>
            <a:r>
              <a:rPr lang="de-DE" baseline="0" dirty="0"/>
              <a:t>.</a:t>
            </a:r>
            <a:endParaRPr lang="de-CH" dirty="0"/>
          </a:p>
        </p:txBody>
      </p:sp>
      <p:sp>
        <p:nvSpPr>
          <p:cNvPr id="4" name="Foliennummernplatzhalter 3"/>
          <p:cNvSpPr>
            <a:spLocks noGrp="1"/>
          </p:cNvSpPr>
          <p:nvPr>
            <p:ph type="sldNum" sz="quarter" idx="10"/>
          </p:nvPr>
        </p:nvSpPr>
        <p:spPr/>
        <p:txBody>
          <a:bodyPr/>
          <a:lstStyle/>
          <a:p>
            <a:fld id="{83C81C81-E364-4366-A610-2DB15FF98538}" type="slidenum">
              <a:rPr lang="de-CH" smtClean="0"/>
              <a:pPr/>
              <a:t>4</a:t>
            </a:fld>
            <a:endParaRPr lang="de-CH" dirty="0"/>
          </a:p>
        </p:txBody>
      </p:sp>
    </p:spTree>
    <p:extLst>
      <p:ext uri="{BB962C8B-B14F-4D97-AF65-F5344CB8AC3E}">
        <p14:creationId xmlns:p14="http://schemas.microsoft.com/office/powerpoint/2010/main" val="449843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Diapositive de présentation</a:t>
            </a:r>
          </a:p>
          <a:p>
            <a:r>
              <a:rPr lang="fr-CH" dirty="0"/>
              <a:t>Voici des idées de questions pour susciter une discussion et amener les élèves à réfléchir à cette thématique et à faire appel aux connaissances qu’ils possèdent déjà. Laissez les élèves répondre sans faire de commentaires, ce qui permet à chacun d'adapter, de développer, voire de changer complètement ses idées (éventuellement préconçues).</a:t>
            </a:r>
            <a:endParaRPr lang="de-CH" dirty="0"/>
          </a:p>
        </p:txBody>
      </p:sp>
      <p:sp>
        <p:nvSpPr>
          <p:cNvPr id="4" name="Foliennummernplatzhalter 3"/>
          <p:cNvSpPr>
            <a:spLocks noGrp="1"/>
          </p:cNvSpPr>
          <p:nvPr>
            <p:ph type="sldNum" sz="quarter" idx="10"/>
          </p:nvPr>
        </p:nvSpPr>
        <p:spPr/>
        <p:txBody>
          <a:bodyPr/>
          <a:lstStyle/>
          <a:p>
            <a:fld id="{83C81C81-E364-4366-A610-2DB15FF98538}" type="slidenum">
              <a:rPr lang="de-CH" smtClean="0"/>
              <a:pPr/>
              <a:t>5</a:t>
            </a:fld>
            <a:endParaRPr lang="de-CH" dirty="0"/>
          </a:p>
        </p:txBody>
      </p:sp>
    </p:spTree>
    <p:extLst>
      <p:ext uri="{BB962C8B-B14F-4D97-AF65-F5344CB8AC3E}">
        <p14:creationId xmlns:p14="http://schemas.microsoft.com/office/powerpoint/2010/main" val="2602269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Diapositive de présentation</a:t>
            </a:r>
          </a:p>
          <a:p>
            <a:endParaRPr lang="de-CH" dirty="0"/>
          </a:p>
        </p:txBody>
      </p:sp>
      <p:sp>
        <p:nvSpPr>
          <p:cNvPr id="4" name="Foliennummernplatzhalter 3"/>
          <p:cNvSpPr>
            <a:spLocks noGrp="1"/>
          </p:cNvSpPr>
          <p:nvPr>
            <p:ph type="sldNum" sz="quarter" idx="10"/>
          </p:nvPr>
        </p:nvSpPr>
        <p:spPr/>
        <p:txBody>
          <a:bodyPr/>
          <a:lstStyle/>
          <a:p>
            <a:fld id="{83C81C81-E364-4366-A610-2DB15FF98538}" type="slidenum">
              <a:rPr lang="de-CH" smtClean="0"/>
              <a:pPr/>
              <a:t>6</a:t>
            </a:fld>
            <a:endParaRPr lang="de-CH" dirty="0"/>
          </a:p>
        </p:txBody>
      </p:sp>
    </p:spTree>
    <p:extLst>
      <p:ext uri="{BB962C8B-B14F-4D97-AF65-F5344CB8AC3E}">
        <p14:creationId xmlns:p14="http://schemas.microsoft.com/office/powerpoint/2010/main" val="1881998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Diapositive d'information</a:t>
            </a:r>
          </a:p>
        </p:txBody>
      </p:sp>
      <p:sp>
        <p:nvSpPr>
          <p:cNvPr id="4" name="Foliennummernplatzhalter 3"/>
          <p:cNvSpPr>
            <a:spLocks noGrp="1"/>
          </p:cNvSpPr>
          <p:nvPr>
            <p:ph type="sldNum" sz="quarter" idx="10"/>
          </p:nvPr>
        </p:nvSpPr>
        <p:spPr/>
        <p:txBody>
          <a:bodyPr/>
          <a:lstStyle/>
          <a:p>
            <a:fld id="{83C81C81-E364-4366-A610-2DB15FF98538}" type="slidenum">
              <a:rPr lang="de-CH" smtClean="0"/>
              <a:pPr/>
              <a:t>7</a:t>
            </a:fld>
            <a:endParaRPr lang="de-CH" dirty="0"/>
          </a:p>
        </p:txBody>
      </p:sp>
    </p:spTree>
    <p:extLst>
      <p:ext uri="{BB962C8B-B14F-4D97-AF65-F5344CB8AC3E}">
        <p14:creationId xmlns:p14="http://schemas.microsoft.com/office/powerpoint/2010/main" val="4124579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Diapositive de présentation</a:t>
            </a:r>
          </a:p>
          <a:p>
            <a:r>
              <a:rPr lang="fr-CH" sz="1800" kern="1200" baseline="0" dirty="0">
                <a:solidFill>
                  <a:srgbClr val="000000"/>
                </a:solidFill>
                <a:effectLst/>
                <a:latin typeface="Arial" panose="020B0604020202020204" pitchFamily="34" charset="0"/>
                <a:ea typeface="+mn-ea"/>
                <a:cs typeface="+mn-cs"/>
              </a:rPr>
              <a:t>Les objectifs pédagogiques peuvent être formulés de manière différenciée pour chaque élève, puis imprimés et transmis</a:t>
            </a:r>
            <a:r>
              <a:rPr lang="de-DE" baseline="0" dirty="0"/>
              <a:t>.</a:t>
            </a:r>
            <a:endParaRPr lang="de-CH" dirty="0"/>
          </a:p>
        </p:txBody>
      </p:sp>
      <p:sp>
        <p:nvSpPr>
          <p:cNvPr id="4" name="Foliennummernplatzhalter 3"/>
          <p:cNvSpPr>
            <a:spLocks noGrp="1"/>
          </p:cNvSpPr>
          <p:nvPr>
            <p:ph type="sldNum" sz="quarter" idx="10"/>
          </p:nvPr>
        </p:nvSpPr>
        <p:spPr/>
        <p:txBody>
          <a:bodyPr/>
          <a:lstStyle/>
          <a:p>
            <a:fld id="{83C81C81-E364-4366-A610-2DB15FF98538}" type="slidenum">
              <a:rPr lang="de-CH" smtClean="0"/>
              <a:pPr/>
              <a:t>8</a:t>
            </a:fld>
            <a:endParaRPr lang="de-CH" dirty="0"/>
          </a:p>
        </p:txBody>
      </p:sp>
    </p:spTree>
    <p:extLst>
      <p:ext uri="{BB962C8B-B14F-4D97-AF65-F5344CB8AC3E}">
        <p14:creationId xmlns:p14="http://schemas.microsoft.com/office/powerpoint/2010/main" val="1120127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CH" b="1" noProof="0" dirty="0"/>
              <a:t>Diapositive de présentation</a:t>
            </a:r>
          </a:p>
          <a:p>
            <a:r>
              <a:rPr lang="fr-CH" i="0" dirty="0"/>
              <a:t>On observe souvent que les gens adoptent un comportement-réflexe typique lors d’un début d’incendie : la panique. Il est possible ici de réfléchir avec la classe aux différents états d’âme qu’un incendie peut causer (peur, colère, reproches, ...). L'objectif est de les sensibiliser à la nécessité de garder son calme dans une situation aussi extrême. Le fait d’être calme permet d'agir de manière réfléchie et de limiter ainsi les dégâts (surtout pour les autres et pour soi-même).</a:t>
            </a:r>
          </a:p>
          <a:p>
            <a:r>
              <a:rPr lang="fr-CH" i="0" dirty="0"/>
              <a:t>Ensuite, les élèves devraient réfléchir par deux, puis discuter tous ensemble de la manière dont ils réagiraient. La fiche de travail n°10 sert à canaliser cette discussion sur les trois notions suivantes : « alerter », « sauver » et « éteindre ».</a:t>
            </a:r>
            <a:endParaRPr lang="de-CH" i="0" dirty="0"/>
          </a:p>
        </p:txBody>
      </p:sp>
      <p:sp>
        <p:nvSpPr>
          <p:cNvPr id="4" name="Foliennummernplatzhalter 3"/>
          <p:cNvSpPr>
            <a:spLocks noGrp="1"/>
          </p:cNvSpPr>
          <p:nvPr>
            <p:ph type="sldNum" sz="quarter" idx="10"/>
          </p:nvPr>
        </p:nvSpPr>
        <p:spPr/>
        <p:txBody>
          <a:bodyPr/>
          <a:lstStyle/>
          <a:p>
            <a:fld id="{83C81C81-E364-4366-A610-2DB15FF98538}" type="slidenum">
              <a:rPr lang="de-CH" smtClean="0"/>
              <a:pPr/>
              <a:t>9</a:t>
            </a:fld>
            <a:endParaRPr lang="de-CH" dirty="0"/>
          </a:p>
        </p:txBody>
      </p:sp>
    </p:spTree>
    <p:extLst>
      <p:ext uri="{BB962C8B-B14F-4D97-AF65-F5344CB8AC3E}">
        <p14:creationId xmlns:p14="http://schemas.microsoft.com/office/powerpoint/2010/main" val="18390764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5" Type="http://schemas.openxmlformats.org/officeDocument/2006/relationships/image" Target="../media/image6.emf"/><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französisch">
    <p:spTree>
      <p:nvGrpSpPr>
        <p:cNvPr id="1" name=""/>
        <p:cNvGrpSpPr/>
        <p:nvPr/>
      </p:nvGrpSpPr>
      <p:grpSpPr>
        <a:xfrm>
          <a:off x="0" y="0"/>
          <a:ext cx="0" cy="0"/>
          <a:chOff x="0" y="0"/>
          <a:chExt cx="0" cy="0"/>
        </a:xfrm>
      </p:grpSpPr>
      <p:sp>
        <p:nvSpPr>
          <p:cNvPr id="20" name="Rechteck 19">
            <a:extLst>
              <a:ext uri="{FF2B5EF4-FFF2-40B4-BE49-F238E27FC236}">
                <a16:creationId xmlns:a16="http://schemas.microsoft.com/office/drawing/2014/main" id="{1804891A-D886-2737-B764-9038D8131AB8}"/>
              </a:ext>
            </a:extLst>
          </p:cNvPr>
          <p:cNvSpPr/>
          <p:nvPr userDrawn="1"/>
        </p:nvSpPr>
        <p:spPr>
          <a:xfrm>
            <a:off x="430213" y="431800"/>
            <a:ext cx="9829799" cy="66928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noProof="0" dirty="0">
              <a:solidFill>
                <a:schemeClr val="tx1"/>
              </a:solidFill>
            </a:endParaRPr>
          </a:p>
        </p:txBody>
      </p:sp>
      <p:pic>
        <p:nvPicPr>
          <p:cNvPr id="19" name="Grafik 18">
            <a:extLst>
              <a:ext uri="{FF2B5EF4-FFF2-40B4-BE49-F238E27FC236}">
                <a16:creationId xmlns:a16="http://schemas.microsoft.com/office/drawing/2014/main" id="{FB20AB03-52A8-F6D8-8363-63B250B2A39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4790" y="6268875"/>
            <a:ext cx="874800" cy="209071"/>
          </a:xfrm>
          <a:prstGeom prst="rect">
            <a:avLst/>
          </a:prstGeom>
        </p:spPr>
      </p:pic>
      <p:sp>
        <p:nvSpPr>
          <p:cNvPr id="42" name="Freeform 34">
            <a:extLst>
              <a:ext uri="{FF2B5EF4-FFF2-40B4-BE49-F238E27FC236}">
                <a16:creationId xmlns:a16="http://schemas.microsoft.com/office/drawing/2014/main" id="{D8CEFAC9-B266-B93B-2D5D-68D11E2A9A0D}"/>
              </a:ext>
            </a:extLst>
          </p:cNvPr>
          <p:cNvSpPr>
            <a:spLocks/>
          </p:cNvSpPr>
          <p:nvPr userDrawn="1"/>
        </p:nvSpPr>
        <p:spPr bwMode="auto">
          <a:xfrm>
            <a:off x="9435754" y="200817"/>
            <a:ext cx="389283" cy="352668"/>
          </a:xfrm>
          <a:custGeom>
            <a:avLst/>
            <a:gdLst>
              <a:gd name="T0" fmla="*/ 95 w 335"/>
              <a:gd name="T1" fmla="*/ 130 h 304"/>
              <a:gd name="T2" fmla="*/ 95 w 335"/>
              <a:gd name="T3" fmla="*/ 130 h 304"/>
              <a:gd name="T4" fmla="*/ 0 w 335"/>
              <a:gd name="T5" fmla="*/ 120 h 304"/>
              <a:gd name="T6" fmla="*/ 73 w 335"/>
              <a:gd name="T7" fmla="*/ 180 h 304"/>
              <a:gd name="T8" fmla="*/ 7 w 335"/>
              <a:gd name="T9" fmla="*/ 256 h 304"/>
              <a:gd name="T10" fmla="*/ 101 w 335"/>
              <a:gd name="T11" fmla="*/ 234 h 304"/>
              <a:gd name="T12" fmla="*/ 230 w 335"/>
              <a:gd name="T13" fmla="*/ 304 h 304"/>
              <a:gd name="T14" fmla="*/ 180 w 335"/>
              <a:gd name="T15" fmla="*/ 205 h 304"/>
              <a:gd name="T16" fmla="*/ 335 w 335"/>
              <a:gd name="T17" fmla="*/ 148 h 304"/>
              <a:gd name="T18" fmla="*/ 147 w 335"/>
              <a:gd name="T19" fmla="*/ 127 h 304"/>
              <a:gd name="T20" fmla="*/ 125 w 335"/>
              <a:gd name="T21" fmla="*/ 0 h 304"/>
              <a:gd name="T22" fmla="*/ 95 w 335"/>
              <a:gd name="T23" fmla="*/ 13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04">
                <a:moveTo>
                  <a:pt x="95" y="130"/>
                </a:moveTo>
                <a:lnTo>
                  <a:pt x="95" y="130"/>
                </a:lnTo>
                <a:lnTo>
                  <a:pt x="0" y="120"/>
                </a:lnTo>
                <a:lnTo>
                  <a:pt x="73" y="180"/>
                </a:lnTo>
                <a:lnTo>
                  <a:pt x="7" y="256"/>
                </a:lnTo>
                <a:lnTo>
                  <a:pt x="101" y="234"/>
                </a:lnTo>
                <a:lnTo>
                  <a:pt x="230" y="304"/>
                </a:lnTo>
                <a:lnTo>
                  <a:pt x="180" y="205"/>
                </a:lnTo>
                <a:lnTo>
                  <a:pt x="335" y="148"/>
                </a:lnTo>
                <a:lnTo>
                  <a:pt x="147" y="127"/>
                </a:lnTo>
                <a:lnTo>
                  <a:pt x="125" y="0"/>
                </a:lnTo>
                <a:lnTo>
                  <a:pt x="95" y="130"/>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43" name="Gruppieren 42">
            <a:extLst>
              <a:ext uri="{FF2B5EF4-FFF2-40B4-BE49-F238E27FC236}">
                <a16:creationId xmlns:a16="http://schemas.microsoft.com/office/drawing/2014/main" id="{7DB7B28B-F286-C162-BC6F-6AD253ADF239}"/>
              </a:ext>
            </a:extLst>
          </p:cNvPr>
          <p:cNvGrpSpPr/>
          <p:nvPr userDrawn="1"/>
        </p:nvGrpSpPr>
        <p:grpSpPr>
          <a:xfrm>
            <a:off x="8740853" y="491567"/>
            <a:ext cx="262653" cy="263973"/>
            <a:chOff x="952501" y="1052513"/>
            <a:chExt cx="315912" cy="317500"/>
          </a:xfrm>
        </p:grpSpPr>
        <p:sp>
          <p:nvSpPr>
            <p:cNvPr id="44" name="Freeform 26">
              <a:extLst>
                <a:ext uri="{FF2B5EF4-FFF2-40B4-BE49-F238E27FC236}">
                  <a16:creationId xmlns:a16="http://schemas.microsoft.com/office/drawing/2014/main" id="{FA4C2842-76A9-4041-0E02-24FE3E3FB7D1}"/>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5" name="Freeform 27">
              <a:extLst>
                <a:ext uri="{FF2B5EF4-FFF2-40B4-BE49-F238E27FC236}">
                  <a16:creationId xmlns:a16="http://schemas.microsoft.com/office/drawing/2014/main" id="{4189F89A-9495-13BD-78FE-E8F3C2475309}"/>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6" name="Freeform 28">
              <a:extLst>
                <a:ext uri="{FF2B5EF4-FFF2-40B4-BE49-F238E27FC236}">
                  <a16:creationId xmlns:a16="http://schemas.microsoft.com/office/drawing/2014/main" id="{A61ACF45-E165-EA6D-D8C4-B0520FDEAE1D}"/>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7" name="Freeform 29">
              <a:extLst>
                <a:ext uri="{FF2B5EF4-FFF2-40B4-BE49-F238E27FC236}">
                  <a16:creationId xmlns:a16="http://schemas.microsoft.com/office/drawing/2014/main" id="{1F5B6180-CD89-3E14-C561-BB625288C9B2}"/>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53" name="Freeform 35">
            <a:extLst>
              <a:ext uri="{FF2B5EF4-FFF2-40B4-BE49-F238E27FC236}">
                <a16:creationId xmlns:a16="http://schemas.microsoft.com/office/drawing/2014/main" id="{FAE40B87-17A8-F668-6FB2-A4178EC1E15B}"/>
              </a:ext>
            </a:extLst>
          </p:cNvPr>
          <p:cNvSpPr>
            <a:spLocks/>
          </p:cNvSpPr>
          <p:nvPr userDrawn="1"/>
        </p:nvSpPr>
        <p:spPr bwMode="auto">
          <a:xfrm>
            <a:off x="8360214" y="142565"/>
            <a:ext cx="243242" cy="261775"/>
          </a:xfrm>
          <a:custGeom>
            <a:avLst/>
            <a:gdLst>
              <a:gd name="T0" fmla="*/ 28 w 175"/>
              <a:gd name="T1" fmla="*/ 158 h 188"/>
              <a:gd name="T2" fmla="*/ 28 w 175"/>
              <a:gd name="T3" fmla="*/ 158 h 188"/>
              <a:gd name="T4" fmla="*/ 75 w 175"/>
              <a:gd name="T5" fmla="*/ 137 h 188"/>
              <a:gd name="T6" fmla="*/ 96 w 175"/>
              <a:gd name="T7" fmla="*/ 188 h 188"/>
              <a:gd name="T8" fmla="*/ 109 w 175"/>
              <a:gd name="T9" fmla="*/ 137 h 188"/>
              <a:gd name="T10" fmla="*/ 175 w 175"/>
              <a:gd name="T11" fmla="*/ 91 h 188"/>
              <a:gd name="T12" fmla="*/ 114 w 175"/>
              <a:gd name="T13" fmla="*/ 91 h 188"/>
              <a:gd name="T14" fmla="*/ 124 w 175"/>
              <a:gd name="T15" fmla="*/ 0 h 188"/>
              <a:gd name="T16" fmla="*/ 67 w 175"/>
              <a:gd name="T17" fmla="*/ 88 h 188"/>
              <a:gd name="T18" fmla="*/ 0 w 175"/>
              <a:gd name="T19" fmla="*/ 67 h 188"/>
              <a:gd name="T20" fmla="*/ 56 w 175"/>
              <a:gd name="T21" fmla="*/ 114 h 188"/>
              <a:gd name="T22" fmla="*/ 28 w 175"/>
              <a:gd name="T23" fmla="*/ 1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8"/>
                </a:moveTo>
                <a:lnTo>
                  <a:pt x="28" y="158"/>
                </a:lnTo>
                <a:lnTo>
                  <a:pt x="75" y="137"/>
                </a:lnTo>
                <a:lnTo>
                  <a:pt x="96" y="188"/>
                </a:lnTo>
                <a:lnTo>
                  <a:pt x="109" y="137"/>
                </a:lnTo>
                <a:lnTo>
                  <a:pt x="175" y="91"/>
                </a:lnTo>
                <a:lnTo>
                  <a:pt x="114" y="91"/>
                </a:lnTo>
                <a:lnTo>
                  <a:pt x="124" y="0"/>
                </a:lnTo>
                <a:lnTo>
                  <a:pt x="67" y="88"/>
                </a:lnTo>
                <a:lnTo>
                  <a:pt x="0" y="67"/>
                </a:lnTo>
                <a:lnTo>
                  <a:pt x="56" y="114"/>
                </a:lnTo>
                <a:lnTo>
                  <a:pt x="28" y="158"/>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54" name="Gruppieren 53">
            <a:extLst>
              <a:ext uri="{FF2B5EF4-FFF2-40B4-BE49-F238E27FC236}">
                <a16:creationId xmlns:a16="http://schemas.microsoft.com/office/drawing/2014/main" id="{05FCF960-85E6-4DDE-1A20-E7B97D11FAF2}"/>
              </a:ext>
            </a:extLst>
          </p:cNvPr>
          <p:cNvGrpSpPr/>
          <p:nvPr userDrawn="1"/>
        </p:nvGrpSpPr>
        <p:grpSpPr>
          <a:xfrm>
            <a:off x="7913824" y="470142"/>
            <a:ext cx="148238" cy="148983"/>
            <a:chOff x="952501" y="1052513"/>
            <a:chExt cx="315912" cy="317500"/>
          </a:xfrm>
        </p:grpSpPr>
        <p:sp>
          <p:nvSpPr>
            <p:cNvPr id="55" name="Freeform 26">
              <a:extLst>
                <a:ext uri="{FF2B5EF4-FFF2-40B4-BE49-F238E27FC236}">
                  <a16:creationId xmlns:a16="http://schemas.microsoft.com/office/drawing/2014/main" id="{7718CFFD-C999-045F-2A6F-1B02E0826E28}"/>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6" name="Freeform 27">
              <a:extLst>
                <a:ext uri="{FF2B5EF4-FFF2-40B4-BE49-F238E27FC236}">
                  <a16:creationId xmlns:a16="http://schemas.microsoft.com/office/drawing/2014/main" id="{C2A4899F-FEA5-47BD-1152-021F26786D65}"/>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7" name="Freeform 28">
              <a:extLst>
                <a:ext uri="{FF2B5EF4-FFF2-40B4-BE49-F238E27FC236}">
                  <a16:creationId xmlns:a16="http://schemas.microsoft.com/office/drawing/2014/main" id="{60E2563D-858B-E12F-1B24-700E93D00DAB}"/>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8" name="Freeform 29">
              <a:extLst>
                <a:ext uri="{FF2B5EF4-FFF2-40B4-BE49-F238E27FC236}">
                  <a16:creationId xmlns:a16="http://schemas.microsoft.com/office/drawing/2014/main" id="{D4D29983-8185-02DD-BB3B-E14F95282267}"/>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59" name="Freeform 22">
            <a:extLst>
              <a:ext uri="{FF2B5EF4-FFF2-40B4-BE49-F238E27FC236}">
                <a16:creationId xmlns:a16="http://schemas.microsoft.com/office/drawing/2014/main" id="{5AB6200E-4B54-280C-328B-26AF4C56ABFB}"/>
              </a:ext>
            </a:extLst>
          </p:cNvPr>
          <p:cNvSpPr>
            <a:spLocks noEditPoints="1"/>
          </p:cNvSpPr>
          <p:nvPr userDrawn="1"/>
        </p:nvSpPr>
        <p:spPr bwMode="auto">
          <a:xfrm>
            <a:off x="9129315" y="873039"/>
            <a:ext cx="267494" cy="269962"/>
          </a:xfrm>
          <a:custGeom>
            <a:avLst/>
            <a:gdLst>
              <a:gd name="T0" fmla="*/ 1086 w 1797"/>
              <a:gd name="T1" fmla="*/ 1814 h 1814"/>
              <a:gd name="T2" fmla="*/ 1086 w 1797"/>
              <a:gd name="T3" fmla="*/ 1814 h 1814"/>
              <a:gd name="T4" fmla="*/ 709 w 1797"/>
              <a:gd name="T5" fmla="*/ 1342 h 1814"/>
              <a:gd name="T6" fmla="*/ 0 w 1797"/>
              <a:gd name="T7" fmla="*/ 1553 h 1814"/>
              <a:gd name="T8" fmla="*/ 409 w 1797"/>
              <a:gd name="T9" fmla="*/ 957 h 1814"/>
              <a:gd name="T10" fmla="*/ 89 w 1797"/>
              <a:gd name="T11" fmla="*/ 439 h 1814"/>
              <a:gd name="T12" fmla="*/ 650 w 1797"/>
              <a:gd name="T13" fmla="*/ 676 h 1814"/>
              <a:gd name="T14" fmla="*/ 906 w 1797"/>
              <a:gd name="T15" fmla="*/ 0 h 1814"/>
              <a:gd name="T16" fmla="*/ 1070 w 1797"/>
              <a:gd name="T17" fmla="*/ 734 h 1814"/>
              <a:gd name="T18" fmla="*/ 1797 w 1797"/>
              <a:gd name="T19" fmla="*/ 919 h 1814"/>
              <a:gd name="T20" fmla="*/ 1117 w 1797"/>
              <a:gd name="T21" fmla="*/ 1167 h 1814"/>
              <a:gd name="T22" fmla="*/ 1086 w 1797"/>
              <a:gd name="T23" fmla="*/ 1814 h 1814"/>
              <a:gd name="T24" fmla="*/ 753 w 1797"/>
              <a:gd name="T25" fmla="*/ 1202 h 1814"/>
              <a:gd name="T26" fmla="*/ 753 w 1797"/>
              <a:gd name="T27" fmla="*/ 1202 h 1814"/>
              <a:gd name="T28" fmla="*/ 979 w 1797"/>
              <a:gd name="T29" fmla="*/ 1484 h 1814"/>
              <a:gd name="T30" fmla="*/ 999 w 1797"/>
              <a:gd name="T31" fmla="*/ 1080 h 1814"/>
              <a:gd name="T32" fmla="*/ 1383 w 1797"/>
              <a:gd name="T33" fmla="*/ 940 h 1814"/>
              <a:gd name="T34" fmla="*/ 967 w 1797"/>
              <a:gd name="T35" fmla="*/ 834 h 1814"/>
              <a:gd name="T36" fmla="*/ 876 w 1797"/>
              <a:gd name="T37" fmla="*/ 425 h 1814"/>
              <a:gd name="T38" fmla="*/ 719 w 1797"/>
              <a:gd name="T39" fmla="*/ 838 h 1814"/>
              <a:gd name="T40" fmla="*/ 394 w 1797"/>
              <a:gd name="T41" fmla="*/ 701 h 1814"/>
              <a:gd name="T42" fmla="*/ 555 w 1797"/>
              <a:gd name="T43" fmla="*/ 961 h 1814"/>
              <a:gd name="T44" fmla="*/ 296 w 1797"/>
              <a:gd name="T45" fmla="*/ 1337 h 1814"/>
              <a:gd name="T46" fmla="*/ 753 w 1797"/>
              <a:gd name="T47" fmla="*/ 1202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97" h="1814">
                <a:moveTo>
                  <a:pt x="1086" y="1814"/>
                </a:moveTo>
                <a:lnTo>
                  <a:pt x="1086" y="1814"/>
                </a:lnTo>
                <a:lnTo>
                  <a:pt x="709" y="1342"/>
                </a:lnTo>
                <a:lnTo>
                  <a:pt x="0" y="1553"/>
                </a:lnTo>
                <a:lnTo>
                  <a:pt x="409" y="957"/>
                </a:lnTo>
                <a:lnTo>
                  <a:pt x="89" y="439"/>
                </a:lnTo>
                <a:lnTo>
                  <a:pt x="650" y="676"/>
                </a:lnTo>
                <a:lnTo>
                  <a:pt x="906" y="0"/>
                </a:lnTo>
                <a:lnTo>
                  <a:pt x="1070" y="734"/>
                </a:lnTo>
                <a:lnTo>
                  <a:pt x="1797" y="919"/>
                </a:lnTo>
                <a:lnTo>
                  <a:pt x="1117" y="1167"/>
                </a:lnTo>
                <a:lnTo>
                  <a:pt x="1086" y="1814"/>
                </a:lnTo>
                <a:close/>
                <a:moveTo>
                  <a:pt x="753" y="1202"/>
                </a:moveTo>
                <a:lnTo>
                  <a:pt x="753" y="1202"/>
                </a:lnTo>
                <a:lnTo>
                  <a:pt x="979" y="1484"/>
                </a:lnTo>
                <a:lnTo>
                  <a:pt x="999" y="1080"/>
                </a:lnTo>
                <a:lnTo>
                  <a:pt x="1383" y="940"/>
                </a:lnTo>
                <a:lnTo>
                  <a:pt x="967" y="834"/>
                </a:lnTo>
                <a:lnTo>
                  <a:pt x="876" y="425"/>
                </a:lnTo>
                <a:lnTo>
                  <a:pt x="719" y="838"/>
                </a:lnTo>
                <a:lnTo>
                  <a:pt x="394" y="701"/>
                </a:lnTo>
                <a:lnTo>
                  <a:pt x="555" y="961"/>
                </a:lnTo>
                <a:lnTo>
                  <a:pt x="296" y="1337"/>
                </a:lnTo>
                <a:lnTo>
                  <a:pt x="753" y="1202"/>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pic>
        <p:nvPicPr>
          <p:cNvPr id="4" name="Grafik 3">
            <a:extLst>
              <a:ext uri="{FF2B5EF4-FFF2-40B4-BE49-F238E27FC236}">
                <a16:creationId xmlns:a16="http://schemas.microsoft.com/office/drawing/2014/main" id="{9E5446F7-BF41-B00C-0951-242915AEA08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908" y="6654193"/>
            <a:ext cx="1900800" cy="262848"/>
          </a:xfrm>
          <a:prstGeom prst="rect">
            <a:avLst/>
          </a:prstGeom>
        </p:spPr>
      </p:pic>
      <p:pic>
        <p:nvPicPr>
          <p:cNvPr id="3" name="Grafik 2">
            <a:extLst>
              <a:ext uri="{FF2B5EF4-FFF2-40B4-BE49-F238E27FC236}">
                <a16:creationId xmlns:a16="http://schemas.microsoft.com/office/drawing/2014/main" id="{D31EDACA-B3FE-1651-7C90-DC50FD7F861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57373" y="503473"/>
            <a:ext cx="4536000" cy="2678850"/>
          </a:xfrm>
          <a:prstGeom prst="rect">
            <a:avLst/>
          </a:prstGeom>
        </p:spPr>
      </p:pic>
      <p:pic>
        <p:nvPicPr>
          <p:cNvPr id="5" name="Grafik 4">
            <a:extLst>
              <a:ext uri="{FF2B5EF4-FFF2-40B4-BE49-F238E27FC236}">
                <a16:creationId xmlns:a16="http://schemas.microsoft.com/office/drawing/2014/main" id="{B603D154-EF71-CD5E-B015-BF541372474E}"/>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898000" y="1353600"/>
            <a:ext cx="4877159" cy="4874400"/>
          </a:xfrm>
          <a:prstGeom prst="rect">
            <a:avLst/>
          </a:prstGeom>
        </p:spPr>
      </p:pic>
      <p:grpSp>
        <p:nvGrpSpPr>
          <p:cNvPr id="6" name="Gruppieren 5">
            <a:extLst>
              <a:ext uri="{FF2B5EF4-FFF2-40B4-BE49-F238E27FC236}">
                <a16:creationId xmlns:a16="http://schemas.microsoft.com/office/drawing/2014/main" id="{63A55CC9-0BFE-168C-8C57-73F63BC18B7C}"/>
              </a:ext>
            </a:extLst>
          </p:cNvPr>
          <p:cNvGrpSpPr/>
          <p:nvPr userDrawn="1"/>
        </p:nvGrpSpPr>
        <p:grpSpPr>
          <a:xfrm>
            <a:off x="1863701" y="5824525"/>
            <a:ext cx="315912" cy="317500"/>
            <a:chOff x="952501" y="1052513"/>
            <a:chExt cx="315912" cy="317500"/>
          </a:xfrm>
        </p:grpSpPr>
        <p:sp>
          <p:nvSpPr>
            <p:cNvPr id="7" name="Freeform 26">
              <a:extLst>
                <a:ext uri="{FF2B5EF4-FFF2-40B4-BE49-F238E27FC236}">
                  <a16:creationId xmlns:a16="http://schemas.microsoft.com/office/drawing/2014/main" id="{A35411DA-1232-E1C6-6D35-8DA9FADACDA8}"/>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8" name="Freeform 27">
              <a:extLst>
                <a:ext uri="{FF2B5EF4-FFF2-40B4-BE49-F238E27FC236}">
                  <a16:creationId xmlns:a16="http://schemas.microsoft.com/office/drawing/2014/main" id="{9DB082A5-2DA5-8416-CE18-2844DC8949AC}"/>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9" name="Freeform 28">
              <a:extLst>
                <a:ext uri="{FF2B5EF4-FFF2-40B4-BE49-F238E27FC236}">
                  <a16:creationId xmlns:a16="http://schemas.microsoft.com/office/drawing/2014/main" id="{F9DB7DB8-274F-9CAB-BB65-A7C157DD3CB1}"/>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0" name="Freeform 29">
              <a:extLst>
                <a:ext uri="{FF2B5EF4-FFF2-40B4-BE49-F238E27FC236}">
                  <a16:creationId xmlns:a16="http://schemas.microsoft.com/office/drawing/2014/main" id="{89FB5558-248C-B9F0-26C9-31E62C4E64B6}"/>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grpSp>
        <p:nvGrpSpPr>
          <p:cNvPr id="11" name="Gruppieren 10">
            <a:extLst>
              <a:ext uri="{FF2B5EF4-FFF2-40B4-BE49-F238E27FC236}">
                <a16:creationId xmlns:a16="http://schemas.microsoft.com/office/drawing/2014/main" id="{2B485456-FEF6-FB0B-6A85-E6377A0CC1D3}"/>
              </a:ext>
            </a:extLst>
          </p:cNvPr>
          <p:cNvGrpSpPr/>
          <p:nvPr userDrawn="1"/>
        </p:nvGrpSpPr>
        <p:grpSpPr>
          <a:xfrm>
            <a:off x="1577951" y="5464163"/>
            <a:ext cx="179388" cy="179387"/>
            <a:chOff x="666751" y="692151"/>
            <a:chExt cx="179388" cy="179387"/>
          </a:xfrm>
        </p:grpSpPr>
        <p:sp>
          <p:nvSpPr>
            <p:cNvPr id="12" name="Freeform 30">
              <a:extLst>
                <a:ext uri="{FF2B5EF4-FFF2-40B4-BE49-F238E27FC236}">
                  <a16:creationId xmlns:a16="http://schemas.microsoft.com/office/drawing/2014/main" id="{F92F6E2C-AECE-7796-CF42-D9E2FA0A287B}"/>
                </a:ext>
              </a:extLst>
            </p:cNvPr>
            <p:cNvSpPr>
              <a:spLocks/>
            </p:cNvSpPr>
            <p:nvPr/>
          </p:nvSpPr>
          <p:spPr bwMode="auto">
            <a:xfrm>
              <a:off x="744538" y="692151"/>
              <a:ext cx="23813" cy="69850"/>
            </a:xfrm>
            <a:custGeom>
              <a:avLst/>
              <a:gdLst>
                <a:gd name="T0" fmla="*/ 9 w 25"/>
                <a:gd name="T1" fmla="*/ 72 h 73"/>
                <a:gd name="T2" fmla="*/ 9 w 25"/>
                <a:gd name="T3" fmla="*/ 72 h 73"/>
                <a:gd name="T4" fmla="*/ 0 w 25"/>
                <a:gd name="T5" fmla="*/ 0 h 73"/>
                <a:gd name="T6" fmla="*/ 25 w 25"/>
                <a:gd name="T7" fmla="*/ 10 h 73"/>
                <a:gd name="T8" fmla="*/ 17 w 25"/>
                <a:gd name="T9" fmla="*/ 73 h 73"/>
                <a:gd name="T10" fmla="*/ 9 w 25"/>
                <a:gd name="T11" fmla="*/ 72 h 73"/>
              </a:gdLst>
              <a:ahLst/>
              <a:cxnLst>
                <a:cxn ang="0">
                  <a:pos x="T0" y="T1"/>
                </a:cxn>
                <a:cxn ang="0">
                  <a:pos x="T2" y="T3"/>
                </a:cxn>
                <a:cxn ang="0">
                  <a:pos x="T4" y="T5"/>
                </a:cxn>
                <a:cxn ang="0">
                  <a:pos x="T6" y="T7"/>
                </a:cxn>
                <a:cxn ang="0">
                  <a:pos x="T8" y="T9"/>
                </a:cxn>
                <a:cxn ang="0">
                  <a:pos x="T10" y="T11"/>
                </a:cxn>
              </a:cxnLst>
              <a:rect l="0" t="0" r="r" b="b"/>
              <a:pathLst>
                <a:path w="25" h="73">
                  <a:moveTo>
                    <a:pt x="9" y="72"/>
                  </a:moveTo>
                  <a:lnTo>
                    <a:pt x="9" y="72"/>
                  </a:lnTo>
                  <a:lnTo>
                    <a:pt x="0" y="0"/>
                  </a:lnTo>
                  <a:lnTo>
                    <a:pt x="25" y="10"/>
                  </a:lnTo>
                  <a:lnTo>
                    <a:pt x="17" y="73"/>
                  </a:lnTo>
                  <a:lnTo>
                    <a:pt x="9" y="72"/>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3" name="Freeform 31">
              <a:extLst>
                <a:ext uri="{FF2B5EF4-FFF2-40B4-BE49-F238E27FC236}">
                  <a16:creationId xmlns:a16="http://schemas.microsoft.com/office/drawing/2014/main" id="{8535AAA1-70E0-2885-505C-F8D7F0D15E66}"/>
                </a:ext>
              </a:extLst>
            </p:cNvPr>
            <p:cNvSpPr>
              <a:spLocks/>
            </p:cNvSpPr>
            <p:nvPr/>
          </p:nvSpPr>
          <p:spPr bwMode="auto">
            <a:xfrm>
              <a:off x="750888" y="795338"/>
              <a:ext cx="17463" cy="76200"/>
            </a:xfrm>
            <a:custGeom>
              <a:avLst/>
              <a:gdLst>
                <a:gd name="T0" fmla="*/ 10 w 19"/>
                <a:gd name="T1" fmla="*/ 2 h 81"/>
                <a:gd name="T2" fmla="*/ 10 w 19"/>
                <a:gd name="T3" fmla="*/ 2 h 81"/>
                <a:gd name="T4" fmla="*/ 19 w 19"/>
                <a:gd name="T5" fmla="*/ 81 h 81"/>
                <a:gd name="T6" fmla="*/ 0 w 19"/>
                <a:gd name="T7" fmla="*/ 77 h 81"/>
                <a:gd name="T8" fmla="*/ 3 w 19"/>
                <a:gd name="T9" fmla="*/ 0 h 81"/>
                <a:gd name="T10" fmla="*/ 10 w 19"/>
                <a:gd name="T11" fmla="*/ 2 h 81"/>
              </a:gdLst>
              <a:ahLst/>
              <a:cxnLst>
                <a:cxn ang="0">
                  <a:pos x="T0" y="T1"/>
                </a:cxn>
                <a:cxn ang="0">
                  <a:pos x="T2" y="T3"/>
                </a:cxn>
                <a:cxn ang="0">
                  <a:pos x="T4" y="T5"/>
                </a:cxn>
                <a:cxn ang="0">
                  <a:pos x="T6" y="T7"/>
                </a:cxn>
                <a:cxn ang="0">
                  <a:pos x="T8" y="T9"/>
                </a:cxn>
                <a:cxn ang="0">
                  <a:pos x="T10" y="T11"/>
                </a:cxn>
              </a:cxnLst>
              <a:rect l="0" t="0" r="r" b="b"/>
              <a:pathLst>
                <a:path w="19" h="81">
                  <a:moveTo>
                    <a:pt x="10" y="2"/>
                  </a:moveTo>
                  <a:lnTo>
                    <a:pt x="10" y="2"/>
                  </a:lnTo>
                  <a:lnTo>
                    <a:pt x="19" y="81"/>
                  </a:lnTo>
                  <a:lnTo>
                    <a:pt x="0" y="77"/>
                  </a:lnTo>
                  <a:lnTo>
                    <a:pt x="3" y="0"/>
                  </a:lnTo>
                  <a:lnTo>
                    <a:pt x="10" y="2"/>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4" name="Freeform 32">
              <a:extLst>
                <a:ext uri="{FF2B5EF4-FFF2-40B4-BE49-F238E27FC236}">
                  <a16:creationId xmlns:a16="http://schemas.microsoft.com/office/drawing/2014/main" id="{D79617CB-80ED-1A23-A89C-E7070B34CFD9}"/>
                </a:ext>
              </a:extLst>
            </p:cNvPr>
            <p:cNvSpPr>
              <a:spLocks/>
            </p:cNvSpPr>
            <p:nvPr/>
          </p:nvSpPr>
          <p:spPr bwMode="auto">
            <a:xfrm>
              <a:off x="771526" y="768351"/>
              <a:ext cx="74613" cy="22225"/>
            </a:xfrm>
            <a:custGeom>
              <a:avLst/>
              <a:gdLst>
                <a:gd name="T0" fmla="*/ 1 w 78"/>
                <a:gd name="T1" fmla="*/ 6 h 23"/>
                <a:gd name="T2" fmla="*/ 1 w 78"/>
                <a:gd name="T3" fmla="*/ 6 h 23"/>
                <a:gd name="T4" fmla="*/ 75 w 78"/>
                <a:gd name="T5" fmla="*/ 0 h 23"/>
                <a:gd name="T6" fmla="*/ 78 w 78"/>
                <a:gd name="T7" fmla="*/ 23 h 23"/>
                <a:gd name="T8" fmla="*/ 0 w 78"/>
                <a:gd name="T9" fmla="*/ 14 h 23"/>
                <a:gd name="T10" fmla="*/ 1 w 78"/>
                <a:gd name="T11" fmla="*/ 6 h 23"/>
              </a:gdLst>
              <a:ahLst/>
              <a:cxnLst>
                <a:cxn ang="0">
                  <a:pos x="T0" y="T1"/>
                </a:cxn>
                <a:cxn ang="0">
                  <a:pos x="T2" y="T3"/>
                </a:cxn>
                <a:cxn ang="0">
                  <a:pos x="T4" y="T5"/>
                </a:cxn>
                <a:cxn ang="0">
                  <a:pos x="T6" y="T7"/>
                </a:cxn>
                <a:cxn ang="0">
                  <a:pos x="T8" y="T9"/>
                </a:cxn>
                <a:cxn ang="0">
                  <a:pos x="T10" y="T11"/>
                </a:cxn>
              </a:cxnLst>
              <a:rect l="0" t="0" r="r" b="b"/>
              <a:pathLst>
                <a:path w="78" h="23">
                  <a:moveTo>
                    <a:pt x="1" y="6"/>
                  </a:moveTo>
                  <a:lnTo>
                    <a:pt x="1" y="6"/>
                  </a:lnTo>
                  <a:lnTo>
                    <a:pt x="75" y="0"/>
                  </a:lnTo>
                  <a:lnTo>
                    <a:pt x="78" y="23"/>
                  </a:lnTo>
                  <a:lnTo>
                    <a:pt x="0" y="14"/>
                  </a:lnTo>
                  <a:lnTo>
                    <a:pt x="1" y="6"/>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5" name="Freeform 33">
              <a:extLst>
                <a:ext uri="{FF2B5EF4-FFF2-40B4-BE49-F238E27FC236}">
                  <a16:creationId xmlns:a16="http://schemas.microsoft.com/office/drawing/2014/main" id="{B897FD08-6FBA-4EF7-B0AB-A656524946A2}"/>
                </a:ext>
              </a:extLst>
            </p:cNvPr>
            <p:cNvSpPr>
              <a:spLocks/>
            </p:cNvSpPr>
            <p:nvPr/>
          </p:nvSpPr>
          <p:spPr bwMode="auto">
            <a:xfrm>
              <a:off x="666751" y="769938"/>
              <a:ext cx="71438" cy="19050"/>
            </a:xfrm>
            <a:custGeom>
              <a:avLst/>
              <a:gdLst>
                <a:gd name="T0" fmla="*/ 75 w 75"/>
                <a:gd name="T1" fmla="*/ 12 h 19"/>
                <a:gd name="T2" fmla="*/ 75 w 75"/>
                <a:gd name="T3" fmla="*/ 12 h 19"/>
                <a:gd name="T4" fmla="*/ 6 w 75"/>
                <a:gd name="T5" fmla="*/ 19 h 19"/>
                <a:gd name="T6" fmla="*/ 0 w 75"/>
                <a:gd name="T7" fmla="*/ 0 h 19"/>
                <a:gd name="T8" fmla="*/ 75 w 75"/>
                <a:gd name="T9" fmla="*/ 3 h 19"/>
                <a:gd name="T10" fmla="*/ 75 w 75"/>
                <a:gd name="T11" fmla="*/ 12 h 19"/>
              </a:gdLst>
              <a:ahLst/>
              <a:cxnLst>
                <a:cxn ang="0">
                  <a:pos x="T0" y="T1"/>
                </a:cxn>
                <a:cxn ang="0">
                  <a:pos x="T2" y="T3"/>
                </a:cxn>
                <a:cxn ang="0">
                  <a:pos x="T4" y="T5"/>
                </a:cxn>
                <a:cxn ang="0">
                  <a:pos x="T6" y="T7"/>
                </a:cxn>
                <a:cxn ang="0">
                  <a:pos x="T8" y="T9"/>
                </a:cxn>
                <a:cxn ang="0">
                  <a:pos x="T10" y="T11"/>
                </a:cxn>
              </a:cxnLst>
              <a:rect l="0" t="0" r="r" b="b"/>
              <a:pathLst>
                <a:path w="75" h="19">
                  <a:moveTo>
                    <a:pt x="75" y="12"/>
                  </a:moveTo>
                  <a:lnTo>
                    <a:pt x="75" y="12"/>
                  </a:lnTo>
                  <a:lnTo>
                    <a:pt x="6" y="19"/>
                  </a:lnTo>
                  <a:lnTo>
                    <a:pt x="0" y="0"/>
                  </a:lnTo>
                  <a:lnTo>
                    <a:pt x="75" y="3"/>
                  </a:lnTo>
                  <a:lnTo>
                    <a:pt x="75" y="12"/>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sp>
        <p:nvSpPr>
          <p:cNvPr id="16" name="Freeform 34">
            <a:extLst>
              <a:ext uri="{FF2B5EF4-FFF2-40B4-BE49-F238E27FC236}">
                <a16:creationId xmlns:a16="http://schemas.microsoft.com/office/drawing/2014/main" id="{C3229D26-9ABF-58A2-CD8B-5B3366294BB9}"/>
              </a:ext>
            </a:extLst>
          </p:cNvPr>
          <p:cNvSpPr>
            <a:spLocks/>
          </p:cNvSpPr>
          <p:nvPr userDrawn="1"/>
        </p:nvSpPr>
        <p:spPr bwMode="auto">
          <a:xfrm>
            <a:off x="2601888" y="5900725"/>
            <a:ext cx="320675" cy="290513"/>
          </a:xfrm>
          <a:custGeom>
            <a:avLst/>
            <a:gdLst>
              <a:gd name="T0" fmla="*/ 95 w 335"/>
              <a:gd name="T1" fmla="*/ 130 h 304"/>
              <a:gd name="T2" fmla="*/ 95 w 335"/>
              <a:gd name="T3" fmla="*/ 130 h 304"/>
              <a:gd name="T4" fmla="*/ 0 w 335"/>
              <a:gd name="T5" fmla="*/ 120 h 304"/>
              <a:gd name="T6" fmla="*/ 73 w 335"/>
              <a:gd name="T7" fmla="*/ 180 h 304"/>
              <a:gd name="T8" fmla="*/ 7 w 335"/>
              <a:gd name="T9" fmla="*/ 256 h 304"/>
              <a:gd name="T10" fmla="*/ 101 w 335"/>
              <a:gd name="T11" fmla="*/ 234 h 304"/>
              <a:gd name="T12" fmla="*/ 230 w 335"/>
              <a:gd name="T13" fmla="*/ 304 h 304"/>
              <a:gd name="T14" fmla="*/ 180 w 335"/>
              <a:gd name="T15" fmla="*/ 205 h 304"/>
              <a:gd name="T16" fmla="*/ 335 w 335"/>
              <a:gd name="T17" fmla="*/ 148 h 304"/>
              <a:gd name="T18" fmla="*/ 147 w 335"/>
              <a:gd name="T19" fmla="*/ 127 h 304"/>
              <a:gd name="T20" fmla="*/ 125 w 335"/>
              <a:gd name="T21" fmla="*/ 0 h 304"/>
              <a:gd name="T22" fmla="*/ 95 w 335"/>
              <a:gd name="T23" fmla="*/ 13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04">
                <a:moveTo>
                  <a:pt x="95" y="130"/>
                </a:moveTo>
                <a:lnTo>
                  <a:pt x="95" y="130"/>
                </a:lnTo>
                <a:lnTo>
                  <a:pt x="0" y="120"/>
                </a:lnTo>
                <a:lnTo>
                  <a:pt x="73" y="180"/>
                </a:lnTo>
                <a:lnTo>
                  <a:pt x="7" y="256"/>
                </a:lnTo>
                <a:lnTo>
                  <a:pt x="101" y="234"/>
                </a:lnTo>
                <a:lnTo>
                  <a:pt x="230" y="304"/>
                </a:lnTo>
                <a:lnTo>
                  <a:pt x="180" y="205"/>
                </a:lnTo>
                <a:lnTo>
                  <a:pt x="335" y="148"/>
                </a:lnTo>
                <a:lnTo>
                  <a:pt x="147" y="127"/>
                </a:lnTo>
                <a:lnTo>
                  <a:pt x="125" y="0"/>
                </a:lnTo>
                <a:lnTo>
                  <a:pt x="95" y="130"/>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7" name="Freeform 35">
            <a:extLst>
              <a:ext uri="{FF2B5EF4-FFF2-40B4-BE49-F238E27FC236}">
                <a16:creationId xmlns:a16="http://schemas.microsoft.com/office/drawing/2014/main" id="{6AC812CB-2FEB-AE09-6E3F-0B8A4A800911}"/>
              </a:ext>
            </a:extLst>
          </p:cNvPr>
          <p:cNvSpPr>
            <a:spLocks/>
          </p:cNvSpPr>
          <p:nvPr userDrawn="1"/>
        </p:nvSpPr>
        <p:spPr bwMode="auto">
          <a:xfrm>
            <a:off x="2446313" y="5268900"/>
            <a:ext cx="166688" cy="179388"/>
          </a:xfrm>
          <a:custGeom>
            <a:avLst/>
            <a:gdLst>
              <a:gd name="T0" fmla="*/ 28 w 175"/>
              <a:gd name="T1" fmla="*/ 158 h 188"/>
              <a:gd name="T2" fmla="*/ 28 w 175"/>
              <a:gd name="T3" fmla="*/ 158 h 188"/>
              <a:gd name="T4" fmla="*/ 75 w 175"/>
              <a:gd name="T5" fmla="*/ 137 h 188"/>
              <a:gd name="T6" fmla="*/ 96 w 175"/>
              <a:gd name="T7" fmla="*/ 188 h 188"/>
              <a:gd name="T8" fmla="*/ 109 w 175"/>
              <a:gd name="T9" fmla="*/ 137 h 188"/>
              <a:gd name="T10" fmla="*/ 175 w 175"/>
              <a:gd name="T11" fmla="*/ 91 h 188"/>
              <a:gd name="T12" fmla="*/ 114 w 175"/>
              <a:gd name="T13" fmla="*/ 91 h 188"/>
              <a:gd name="T14" fmla="*/ 124 w 175"/>
              <a:gd name="T15" fmla="*/ 0 h 188"/>
              <a:gd name="T16" fmla="*/ 67 w 175"/>
              <a:gd name="T17" fmla="*/ 88 h 188"/>
              <a:gd name="T18" fmla="*/ 0 w 175"/>
              <a:gd name="T19" fmla="*/ 67 h 188"/>
              <a:gd name="T20" fmla="*/ 56 w 175"/>
              <a:gd name="T21" fmla="*/ 114 h 188"/>
              <a:gd name="T22" fmla="*/ 28 w 175"/>
              <a:gd name="T23" fmla="*/ 1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8"/>
                </a:moveTo>
                <a:lnTo>
                  <a:pt x="28" y="158"/>
                </a:lnTo>
                <a:lnTo>
                  <a:pt x="75" y="137"/>
                </a:lnTo>
                <a:lnTo>
                  <a:pt x="96" y="188"/>
                </a:lnTo>
                <a:lnTo>
                  <a:pt x="109" y="137"/>
                </a:lnTo>
                <a:lnTo>
                  <a:pt x="175" y="91"/>
                </a:lnTo>
                <a:lnTo>
                  <a:pt x="114" y="91"/>
                </a:lnTo>
                <a:lnTo>
                  <a:pt x="124" y="0"/>
                </a:lnTo>
                <a:lnTo>
                  <a:pt x="67" y="88"/>
                </a:lnTo>
                <a:lnTo>
                  <a:pt x="0" y="67"/>
                </a:lnTo>
                <a:lnTo>
                  <a:pt x="56" y="114"/>
                </a:lnTo>
                <a:lnTo>
                  <a:pt x="28" y="158"/>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nvGrpSpPr>
          <p:cNvPr id="18" name="Gruppieren 17">
            <a:extLst>
              <a:ext uri="{FF2B5EF4-FFF2-40B4-BE49-F238E27FC236}">
                <a16:creationId xmlns:a16="http://schemas.microsoft.com/office/drawing/2014/main" id="{A3D299F9-F17C-2EB6-728B-BFD04A453433}"/>
              </a:ext>
            </a:extLst>
          </p:cNvPr>
          <p:cNvGrpSpPr/>
          <p:nvPr userDrawn="1"/>
        </p:nvGrpSpPr>
        <p:grpSpPr>
          <a:xfrm>
            <a:off x="7762635" y="4591496"/>
            <a:ext cx="1754187" cy="1741487"/>
            <a:chOff x="7762635" y="4591496"/>
            <a:chExt cx="1754187" cy="1741487"/>
          </a:xfrm>
        </p:grpSpPr>
        <p:sp>
          <p:nvSpPr>
            <p:cNvPr id="21" name="Freeform 21">
              <a:extLst>
                <a:ext uri="{FF2B5EF4-FFF2-40B4-BE49-F238E27FC236}">
                  <a16:creationId xmlns:a16="http://schemas.microsoft.com/office/drawing/2014/main" id="{B24022C8-62EC-7D2F-F4D6-175CAD0190C7}"/>
                </a:ext>
              </a:extLst>
            </p:cNvPr>
            <p:cNvSpPr>
              <a:spLocks noEditPoints="1"/>
            </p:cNvSpPr>
            <p:nvPr userDrawn="1"/>
          </p:nvSpPr>
          <p:spPr bwMode="auto">
            <a:xfrm>
              <a:off x="7762635" y="4634358"/>
              <a:ext cx="1682750" cy="1698625"/>
            </a:xfrm>
            <a:custGeom>
              <a:avLst/>
              <a:gdLst>
                <a:gd name="T0" fmla="*/ 1171 w 1757"/>
                <a:gd name="T1" fmla="*/ 1774 h 1774"/>
                <a:gd name="T2" fmla="*/ 1171 w 1757"/>
                <a:gd name="T3" fmla="*/ 1774 h 1774"/>
                <a:gd name="T4" fmla="*/ 735 w 1757"/>
                <a:gd name="T5" fmla="*/ 1357 h 1774"/>
                <a:gd name="T6" fmla="*/ 60 w 1757"/>
                <a:gd name="T7" fmla="*/ 1660 h 1774"/>
                <a:gd name="T8" fmla="*/ 386 w 1757"/>
                <a:gd name="T9" fmla="*/ 1015 h 1774"/>
                <a:gd name="T10" fmla="*/ 0 w 1757"/>
                <a:gd name="T11" fmla="*/ 544 h 1774"/>
                <a:gd name="T12" fmla="*/ 587 w 1757"/>
                <a:gd name="T13" fmla="*/ 704 h 1774"/>
                <a:gd name="T14" fmla="*/ 752 w 1757"/>
                <a:gd name="T15" fmla="*/ 0 h 1774"/>
                <a:gd name="T16" fmla="*/ 1011 w 1757"/>
                <a:gd name="T17" fmla="*/ 706 h 1774"/>
                <a:gd name="T18" fmla="*/ 1757 w 1757"/>
                <a:gd name="T19" fmla="*/ 793 h 1774"/>
                <a:gd name="T20" fmla="*/ 1116 w 1757"/>
                <a:gd name="T21" fmla="*/ 1129 h 1774"/>
                <a:gd name="T22" fmla="*/ 1171 w 1757"/>
                <a:gd name="T23" fmla="*/ 1774 h 1774"/>
                <a:gd name="T24" fmla="*/ 760 w 1757"/>
                <a:gd name="T25" fmla="*/ 1212 h 1774"/>
                <a:gd name="T26" fmla="*/ 760 w 1757"/>
                <a:gd name="T27" fmla="*/ 1212 h 1774"/>
                <a:gd name="T28" fmla="*/ 1022 w 1757"/>
                <a:gd name="T29" fmla="*/ 1462 h 1774"/>
                <a:gd name="T30" fmla="*/ 987 w 1757"/>
                <a:gd name="T31" fmla="*/ 1058 h 1774"/>
                <a:gd name="T32" fmla="*/ 1349 w 1757"/>
                <a:gd name="T33" fmla="*/ 868 h 1774"/>
                <a:gd name="T34" fmla="*/ 922 w 1757"/>
                <a:gd name="T35" fmla="*/ 819 h 1774"/>
                <a:gd name="T36" fmla="*/ 778 w 1757"/>
                <a:gd name="T37" fmla="*/ 425 h 1774"/>
                <a:gd name="T38" fmla="*/ 677 w 1757"/>
                <a:gd name="T39" fmla="*/ 856 h 1774"/>
                <a:gd name="T40" fmla="*/ 338 w 1757"/>
                <a:gd name="T41" fmla="*/ 763 h 1774"/>
                <a:gd name="T42" fmla="*/ 531 w 1757"/>
                <a:gd name="T43" fmla="*/ 999 h 1774"/>
                <a:gd name="T44" fmla="*/ 325 w 1757"/>
                <a:gd name="T45" fmla="*/ 1407 h 1774"/>
                <a:gd name="T46" fmla="*/ 760 w 1757"/>
                <a:gd name="T47" fmla="*/ 1212 h 1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57" h="1774">
                  <a:moveTo>
                    <a:pt x="1171" y="1774"/>
                  </a:moveTo>
                  <a:lnTo>
                    <a:pt x="1171" y="1774"/>
                  </a:lnTo>
                  <a:lnTo>
                    <a:pt x="735" y="1357"/>
                  </a:lnTo>
                  <a:lnTo>
                    <a:pt x="60" y="1660"/>
                  </a:lnTo>
                  <a:lnTo>
                    <a:pt x="386" y="1015"/>
                  </a:lnTo>
                  <a:lnTo>
                    <a:pt x="0" y="544"/>
                  </a:lnTo>
                  <a:lnTo>
                    <a:pt x="587" y="704"/>
                  </a:lnTo>
                  <a:lnTo>
                    <a:pt x="752" y="0"/>
                  </a:lnTo>
                  <a:lnTo>
                    <a:pt x="1011" y="706"/>
                  </a:lnTo>
                  <a:lnTo>
                    <a:pt x="1757" y="793"/>
                  </a:lnTo>
                  <a:lnTo>
                    <a:pt x="1116" y="1129"/>
                  </a:lnTo>
                  <a:lnTo>
                    <a:pt x="1171" y="1774"/>
                  </a:lnTo>
                  <a:close/>
                  <a:moveTo>
                    <a:pt x="760" y="1212"/>
                  </a:moveTo>
                  <a:lnTo>
                    <a:pt x="760" y="1212"/>
                  </a:lnTo>
                  <a:lnTo>
                    <a:pt x="1022" y="1462"/>
                  </a:lnTo>
                  <a:lnTo>
                    <a:pt x="987" y="1058"/>
                  </a:lnTo>
                  <a:lnTo>
                    <a:pt x="1349" y="868"/>
                  </a:lnTo>
                  <a:lnTo>
                    <a:pt x="922" y="819"/>
                  </a:lnTo>
                  <a:lnTo>
                    <a:pt x="778" y="425"/>
                  </a:lnTo>
                  <a:lnTo>
                    <a:pt x="677" y="856"/>
                  </a:lnTo>
                  <a:lnTo>
                    <a:pt x="338" y="763"/>
                  </a:lnTo>
                  <a:lnTo>
                    <a:pt x="531" y="999"/>
                  </a:lnTo>
                  <a:lnTo>
                    <a:pt x="325" y="1407"/>
                  </a:lnTo>
                  <a:lnTo>
                    <a:pt x="760" y="1212"/>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2" name="Freeform 22">
              <a:extLst>
                <a:ext uri="{FF2B5EF4-FFF2-40B4-BE49-F238E27FC236}">
                  <a16:creationId xmlns:a16="http://schemas.microsoft.com/office/drawing/2014/main" id="{8F362307-3714-0582-D4D7-699382981FC4}"/>
                </a:ext>
              </a:extLst>
            </p:cNvPr>
            <p:cNvSpPr>
              <a:spLocks noEditPoints="1"/>
            </p:cNvSpPr>
            <p:nvPr userDrawn="1"/>
          </p:nvSpPr>
          <p:spPr bwMode="auto">
            <a:xfrm>
              <a:off x="7795972" y="4591496"/>
              <a:ext cx="1720850" cy="1736725"/>
            </a:xfrm>
            <a:custGeom>
              <a:avLst/>
              <a:gdLst>
                <a:gd name="T0" fmla="*/ 1086 w 1797"/>
                <a:gd name="T1" fmla="*/ 1814 h 1814"/>
                <a:gd name="T2" fmla="*/ 1086 w 1797"/>
                <a:gd name="T3" fmla="*/ 1814 h 1814"/>
                <a:gd name="T4" fmla="*/ 709 w 1797"/>
                <a:gd name="T5" fmla="*/ 1342 h 1814"/>
                <a:gd name="T6" fmla="*/ 0 w 1797"/>
                <a:gd name="T7" fmla="*/ 1553 h 1814"/>
                <a:gd name="T8" fmla="*/ 409 w 1797"/>
                <a:gd name="T9" fmla="*/ 957 h 1814"/>
                <a:gd name="T10" fmla="*/ 89 w 1797"/>
                <a:gd name="T11" fmla="*/ 439 h 1814"/>
                <a:gd name="T12" fmla="*/ 650 w 1797"/>
                <a:gd name="T13" fmla="*/ 676 h 1814"/>
                <a:gd name="T14" fmla="*/ 906 w 1797"/>
                <a:gd name="T15" fmla="*/ 0 h 1814"/>
                <a:gd name="T16" fmla="*/ 1070 w 1797"/>
                <a:gd name="T17" fmla="*/ 734 h 1814"/>
                <a:gd name="T18" fmla="*/ 1797 w 1797"/>
                <a:gd name="T19" fmla="*/ 919 h 1814"/>
                <a:gd name="T20" fmla="*/ 1117 w 1797"/>
                <a:gd name="T21" fmla="*/ 1167 h 1814"/>
                <a:gd name="T22" fmla="*/ 1086 w 1797"/>
                <a:gd name="T23" fmla="*/ 1814 h 1814"/>
                <a:gd name="T24" fmla="*/ 753 w 1797"/>
                <a:gd name="T25" fmla="*/ 1202 h 1814"/>
                <a:gd name="T26" fmla="*/ 753 w 1797"/>
                <a:gd name="T27" fmla="*/ 1202 h 1814"/>
                <a:gd name="T28" fmla="*/ 979 w 1797"/>
                <a:gd name="T29" fmla="*/ 1484 h 1814"/>
                <a:gd name="T30" fmla="*/ 999 w 1797"/>
                <a:gd name="T31" fmla="*/ 1080 h 1814"/>
                <a:gd name="T32" fmla="*/ 1383 w 1797"/>
                <a:gd name="T33" fmla="*/ 940 h 1814"/>
                <a:gd name="T34" fmla="*/ 967 w 1797"/>
                <a:gd name="T35" fmla="*/ 834 h 1814"/>
                <a:gd name="T36" fmla="*/ 876 w 1797"/>
                <a:gd name="T37" fmla="*/ 425 h 1814"/>
                <a:gd name="T38" fmla="*/ 719 w 1797"/>
                <a:gd name="T39" fmla="*/ 838 h 1814"/>
                <a:gd name="T40" fmla="*/ 394 w 1797"/>
                <a:gd name="T41" fmla="*/ 701 h 1814"/>
                <a:gd name="T42" fmla="*/ 555 w 1797"/>
                <a:gd name="T43" fmla="*/ 961 h 1814"/>
                <a:gd name="T44" fmla="*/ 296 w 1797"/>
                <a:gd name="T45" fmla="*/ 1337 h 1814"/>
                <a:gd name="T46" fmla="*/ 753 w 1797"/>
                <a:gd name="T47" fmla="*/ 1202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97" h="1814">
                  <a:moveTo>
                    <a:pt x="1086" y="1814"/>
                  </a:moveTo>
                  <a:lnTo>
                    <a:pt x="1086" y="1814"/>
                  </a:lnTo>
                  <a:lnTo>
                    <a:pt x="709" y="1342"/>
                  </a:lnTo>
                  <a:lnTo>
                    <a:pt x="0" y="1553"/>
                  </a:lnTo>
                  <a:lnTo>
                    <a:pt x="409" y="957"/>
                  </a:lnTo>
                  <a:lnTo>
                    <a:pt x="89" y="439"/>
                  </a:lnTo>
                  <a:lnTo>
                    <a:pt x="650" y="676"/>
                  </a:lnTo>
                  <a:lnTo>
                    <a:pt x="906" y="0"/>
                  </a:lnTo>
                  <a:lnTo>
                    <a:pt x="1070" y="734"/>
                  </a:lnTo>
                  <a:lnTo>
                    <a:pt x="1797" y="919"/>
                  </a:lnTo>
                  <a:lnTo>
                    <a:pt x="1117" y="1167"/>
                  </a:lnTo>
                  <a:lnTo>
                    <a:pt x="1086" y="1814"/>
                  </a:lnTo>
                  <a:close/>
                  <a:moveTo>
                    <a:pt x="753" y="1202"/>
                  </a:moveTo>
                  <a:lnTo>
                    <a:pt x="753" y="1202"/>
                  </a:lnTo>
                  <a:lnTo>
                    <a:pt x="979" y="1484"/>
                  </a:lnTo>
                  <a:lnTo>
                    <a:pt x="999" y="1080"/>
                  </a:lnTo>
                  <a:lnTo>
                    <a:pt x="1383" y="940"/>
                  </a:lnTo>
                  <a:lnTo>
                    <a:pt x="967" y="834"/>
                  </a:lnTo>
                  <a:lnTo>
                    <a:pt x="876" y="425"/>
                  </a:lnTo>
                  <a:lnTo>
                    <a:pt x="719" y="838"/>
                  </a:lnTo>
                  <a:lnTo>
                    <a:pt x="394" y="701"/>
                  </a:lnTo>
                  <a:lnTo>
                    <a:pt x="555" y="961"/>
                  </a:lnTo>
                  <a:lnTo>
                    <a:pt x="296" y="1337"/>
                  </a:lnTo>
                  <a:lnTo>
                    <a:pt x="753" y="1202"/>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sp>
        <p:nvSpPr>
          <p:cNvPr id="23" name="Freeform 44">
            <a:extLst>
              <a:ext uri="{FF2B5EF4-FFF2-40B4-BE49-F238E27FC236}">
                <a16:creationId xmlns:a16="http://schemas.microsoft.com/office/drawing/2014/main" id="{7179B7DB-628E-AA22-F601-460A7E88867E}"/>
              </a:ext>
            </a:extLst>
          </p:cNvPr>
          <p:cNvSpPr>
            <a:spLocks/>
          </p:cNvSpPr>
          <p:nvPr userDrawn="1"/>
        </p:nvSpPr>
        <p:spPr bwMode="auto">
          <a:xfrm>
            <a:off x="9277936" y="4770995"/>
            <a:ext cx="193675" cy="176213"/>
          </a:xfrm>
          <a:custGeom>
            <a:avLst/>
            <a:gdLst>
              <a:gd name="T0" fmla="*/ 202 w 202"/>
              <a:gd name="T1" fmla="*/ 77 h 183"/>
              <a:gd name="T2" fmla="*/ 202 w 202"/>
              <a:gd name="T3" fmla="*/ 77 h 183"/>
              <a:gd name="T4" fmla="*/ 142 w 202"/>
              <a:gd name="T5" fmla="*/ 64 h 183"/>
              <a:gd name="T6" fmla="*/ 159 w 202"/>
              <a:gd name="T7" fmla="*/ 0 h 183"/>
              <a:gd name="T8" fmla="*/ 111 w 202"/>
              <a:gd name="T9" fmla="*/ 41 h 183"/>
              <a:gd name="T10" fmla="*/ 15 w 202"/>
              <a:gd name="T11" fmla="*/ 38 h 183"/>
              <a:gd name="T12" fmla="*/ 74 w 202"/>
              <a:gd name="T13" fmla="*/ 81 h 183"/>
              <a:gd name="T14" fmla="*/ 0 w 202"/>
              <a:gd name="T15" fmla="*/ 159 h 183"/>
              <a:gd name="T16" fmla="*/ 116 w 202"/>
              <a:gd name="T17" fmla="*/ 116 h 183"/>
              <a:gd name="T18" fmla="*/ 165 w 202"/>
              <a:gd name="T19" fmla="*/ 183 h 183"/>
              <a:gd name="T20" fmla="*/ 145 w 202"/>
              <a:gd name="T21" fmla="*/ 99 h 183"/>
              <a:gd name="T22" fmla="*/ 202 w 202"/>
              <a:gd name="T23" fmla="*/ 77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2" h="183">
                <a:moveTo>
                  <a:pt x="202" y="77"/>
                </a:moveTo>
                <a:lnTo>
                  <a:pt x="202" y="77"/>
                </a:lnTo>
                <a:lnTo>
                  <a:pt x="142" y="64"/>
                </a:lnTo>
                <a:lnTo>
                  <a:pt x="159" y="0"/>
                </a:lnTo>
                <a:lnTo>
                  <a:pt x="111" y="41"/>
                </a:lnTo>
                <a:lnTo>
                  <a:pt x="15" y="38"/>
                </a:lnTo>
                <a:lnTo>
                  <a:pt x="74" y="81"/>
                </a:lnTo>
                <a:lnTo>
                  <a:pt x="0" y="159"/>
                </a:lnTo>
                <a:lnTo>
                  <a:pt x="116" y="116"/>
                </a:lnTo>
                <a:lnTo>
                  <a:pt x="165" y="183"/>
                </a:lnTo>
                <a:lnTo>
                  <a:pt x="145" y="99"/>
                </a:lnTo>
                <a:lnTo>
                  <a:pt x="202" y="77"/>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4" name="Freeform 43">
            <a:extLst>
              <a:ext uri="{FF2B5EF4-FFF2-40B4-BE49-F238E27FC236}">
                <a16:creationId xmlns:a16="http://schemas.microsoft.com/office/drawing/2014/main" id="{F4C4C42B-44F9-44E8-C8DA-1714E98E3D2A}"/>
              </a:ext>
            </a:extLst>
          </p:cNvPr>
          <p:cNvSpPr>
            <a:spLocks/>
          </p:cNvSpPr>
          <p:nvPr userDrawn="1"/>
        </p:nvSpPr>
        <p:spPr bwMode="auto">
          <a:xfrm>
            <a:off x="9823449" y="5086820"/>
            <a:ext cx="166688" cy="180975"/>
          </a:xfrm>
          <a:custGeom>
            <a:avLst/>
            <a:gdLst>
              <a:gd name="T0" fmla="*/ 28 w 175"/>
              <a:gd name="T1" fmla="*/ 157 h 188"/>
              <a:gd name="T2" fmla="*/ 28 w 175"/>
              <a:gd name="T3" fmla="*/ 157 h 188"/>
              <a:gd name="T4" fmla="*/ 75 w 175"/>
              <a:gd name="T5" fmla="*/ 136 h 188"/>
              <a:gd name="T6" fmla="*/ 96 w 175"/>
              <a:gd name="T7" fmla="*/ 188 h 188"/>
              <a:gd name="T8" fmla="*/ 109 w 175"/>
              <a:gd name="T9" fmla="*/ 136 h 188"/>
              <a:gd name="T10" fmla="*/ 175 w 175"/>
              <a:gd name="T11" fmla="*/ 90 h 188"/>
              <a:gd name="T12" fmla="*/ 114 w 175"/>
              <a:gd name="T13" fmla="*/ 90 h 188"/>
              <a:gd name="T14" fmla="*/ 124 w 175"/>
              <a:gd name="T15" fmla="*/ 0 h 188"/>
              <a:gd name="T16" fmla="*/ 68 w 175"/>
              <a:gd name="T17" fmla="*/ 87 h 188"/>
              <a:gd name="T18" fmla="*/ 0 w 175"/>
              <a:gd name="T19" fmla="*/ 67 h 188"/>
              <a:gd name="T20" fmla="*/ 56 w 175"/>
              <a:gd name="T21" fmla="*/ 114 h 188"/>
              <a:gd name="T22" fmla="*/ 28 w 175"/>
              <a:gd name="T23" fmla="*/ 157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7"/>
                </a:moveTo>
                <a:lnTo>
                  <a:pt x="28" y="157"/>
                </a:lnTo>
                <a:lnTo>
                  <a:pt x="75" y="136"/>
                </a:lnTo>
                <a:lnTo>
                  <a:pt x="96" y="188"/>
                </a:lnTo>
                <a:lnTo>
                  <a:pt x="109" y="136"/>
                </a:lnTo>
                <a:lnTo>
                  <a:pt x="175" y="90"/>
                </a:lnTo>
                <a:lnTo>
                  <a:pt x="114" y="90"/>
                </a:lnTo>
                <a:lnTo>
                  <a:pt x="124" y="0"/>
                </a:lnTo>
                <a:lnTo>
                  <a:pt x="68" y="87"/>
                </a:lnTo>
                <a:lnTo>
                  <a:pt x="0" y="67"/>
                </a:lnTo>
                <a:lnTo>
                  <a:pt x="56" y="114"/>
                </a:lnTo>
                <a:lnTo>
                  <a:pt x="28" y="157"/>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nvGrpSpPr>
          <p:cNvPr id="25" name="Gruppieren 24">
            <a:extLst>
              <a:ext uri="{FF2B5EF4-FFF2-40B4-BE49-F238E27FC236}">
                <a16:creationId xmlns:a16="http://schemas.microsoft.com/office/drawing/2014/main" id="{FC7DB9F5-4BE0-7916-5C5A-5B2D0B201FBB}"/>
              </a:ext>
            </a:extLst>
          </p:cNvPr>
          <p:cNvGrpSpPr/>
          <p:nvPr userDrawn="1"/>
        </p:nvGrpSpPr>
        <p:grpSpPr>
          <a:xfrm>
            <a:off x="8814196" y="3802955"/>
            <a:ext cx="317501" cy="317500"/>
            <a:chOff x="712787" y="2148794"/>
            <a:chExt cx="317501" cy="317500"/>
          </a:xfrm>
        </p:grpSpPr>
        <p:sp>
          <p:nvSpPr>
            <p:cNvPr id="26" name="Freeform 39">
              <a:extLst>
                <a:ext uri="{FF2B5EF4-FFF2-40B4-BE49-F238E27FC236}">
                  <a16:creationId xmlns:a16="http://schemas.microsoft.com/office/drawing/2014/main" id="{6193A17B-3904-73F6-B8A2-3347BCE26160}"/>
                </a:ext>
              </a:extLst>
            </p:cNvPr>
            <p:cNvSpPr>
              <a:spLocks/>
            </p:cNvSpPr>
            <p:nvPr/>
          </p:nvSpPr>
          <p:spPr bwMode="auto">
            <a:xfrm>
              <a:off x="849312" y="2148794"/>
              <a:ext cx="42863" cy="123825"/>
            </a:xfrm>
            <a:custGeom>
              <a:avLst/>
              <a:gdLst>
                <a:gd name="T0" fmla="*/ 16 w 45"/>
                <a:gd name="T1" fmla="*/ 126 h 129"/>
                <a:gd name="T2" fmla="*/ 16 w 45"/>
                <a:gd name="T3" fmla="*/ 126 h 129"/>
                <a:gd name="T4" fmla="*/ 0 w 45"/>
                <a:gd name="T5" fmla="*/ 0 h 129"/>
                <a:gd name="T6" fmla="*/ 45 w 45"/>
                <a:gd name="T7" fmla="*/ 18 h 129"/>
                <a:gd name="T8" fmla="*/ 31 w 45"/>
                <a:gd name="T9" fmla="*/ 129 h 129"/>
                <a:gd name="T10" fmla="*/ 16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6" y="126"/>
                  </a:moveTo>
                  <a:lnTo>
                    <a:pt x="16" y="126"/>
                  </a:lnTo>
                  <a:lnTo>
                    <a:pt x="0" y="0"/>
                  </a:lnTo>
                  <a:lnTo>
                    <a:pt x="45" y="18"/>
                  </a:lnTo>
                  <a:lnTo>
                    <a:pt x="31" y="129"/>
                  </a:lnTo>
                  <a:lnTo>
                    <a:pt x="16" y="126"/>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7" name="Freeform 40">
              <a:extLst>
                <a:ext uri="{FF2B5EF4-FFF2-40B4-BE49-F238E27FC236}">
                  <a16:creationId xmlns:a16="http://schemas.microsoft.com/office/drawing/2014/main" id="{EB0D7828-2258-D8B2-1264-4827710B0A1B}"/>
                </a:ext>
              </a:extLst>
            </p:cNvPr>
            <p:cNvSpPr>
              <a:spLocks/>
            </p:cNvSpPr>
            <p:nvPr/>
          </p:nvSpPr>
          <p:spPr bwMode="auto">
            <a:xfrm>
              <a:off x="860425" y="2329769"/>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8" name="Freeform 41">
              <a:extLst>
                <a:ext uri="{FF2B5EF4-FFF2-40B4-BE49-F238E27FC236}">
                  <a16:creationId xmlns:a16="http://schemas.microsoft.com/office/drawing/2014/main" id="{BDDB93B5-0979-01F2-1B09-8CDD9B5A5722}"/>
                </a:ext>
              </a:extLst>
            </p:cNvPr>
            <p:cNvSpPr>
              <a:spLocks/>
            </p:cNvSpPr>
            <p:nvPr/>
          </p:nvSpPr>
          <p:spPr bwMode="auto">
            <a:xfrm>
              <a:off x="898525" y="2283731"/>
              <a:ext cx="131763"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9" name="Freeform 42">
              <a:extLst>
                <a:ext uri="{FF2B5EF4-FFF2-40B4-BE49-F238E27FC236}">
                  <a16:creationId xmlns:a16="http://schemas.microsoft.com/office/drawing/2014/main" id="{ADCD52B7-7CA2-2959-0388-24D7C020C7DA}"/>
                </a:ext>
              </a:extLst>
            </p:cNvPr>
            <p:cNvSpPr>
              <a:spLocks/>
            </p:cNvSpPr>
            <p:nvPr/>
          </p:nvSpPr>
          <p:spPr bwMode="auto">
            <a:xfrm>
              <a:off x="712787" y="2288494"/>
              <a:ext cx="127000" cy="31750"/>
            </a:xfrm>
            <a:custGeom>
              <a:avLst/>
              <a:gdLst>
                <a:gd name="T0" fmla="*/ 133 w 133"/>
                <a:gd name="T1" fmla="*/ 21 h 33"/>
                <a:gd name="T2" fmla="*/ 133 w 133"/>
                <a:gd name="T3" fmla="*/ 21 h 33"/>
                <a:gd name="T4" fmla="*/ 9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9" y="33"/>
                  </a:lnTo>
                  <a:lnTo>
                    <a:pt x="0" y="0"/>
                  </a:lnTo>
                  <a:lnTo>
                    <a:pt x="133" y="5"/>
                  </a:lnTo>
                  <a:lnTo>
                    <a:pt x="133" y="21"/>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grpSp>
        <p:nvGrpSpPr>
          <p:cNvPr id="30" name="Gruppieren 29">
            <a:extLst>
              <a:ext uri="{FF2B5EF4-FFF2-40B4-BE49-F238E27FC236}">
                <a16:creationId xmlns:a16="http://schemas.microsoft.com/office/drawing/2014/main" id="{5AA73EE1-C614-ACEC-E163-A3458DF1C525}"/>
              </a:ext>
            </a:extLst>
          </p:cNvPr>
          <p:cNvGrpSpPr/>
          <p:nvPr userDrawn="1"/>
        </p:nvGrpSpPr>
        <p:grpSpPr>
          <a:xfrm>
            <a:off x="9508766" y="6266765"/>
            <a:ext cx="315912" cy="317500"/>
            <a:chOff x="952501" y="1052513"/>
            <a:chExt cx="315912" cy="317500"/>
          </a:xfrm>
        </p:grpSpPr>
        <p:sp>
          <p:nvSpPr>
            <p:cNvPr id="31" name="Freeform 26">
              <a:extLst>
                <a:ext uri="{FF2B5EF4-FFF2-40B4-BE49-F238E27FC236}">
                  <a16:creationId xmlns:a16="http://schemas.microsoft.com/office/drawing/2014/main" id="{403625D3-1CF5-E170-7083-04B2FA2B09DB}"/>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32" name="Freeform 27">
              <a:extLst>
                <a:ext uri="{FF2B5EF4-FFF2-40B4-BE49-F238E27FC236}">
                  <a16:creationId xmlns:a16="http://schemas.microsoft.com/office/drawing/2014/main" id="{A9D0FAD2-EF5E-28E6-E615-21A3C006690F}"/>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33" name="Freeform 28">
              <a:extLst>
                <a:ext uri="{FF2B5EF4-FFF2-40B4-BE49-F238E27FC236}">
                  <a16:creationId xmlns:a16="http://schemas.microsoft.com/office/drawing/2014/main" id="{2393C115-9834-3075-322B-6A018C729428}"/>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34" name="Freeform 29">
              <a:extLst>
                <a:ext uri="{FF2B5EF4-FFF2-40B4-BE49-F238E27FC236}">
                  <a16:creationId xmlns:a16="http://schemas.microsoft.com/office/drawing/2014/main" id="{AB7FC987-C79A-EA76-2460-E3EF1B6D6F29}"/>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sp>
        <p:nvSpPr>
          <p:cNvPr id="35" name="Textfeld 34">
            <a:extLst>
              <a:ext uri="{FF2B5EF4-FFF2-40B4-BE49-F238E27FC236}">
                <a16:creationId xmlns:a16="http://schemas.microsoft.com/office/drawing/2014/main" id="{84634575-E4BE-899C-7865-4C8407207DB3}"/>
              </a:ext>
            </a:extLst>
          </p:cNvPr>
          <p:cNvSpPr txBox="1"/>
          <p:nvPr userDrawn="1"/>
        </p:nvSpPr>
        <p:spPr>
          <a:xfrm>
            <a:off x="9971840" y="0"/>
            <a:ext cx="469420" cy="2181814"/>
          </a:xfrm>
          <a:prstGeom prst="rect">
            <a:avLst/>
          </a:prstGeom>
          <a:solidFill>
            <a:schemeClr val="accent2"/>
          </a:solidFill>
        </p:spPr>
        <p:txBody>
          <a:bodyPr vert="vert270" wrap="none" lIns="64800" tIns="162000" rIns="64800" bIns="108000" rtlCol="0">
            <a:spAutoFit/>
          </a:bodyPr>
          <a:lstStyle/>
          <a:p>
            <a:pPr lvl="0"/>
            <a:r>
              <a:rPr lang="fr-CH" sz="2200" noProof="0" dirty="0">
                <a:solidFill>
                  <a:schemeClr val="bg1"/>
                </a:solidFill>
                <a:latin typeface="TT Milks DemiBold" panose="02000506030000020003" pitchFamily="50" charset="0"/>
              </a:rPr>
              <a:t>Partie théorique</a:t>
            </a:r>
          </a:p>
        </p:txBody>
      </p:sp>
    </p:spTree>
    <p:extLst>
      <p:ext uri="{BB962C8B-B14F-4D97-AF65-F5344CB8AC3E}">
        <p14:creationId xmlns:p14="http://schemas.microsoft.com/office/powerpoint/2010/main" val="3344044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a:t>Titelmasterformat durch Klicken bearbeiten</a:t>
            </a:r>
            <a:endParaRPr lang="de-CH" noProof="0" dirty="0"/>
          </a:p>
        </p:txBody>
      </p:sp>
      <p:sp>
        <p:nvSpPr>
          <p:cNvPr id="3" name="Inhaltsplatzhalter 2"/>
          <p:cNvSpPr>
            <a:spLocks noGrp="1"/>
          </p:cNvSpPr>
          <p:nvPr>
            <p:ph sz="half" idx="1" hasCustomPrompt="1"/>
          </p:nvPr>
        </p:nvSpPr>
        <p:spPr>
          <a:xfrm>
            <a:off x="424800" y="1498600"/>
            <a:ext cx="4825007" cy="5626100"/>
          </a:xfrm>
        </p:spPr>
        <p:txBody>
          <a:bodyPr/>
          <a:lstStyle>
            <a:lvl1pPr>
              <a:defRPr/>
            </a:lvl1pPr>
          </a:lstStyle>
          <a:p>
            <a:pPr lvl="0"/>
            <a:r>
              <a:rPr lang="de-CH" noProof="0" dirty="0"/>
              <a:t>Inhalt hinzufügen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
        <p:nvSpPr>
          <p:cNvPr id="4" name="Inhaltsplatzhalter 3"/>
          <p:cNvSpPr>
            <a:spLocks noGrp="1"/>
          </p:cNvSpPr>
          <p:nvPr>
            <p:ph sz="half" idx="2" hasCustomPrompt="1"/>
          </p:nvPr>
        </p:nvSpPr>
        <p:spPr>
          <a:xfrm>
            <a:off x="5435005" y="1498599"/>
            <a:ext cx="4825006" cy="5626099"/>
          </a:xfrm>
        </p:spPr>
        <p:txBody>
          <a:bodyPr/>
          <a:lstStyle>
            <a:lvl1pPr>
              <a:defRPr/>
            </a:lvl1pPr>
          </a:lstStyle>
          <a:p>
            <a:pPr lvl="0"/>
            <a:r>
              <a:rPr lang="de-CH" noProof="0" dirty="0"/>
              <a:t>Inhalt hinzufügen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
        <p:nvSpPr>
          <p:cNvPr id="5" name="Datumsplatzhalter 4">
            <a:extLst>
              <a:ext uri="{FF2B5EF4-FFF2-40B4-BE49-F238E27FC236}">
                <a16:creationId xmlns:a16="http://schemas.microsoft.com/office/drawing/2014/main" id="{0CBC3AC7-219E-4C67-AEDA-C67A12A69C38}"/>
              </a:ext>
            </a:extLst>
          </p:cNvPr>
          <p:cNvSpPr>
            <a:spLocks noGrp="1"/>
          </p:cNvSpPr>
          <p:nvPr>
            <p:ph type="dt" sz="half" idx="10"/>
          </p:nvPr>
        </p:nvSpPr>
        <p:spPr/>
        <p:txBody>
          <a:bodyPr/>
          <a:lstStyle/>
          <a:p>
            <a:fld id="{E662FE52-C241-4625-8D1D-0BC7F6164EE2}" type="datetime2">
              <a:rPr lang="de-CH" noProof="0" smtClean="0"/>
              <a:t>Dienstag, 5. September 2023</a:t>
            </a:fld>
            <a:endParaRPr lang="de-CH" noProof="0" dirty="0"/>
          </a:p>
        </p:txBody>
      </p:sp>
      <p:sp>
        <p:nvSpPr>
          <p:cNvPr id="6" name="Fußzeilenplatzhalter 5">
            <a:extLst>
              <a:ext uri="{FF2B5EF4-FFF2-40B4-BE49-F238E27FC236}">
                <a16:creationId xmlns:a16="http://schemas.microsoft.com/office/drawing/2014/main" id="{C7782AC2-B1F9-49B1-8F1C-175BF9874552}"/>
              </a:ext>
            </a:extLst>
          </p:cNvPr>
          <p:cNvSpPr>
            <a:spLocks noGrp="1"/>
          </p:cNvSpPr>
          <p:nvPr>
            <p:ph type="ftr" sz="quarter" idx="11"/>
          </p:nvPr>
        </p:nvSpPr>
        <p:spPr/>
        <p:txBody>
          <a:bodyPr/>
          <a:lstStyle/>
          <a:p>
            <a:r>
              <a:rPr lang="de-DE" noProof="0"/>
              <a:t>Version août 2023</a:t>
            </a:r>
            <a:endParaRPr lang="de-CH" noProof="0" dirty="0"/>
          </a:p>
        </p:txBody>
      </p:sp>
      <p:sp>
        <p:nvSpPr>
          <p:cNvPr id="7" name="Foliennummernplatzhalter 6">
            <a:extLst>
              <a:ext uri="{FF2B5EF4-FFF2-40B4-BE49-F238E27FC236}">
                <a16:creationId xmlns:a16="http://schemas.microsoft.com/office/drawing/2014/main" id="{1764E7F5-EE66-4CED-8EDA-D78B639D28B0}"/>
              </a:ext>
            </a:extLst>
          </p:cNvPr>
          <p:cNvSpPr>
            <a:spLocks noGrp="1"/>
          </p:cNvSpPr>
          <p:nvPr>
            <p:ph type="sldNum" sz="quarter" idx="12"/>
          </p:nvPr>
        </p:nvSpPr>
        <p:spPr/>
        <p:txBody>
          <a:bodyPr/>
          <a:lstStyle/>
          <a:p>
            <a:fld id="{442AD375-037F-43D0-B059-5172DA06796A}" type="slidenum">
              <a:rPr lang="de-CH" noProof="0" smtClean="0"/>
              <a:pPr/>
              <a:t>‹#›</a:t>
            </a:fld>
            <a:endParaRPr lang="de-CH" noProof="0" dirty="0"/>
          </a:p>
        </p:txBody>
      </p:sp>
      <p:sp>
        <p:nvSpPr>
          <p:cNvPr id="8" name="Textplatzhalter 8">
            <a:extLst>
              <a:ext uri="{FF2B5EF4-FFF2-40B4-BE49-F238E27FC236}">
                <a16:creationId xmlns:a16="http://schemas.microsoft.com/office/drawing/2014/main" id="{3D4F8CD7-1970-C7CB-EFE6-FA353623E731}"/>
              </a:ext>
            </a:extLst>
          </p:cNvPr>
          <p:cNvSpPr>
            <a:spLocks noGrp="1"/>
          </p:cNvSpPr>
          <p:nvPr>
            <p:ph type="body" sz="quarter" idx="13" hasCustomPrompt="1"/>
          </p:nvPr>
        </p:nvSpPr>
        <p:spPr>
          <a:xfrm>
            <a:off x="431801" y="431801"/>
            <a:ext cx="7380000" cy="190330"/>
          </a:xfrm>
        </p:spPr>
        <p:txBody>
          <a:bodyPr/>
          <a:lstStyle>
            <a:lvl1pPr>
              <a:lnSpc>
                <a:spcPct val="80000"/>
              </a:lnSpc>
              <a:defRPr sz="1200" b="1">
                <a:solidFill>
                  <a:schemeClr val="accent1"/>
                </a:solidFill>
              </a:defRPr>
            </a:lvl1pPr>
          </a:lstStyle>
          <a:p>
            <a:pPr lvl="0"/>
            <a:r>
              <a:rPr lang="de-CH" noProof="0" dirty="0"/>
              <a:t>Kapiteltitel</a:t>
            </a:r>
          </a:p>
        </p:txBody>
      </p:sp>
      <p:sp>
        <p:nvSpPr>
          <p:cNvPr id="9" name="Freeform 34">
            <a:extLst>
              <a:ext uri="{FF2B5EF4-FFF2-40B4-BE49-F238E27FC236}">
                <a16:creationId xmlns:a16="http://schemas.microsoft.com/office/drawing/2014/main" id="{076B2E82-2BED-4BB7-7B91-04E6538444E5}"/>
              </a:ext>
            </a:extLst>
          </p:cNvPr>
          <p:cNvSpPr>
            <a:spLocks/>
          </p:cNvSpPr>
          <p:nvPr userDrawn="1"/>
        </p:nvSpPr>
        <p:spPr bwMode="auto">
          <a:xfrm>
            <a:off x="9435754" y="200817"/>
            <a:ext cx="389283" cy="352668"/>
          </a:xfrm>
          <a:custGeom>
            <a:avLst/>
            <a:gdLst>
              <a:gd name="T0" fmla="*/ 95 w 335"/>
              <a:gd name="T1" fmla="*/ 130 h 304"/>
              <a:gd name="T2" fmla="*/ 95 w 335"/>
              <a:gd name="T3" fmla="*/ 130 h 304"/>
              <a:gd name="T4" fmla="*/ 0 w 335"/>
              <a:gd name="T5" fmla="*/ 120 h 304"/>
              <a:gd name="T6" fmla="*/ 73 w 335"/>
              <a:gd name="T7" fmla="*/ 180 h 304"/>
              <a:gd name="T8" fmla="*/ 7 w 335"/>
              <a:gd name="T9" fmla="*/ 256 h 304"/>
              <a:gd name="T10" fmla="*/ 101 w 335"/>
              <a:gd name="T11" fmla="*/ 234 h 304"/>
              <a:gd name="T12" fmla="*/ 230 w 335"/>
              <a:gd name="T13" fmla="*/ 304 h 304"/>
              <a:gd name="T14" fmla="*/ 180 w 335"/>
              <a:gd name="T15" fmla="*/ 205 h 304"/>
              <a:gd name="T16" fmla="*/ 335 w 335"/>
              <a:gd name="T17" fmla="*/ 148 h 304"/>
              <a:gd name="T18" fmla="*/ 147 w 335"/>
              <a:gd name="T19" fmla="*/ 127 h 304"/>
              <a:gd name="T20" fmla="*/ 125 w 335"/>
              <a:gd name="T21" fmla="*/ 0 h 304"/>
              <a:gd name="T22" fmla="*/ 95 w 335"/>
              <a:gd name="T23" fmla="*/ 13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04">
                <a:moveTo>
                  <a:pt x="95" y="130"/>
                </a:moveTo>
                <a:lnTo>
                  <a:pt x="95" y="130"/>
                </a:lnTo>
                <a:lnTo>
                  <a:pt x="0" y="120"/>
                </a:lnTo>
                <a:lnTo>
                  <a:pt x="73" y="180"/>
                </a:lnTo>
                <a:lnTo>
                  <a:pt x="7" y="256"/>
                </a:lnTo>
                <a:lnTo>
                  <a:pt x="101" y="234"/>
                </a:lnTo>
                <a:lnTo>
                  <a:pt x="230" y="304"/>
                </a:lnTo>
                <a:lnTo>
                  <a:pt x="180" y="205"/>
                </a:lnTo>
                <a:lnTo>
                  <a:pt x="335" y="148"/>
                </a:lnTo>
                <a:lnTo>
                  <a:pt x="147" y="127"/>
                </a:lnTo>
                <a:lnTo>
                  <a:pt x="125" y="0"/>
                </a:lnTo>
                <a:lnTo>
                  <a:pt x="95" y="130"/>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10" name="Gruppieren 9">
            <a:extLst>
              <a:ext uri="{FF2B5EF4-FFF2-40B4-BE49-F238E27FC236}">
                <a16:creationId xmlns:a16="http://schemas.microsoft.com/office/drawing/2014/main" id="{23A4DC5B-E088-63E9-C697-E701EE491F9D}"/>
              </a:ext>
            </a:extLst>
          </p:cNvPr>
          <p:cNvGrpSpPr/>
          <p:nvPr userDrawn="1"/>
        </p:nvGrpSpPr>
        <p:grpSpPr>
          <a:xfrm>
            <a:off x="8740853" y="491567"/>
            <a:ext cx="262653" cy="263973"/>
            <a:chOff x="952501" y="1052513"/>
            <a:chExt cx="315912" cy="317500"/>
          </a:xfrm>
        </p:grpSpPr>
        <p:sp>
          <p:nvSpPr>
            <p:cNvPr id="12" name="Freeform 26">
              <a:extLst>
                <a:ext uri="{FF2B5EF4-FFF2-40B4-BE49-F238E27FC236}">
                  <a16:creationId xmlns:a16="http://schemas.microsoft.com/office/drawing/2014/main" id="{151D07BD-3950-B224-5596-2440680B7C74}"/>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3" name="Freeform 27">
              <a:extLst>
                <a:ext uri="{FF2B5EF4-FFF2-40B4-BE49-F238E27FC236}">
                  <a16:creationId xmlns:a16="http://schemas.microsoft.com/office/drawing/2014/main" id="{E57A2CF6-F86B-FFC9-D211-8E0CC0FFA734}"/>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4" name="Freeform 28">
              <a:extLst>
                <a:ext uri="{FF2B5EF4-FFF2-40B4-BE49-F238E27FC236}">
                  <a16:creationId xmlns:a16="http://schemas.microsoft.com/office/drawing/2014/main" id="{1D252BFD-F81E-D1BA-F51F-C4DADCA028BE}"/>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5" name="Freeform 29">
              <a:extLst>
                <a:ext uri="{FF2B5EF4-FFF2-40B4-BE49-F238E27FC236}">
                  <a16:creationId xmlns:a16="http://schemas.microsoft.com/office/drawing/2014/main" id="{2E5E48D9-C736-6F49-6CC7-478E7D51FBFC}"/>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16" name="Freeform 35">
            <a:extLst>
              <a:ext uri="{FF2B5EF4-FFF2-40B4-BE49-F238E27FC236}">
                <a16:creationId xmlns:a16="http://schemas.microsoft.com/office/drawing/2014/main" id="{37BA9279-EC07-A732-F712-13B25B93034B}"/>
              </a:ext>
            </a:extLst>
          </p:cNvPr>
          <p:cNvSpPr>
            <a:spLocks/>
          </p:cNvSpPr>
          <p:nvPr userDrawn="1"/>
        </p:nvSpPr>
        <p:spPr bwMode="auto">
          <a:xfrm>
            <a:off x="8360214" y="142565"/>
            <a:ext cx="243242" cy="261775"/>
          </a:xfrm>
          <a:custGeom>
            <a:avLst/>
            <a:gdLst>
              <a:gd name="T0" fmla="*/ 28 w 175"/>
              <a:gd name="T1" fmla="*/ 158 h 188"/>
              <a:gd name="T2" fmla="*/ 28 w 175"/>
              <a:gd name="T3" fmla="*/ 158 h 188"/>
              <a:gd name="T4" fmla="*/ 75 w 175"/>
              <a:gd name="T5" fmla="*/ 137 h 188"/>
              <a:gd name="T6" fmla="*/ 96 w 175"/>
              <a:gd name="T7" fmla="*/ 188 h 188"/>
              <a:gd name="T8" fmla="*/ 109 w 175"/>
              <a:gd name="T9" fmla="*/ 137 h 188"/>
              <a:gd name="T10" fmla="*/ 175 w 175"/>
              <a:gd name="T11" fmla="*/ 91 h 188"/>
              <a:gd name="T12" fmla="*/ 114 w 175"/>
              <a:gd name="T13" fmla="*/ 91 h 188"/>
              <a:gd name="T14" fmla="*/ 124 w 175"/>
              <a:gd name="T15" fmla="*/ 0 h 188"/>
              <a:gd name="T16" fmla="*/ 67 w 175"/>
              <a:gd name="T17" fmla="*/ 88 h 188"/>
              <a:gd name="T18" fmla="*/ 0 w 175"/>
              <a:gd name="T19" fmla="*/ 67 h 188"/>
              <a:gd name="T20" fmla="*/ 56 w 175"/>
              <a:gd name="T21" fmla="*/ 114 h 188"/>
              <a:gd name="T22" fmla="*/ 28 w 175"/>
              <a:gd name="T23" fmla="*/ 1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8"/>
                </a:moveTo>
                <a:lnTo>
                  <a:pt x="28" y="158"/>
                </a:lnTo>
                <a:lnTo>
                  <a:pt x="75" y="137"/>
                </a:lnTo>
                <a:lnTo>
                  <a:pt x="96" y="188"/>
                </a:lnTo>
                <a:lnTo>
                  <a:pt x="109" y="137"/>
                </a:lnTo>
                <a:lnTo>
                  <a:pt x="175" y="91"/>
                </a:lnTo>
                <a:lnTo>
                  <a:pt x="114" y="91"/>
                </a:lnTo>
                <a:lnTo>
                  <a:pt x="124" y="0"/>
                </a:lnTo>
                <a:lnTo>
                  <a:pt x="67" y="88"/>
                </a:lnTo>
                <a:lnTo>
                  <a:pt x="0" y="67"/>
                </a:lnTo>
                <a:lnTo>
                  <a:pt x="56" y="114"/>
                </a:lnTo>
                <a:lnTo>
                  <a:pt x="28" y="158"/>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17" name="Gruppieren 16">
            <a:extLst>
              <a:ext uri="{FF2B5EF4-FFF2-40B4-BE49-F238E27FC236}">
                <a16:creationId xmlns:a16="http://schemas.microsoft.com/office/drawing/2014/main" id="{6A92FEDC-46E5-3507-C99A-569F6BE725F7}"/>
              </a:ext>
            </a:extLst>
          </p:cNvPr>
          <p:cNvGrpSpPr/>
          <p:nvPr userDrawn="1"/>
        </p:nvGrpSpPr>
        <p:grpSpPr>
          <a:xfrm>
            <a:off x="7913824" y="470142"/>
            <a:ext cx="148238" cy="148983"/>
            <a:chOff x="952501" y="1052513"/>
            <a:chExt cx="315912" cy="317500"/>
          </a:xfrm>
        </p:grpSpPr>
        <p:sp>
          <p:nvSpPr>
            <p:cNvPr id="18" name="Freeform 26">
              <a:extLst>
                <a:ext uri="{FF2B5EF4-FFF2-40B4-BE49-F238E27FC236}">
                  <a16:creationId xmlns:a16="http://schemas.microsoft.com/office/drawing/2014/main" id="{D45ABA65-6EFA-D645-8088-5DF95AEA52B5}"/>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9" name="Freeform 27">
              <a:extLst>
                <a:ext uri="{FF2B5EF4-FFF2-40B4-BE49-F238E27FC236}">
                  <a16:creationId xmlns:a16="http://schemas.microsoft.com/office/drawing/2014/main" id="{139F28AE-C4E1-54D0-9CE7-5D86B4724A1A}"/>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20" name="Freeform 28">
              <a:extLst>
                <a:ext uri="{FF2B5EF4-FFF2-40B4-BE49-F238E27FC236}">
                  <a16:creationId xmlns:a16="http://schemas.microsoft.com/office/drawing/2014/main" id="{5F2BE277-497F-4784-8CE9-0B3B31BDD3B1}"/>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21" name="Freeform 29">
              <a:extLst>
                <a:ext uri="{FF2B5EF4-FFF2-40B4-BE49-F238E27FC236}">
                  <a16:creationId xmlns:a16="http://schemas.microsoft.com/office/drawing/2014/main" id="{DDB65373-D646-B2A7-848A-F2CCE7A86627}"/>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22" name="Freeform 22">
            <a:extLst>
              <a:ext uri="{FF2B5EF4-FFF2-40B4-BE49-F238E27FC236}">
                <a16:creationId xmlns:a16="http://schemas.microsoft.com/office/drawing/2014/main" id="{3A7C6C96-D640-BF72-18EF-02DCAC3257E6}"/>
              </a:ext>
            </a:extLst>
          </p:cNvPr>
          <p:cNvSpPr>
            <a:spLocks noEditPoints="1"/>
          </p:cNvSpPr>
          <p:nvPr userDrawn="1"/>
        </p:nvSpPr>
        <p:spPr bwMode="auto">
          <a:xfrm>
            <a:off x="9129315" y="873039"/>
            <a:ext cx="267494" cy="269962"/>
          </a:xfrm>
          <a:custGeom>
            <a:avLst/>
            <a:gdLst>
              <a:gd name="T0" fmla="*/ 1086 w 1797"/>
              <a:gd name="T1" fmla="*/ 1814 h 1814"/>
              <a:gd name="T2" fmla="*/ 1086 w 1797"/>
              <a:gd name="T3" fmla="*/ 1814 h 1814"/>
              <a:gd name="T4" fmla="*/ 709 w 1797"/>
              <a:gd name="T5" fmla="*/ 1342 h 1814"/>
              <a:gd name="T6" fmla="*/ 0 w 1797"/>
              <a:gd name="T7" fmla="*/ 1553 h 1814"/>
              <a:gd name="T8" fmla="*/ 409 w 1797"/>
              <a:gd name="T9" fmla="*/ 957 h 1814"/>
              <a:gd name="T10" fmla="*/ 89 w 1797"/>
              <a:gd name="T11" fmla="*/ 439 h 1814"/>
              <a:gd name="T12" fmla="*/ 650 w 1797"/>
              <a:gd name="T13" fmla="*/ 676 h 1814"/>
              <a:gd name="T14" fmla="*/ 906 w 1797"/>
              <a:gd name="T15" fmla="*/ 0 h 1814"/>
              <a:gd name="T16" fmla="*/ 1070 w 1797"/>
              <a:gd name="T17" fmla="*/ 734 h 1814"/>
              <a:gd name="T18" fmla="*/ 1797 w 1797"/>
              <a:gd name="T19" fmla="*/ 919 h 1814"/>
              <a:gd name="T20" fmla="*/ 1117 w 1797"/>
              <a:gd name="T21" fmla="*/ 1167 h 1814"/>
              <a:gd name="T22" fmla="*/ 1086 w 1797"/>
              <a:gd name="T23" fmla="*/ 1814 h 1814"/>
              <a:gd name="T24" fmla="*/ 753 w 1797"/>
              <a:gd name="T25" fmla="*/ 1202 h 1814"/>
              <a:gd name="T26" fmla="*/ 753 w 1797"/>
              <a:gd name="T27" fmla="*/ 1202 h 1814"/>
              <a:gd name="T28" fmla="*/ 979 w 1797"/>
              <a:gd name="T29" fmla="*/ 1484 h 1814"/>
              <a:gd name="T30" fmla="*/ 999 w 1797"/>
              <a:gd name="T31" fmla="*/ 1080 h 1814"/>
              <a:gd name="T32" fmla="*/ 1383 w 1797"/>
              <a:gd name="T33" fmla="*/ 940 h 1814"/>
              <a:gd name="T34" fmla="*/ 967 w 1797"/>
              <a:gd name="T35" fmla="*/ 834 h 1814"/>
              <a:gd name="T36" fmla="*/ 876 w 1797"/>
              <a:gd name="T37" fmla="*/ 425 h 1814"/>
              <a:gd name="T38" fmla="*/ 719 w 1797"/>
              <a:gd name="T39" fmla="*/ 838 h 1814"/>
              <a:gd name="T40" fmla="*/ 394 w 1797"/>
              <a:gd name="T41" fmla="*/ 701 h 1814"/>
              <a:gd name="T42" fmla="*/ 555 w 1797"/>
              <a:gd name="T43" fmla="*/ 961 h 1814"/>
              <a:gd name="T44" fmla="*/ 296 w 1797"/>
              <a:gd name="T45" fmla="*/ 1337 h 1814"/>
              <a:gd name="T46" fmla="*/ 753 w 1797"/>
              <a:gd name="T47" fmla="*/ 1202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97" h="1814">
                <a:moveTo>
                  <a:pt x="1086" y="1814"/>
                </a:moveTo>
                <a:lnTo>
                  <a:pt x="1086" y="1814"/>
                </a:lnTo>
                <a:lnTo>
                  <a:pt x="709" y="1342"/>
                </a:lnTo>
                <a:lnTo>
                  <a:pt x="0" y="1553"/>
                </a:lnTo>
                <a:lnTo>
                  <a:pt x="409" y="957"/>
                </a:lnTo>
                <a:lnTo>
                  <a:pt x="89" y="439"/>
                </a:lnTo>
                <a:lnTo>
                  <a:pt x="650" y="676"/>
                </a:lnTo>
                <a:lnTo>
                  <a:pt x="906" y="0"/>
                </a:lnTo>
                <a:lnTo>
                  <a:pt x="1070" y="734"/>
                </a:lnTo>
                <a:lnTo>
                  <a:pt x="1797" y="919"/>
                </a:lnTo>
                <a:lnTo>
                  <a:pt x="1117" y="1167"/>
                </a:lnTo>
                <a:lnTo>
                  <a:pt x="1086" y="1814"/>
                </a:lnTo>
                <a:close/>
                <a:moveTo>
                  <a:pt x="753" y="1202"/>
                </a:moveTo>
                <a:lnTo>
                  <a:pt x="753" y="1202"/>
                </a:lnTo>
                <a:lnTo>
                  <a:pt x="979" y="1484"/>
                </a:lnTo>
                <a:lnTo>
                  <a:pt x="999" y="1080"/>
                </a:lnTo>
                <a:lnTo>
                  <a:pt x="1383" y="940"/>
                </a:lnTo>
                <a:lnTo>
                  <a:pt x="967" y="834"/>
                </a:lnTo>
                <a:lnTo>
                  <a:pt x="876" y="425"/>
                </a:lnTo>
                <a:lnTo>
                  <a:pt x="719" y="838"/>
                </a:lnTo>
                <a:lnTo>
                  <a:pt x="394" y="701"/>
                </a:lnTo>
                <a:lnTo>
                  <a:pt x="555" y="961"/>
                </a:lnTo>
                <a:lnTo>
                  <a:pt x="296" y="1337"/>
                </a:lnTo>
                <a:lnTo>
                  <a:pt x="753" y="1202"/>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23" name="Textplatzhalter 2">
            <a:extLst>
              <a:ext uri="{FF2B5EF4-FFF2-40B4-BE49-F238E27FC236}">
                <a16:creationId xmlns:a16="http://schemas.microsoft.com/office/drawing/2014/main" id="{B0DA9FD8-585E-A60E-8002-45FD4082455C}"/>
              </a:ext>
            </a:extLst>
          </p:cNvPr>
          <p:cNvSpPr>
            <a:spLocks noGrp="1"/>
          </p:cNvSpPr>
          <p:nvPr>
            <p:ph type="body" sz="quarter" idx="15" hasCustomPrompt="1"/>
          </p:nvPr>
        </p:nvSpPr>
        <p:spPr>
          <a:xfrm>
            <a:off x="9967914" y="0"/>
            <a:ext cx="473346" cy="785921"/>
          </a:xfrm>
          <a:solidFill>
            <a:schemeClr val="accent2"/>
          </a:solidFill>
        </p:spPr>
        <p:txBody>
          <a:bodyPr vert="horz" wrap="square" lIns="0" tIns="367200" rIns="0" bIns="136800" anchor="b">
            <a:spAutoFit/>
          </a:bodyPr>
          <a:lstStyle>
            <a:lvl1pPr algn="ctr">
              <a:defRPr sz="1800" b="1">
                <a:solidFill>
                  <a:schemeClr val="bg1"/>
                </a:solidFill>
                <a:latin typeface="+mj-lt"/>
              </a:defRPr>
            </a:lvl1pPr>
          </a:lstStyle>
          <a:p>
            <a:pPr lvl="0"/>
            <a:r>
              <a:rPr lang="de-CH" noProof="0" dirty="0"/>
              <a:t>0</a:t>
            </a:r>
          </a:p>
        </p:txBody>
      </p:sp>
    </p:spTree>
    <p:extLst>
      <p:ext uri="{BB962C8B-B14F-4D97-AF65-F5344CB8AC3E}">
        <p14:creationId xmlns:p14="http://schemas.microsoft.com/office/powerpoint/2010/main" val="3318625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d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35074" y="622130"/>
            <a:ext cx="8100000" cy="529415"/>
          </a:xfrm>
        </p:spPr>
        <p:txBody>
          <a:bodyPr/>
          <a:lstStyle/>
          <a:p>
            <a:r>
              <a:rPr lang="de-DE" noProof="0"/>
              <a:t>Titelmasterformat durch Klicken bearbeiten</a:t>
            </a:r>
            <a:endParaRPr lang="de-CH" noProof="0" dirty="0"/>
          </a:p>
        </p:txBody>
      </p:sp>
      <p:sp>
        <p:nvSpPr>
          <p:cNvPr id="4" name="Inhaltsplatzhalter 3"/>
          <p:cNvSpPr>
            <a:spLocks noGrp="1"/>
          </p:cNvSpPr>
          <p:nvPr>
            <p:ph sz="half" idx="2" hasCustomPrompt="1"/>
          </p:nvPr>
        </p:nvSpPr>
        <p:spPr>
          <a:xfrm>
            <a:off x="5437387" y="1498601"/>
            <a:ext cx="4825006" cy="5639084"/>
          </a:xfrm>
        </p:spPr>
        <p:txBody>
          <a:bodyPr/>
          <a:lstStyle>
            <a:lvl1pPr>
              <a:defRPr sz="1400" b="0"/>
            </a:lvl1pPr>
            <a:lvl2pPr>
              <a:defRPr sz="1400"/>
            </a:lvl2pPr>
            <a:lvl3pPr>
              <a:defRPr sz="1400"/>
            </a:lvl3pPr>
            <a:lvl4pPr>
              <a:defRPr sz="1400"/>
            </a:lvl4pPr>
            <a:lvl5pPr>
              <a:defRPr sz="1400"/>
            </a:lvl5pPr>
          </a:lstStyle>
          <a:p>
            <a:pPr lvl="0"/>
            <a:r>
              <a:rPr lang="de-CH" noProof="0" dirty="0"/>
              <a:t>Inhalt hinzufügen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
        <p:nvSpPr>
          <p:cNvPr id="5" name="Datumsplatzhalter 4">
            <a:extLst>
              <a:ext uri="{FF2B5EF4-FFF2-40B4-BE49-F238E27FC236}">
                <a16:creationId xmlns:a16="http://schemas.microsoft.com/office/drawing/2014/main" id="{0CBC3AC7-219E-4C67-AEDA-C67A12A69C38}"/>
              </a:ext>
            </a:extLst>
          </p:cNvPr>
          <p:cNvSpPr>
            <a:spLocks noGrp="1"/>
          </p:cNvSpPr>
          <p:nvPr>
            <p:ph type="dt" sz="half" idx="10"/>
          </p:nvPr>
        </p:nvSpPr>
        <p:spPr/>
        <p:txBody>
          <a:bodyPr/>
          <a:lstStyle/>
          <a:p>
            <a:fld id="{F3528E56-A86F-46D7-B3CA-24A7E9788BC1}" type="datetime2">
              <a:rPr lang="de-CH" noProof="0" smtClean="0"/>
              <a:t>Dienstag, 5. September 2023</a:t>
            </a:fld>
            <a:endParaRPr lang="de-CH" noProof="0" dirty="0"/>
          </a:p>
        </p:txBody>
      </p:sp>
      <p:sp>
        <p:nvSpPr>
          <p:cNvPr id="6" name="Fußzeilenplatzhalter 5">
            <a:extLst>
              <a:ext uri="{FF2B5EF4-FFF2-40B4-BE49-F238E27FC236}">
                <a16:creationId xmlns:a16="http://schemas.microsoft.com/office/drawing/2014/main" id="{C7782AC2-B1F9-49B1-8F1C-175BF9874552}"/>
              </a:ext>
            </a:extLst>
          </p:cNvPr>
          <p:cNvSpPr>
            <a:spLocks noGrp="1"/>
          </p:cNvSpPr>
          <p:nvPr>
            <p:ph type="ftr" sz="quarter" idx="11"/>
          </p:nvPr>
        </p:nvSpPr>
        <p:spPr/>
        <p:txBody>
          <a:bodyPr/>
          <a:lstStyle/>
          <a:p>
            <a:r>
              <a:rPr lang="de-DE" noProof="0"/>
              <a:t>Version août 2023</a:t>
            </a:r>
            <a:endParaRPr lang="de-CH" noProof="0" dirty="0"/>
          </a:p>
        </p:txBody>
      </p:sp>
      <p:sp>
        <p:nvSpPr>
          <p:cNvPr id="7" name="Foliennummernplatzhalter 6">
            <a:extLst>
              <a:ext uri="{FF2B5EF4-FFF2-40B4-BE49-F238E27FC236}">
                <a16:creationId xmlns:a16="http://schemas.microsoft.com/office/drawing/2014/main" id="{1764E7F5-EE66-4CED-8EDA-D78B639D28B0}"/>
              </a:ext>
            </a:extLst>
          </p:cNvPr>
          <p:cNvSpPr>
            <a:spLocks noGrp="1"/>
          </p:cNvSpPr>
          <p:nvPr>
            <p:ph type="sldNum" sz="quarter" idx="12"/>
          </p:nvPr>
        </p:nvSpPr>
        <p:spPr/>
        <p:txBody>
          <a:bodyPr/>
          <a:lstStyle/>
          <a:p>
            <a:fld id="{442AD375-037F-43D0-B059-5172DA06796A}" type="slidenum">
              <a:rPr lang="de-CH" noProof="0" smtClean="0"/>
              <a:pPr/>
              <a:t>‹#›</a:t>
            </a:fld>
            <a:endParaRPr lang="de-CH" noProof="0" dirty="0"/>
          </a:p>
        </p:txBody>
      </p:sp>
      <p:sp>
        <p:nvSpPr>
          <p:cNvPr id="8" name="Textplatzhalter 8">
            <a:extLst>
              <a:ext uri="{FF2B5EF4-FFF2-40B4-BE49-F238E27FC236}">
                <a16:creationId xmlns:a16="http://schemas.microsoft.com/office/drawing/2014/main" id="{3D4F8CD7-1970-C7CB-EFE6-FA353623E731}"/>
              </a:ext>
            </a:extLst>
          </p:cNvPr>
          <p:cNvSpPr>
            <a:spLocks noGrp="1"/>
          </p:cNvSpPr>
          <p:nvPr>
            <p:ph type="body" sz="quarter" idx="13" hasCustomPrompt="1"/>
          </p:nvPr>
        </p:nvSpPr>
        <p:spPr>
          <a:xfrm>
            <a:off x="431801" y="431801"/>
            <a:ext cx="7380000" cy="190330"/>
          </a:xfrm>
          <a:solidFill>
            <a:schemeClr val="bg1"/>
          </a:solidFill>
        </p:spPr>
        <p:txBody>
          <a:bodyPr/>
          <a:lstStyle>
            <a:lvl1pPr>
              <a:lnSpc>
                <a:spcPct val="80000"/>
              </a:lnSpc>
              <a:defRPr sz="1200" b="1">
                <a:solidFill>
                  <a:schemeClr val="accent1"/>
                </a:solidFill>
              </a:defRPr>
            </a:lvl1pPr>
          </a:lstStyle>
          <a:p>
            <a:pPr lvl="0"/>
            <a:r>
              <a:rPr lang="de-CH" noProof="0" dirty="0"/>
              <a:t>Kapiteltitel</a:t>
            </a:r>
          </a:p>
        </p:txBody>
      </p:sp>
      <p:sp>
        <p:nvSpPr>
          <p:cNvPr id="9" name="Bildplatzhalter 4">
            <a:extLst>
              <a:ext uri="{FF2B5EF4-FFF2-40B4-BE49-F238E27FC236}">
                <a16:creationId xmlns:a16="http://schemas.microsoft.com/office/drawing/2014/main" id="{990476D1-7D27-E5C6-B0CC-34B87D1BCFAD}"/>
              </a:ext>
            </a:extLst>
          </p:cNvPr>
          <p:cNvSpPr>
            <a:spLocks noGrp="1"/>
          </p:cNvSpPr>
          <p:nvPr>
            <p:ph type="pic" sz="quarter" idx="14"/>
          </p:nvPr>
        </p:nvSpPr>
        <p:spPr>
          <a:xfrm>
            <a:off x="431802" y="1498600"/>
            <a:ext cx="4825998" cy="4540250"/>
          </a:xfrm>
          <a:pattFill prst="lgCheck">
            <a:fgClr>
              <a:schemeClr val="bg1">
                <a:lumMod val="85000"/>
              </a:schemeClr>
            </a:fgClr>
            <a:bgClr>
              <a:schemeClr val="bg1"/>
            </a:bgClr>
          </a:pattFill>
        </p:spPr>
        <p:txBody>
          <a:bodyPr tIns="720000" anchor="ctr"/>
          <a:lstStyle>
            <a:lvl1pPr algn="ctr">
              <a:defRPr sz="1052"/>
            </a:lvl1pPr>
          </a:lstStyle>
          <a:p>
            <a:r>
              <a:rPr lang="de-DE" noProof="0"/>
              <a:t>Bild durch Klicken auf Symbol hinzufügen</a:t>
            </a:r>
            <a:endParaRPr lang="de-CH" noProof="0" dirty="0"/>
          </a:p>
        </p:txBody>
      </p:sp>
      <p:sp>
        <p:nvSpPr>
          <p:cNvPr id="12" name="Freeform 34">
            <a:extLst>
              <a:ext uri="{FF2B5EF4-FFF2-40B4-BE49-F238E27FC236}">
                <a16:creationId xmlns:a16="http://schemas.microsoft.com/office/drawing/2014/main" id="{EDAAA97E-3534-DD22-0757-7FE4E29433D1}"/>
              </a:ext>
            </a:extLst>
          </p:cNvPr>
          <p:cNvSpPr>
            <a:spLocks/>
          </p:cNvSpPr>
          <p:nvPr userDrawn="1"/>
        </p:nvSpPr>
        <p:spPr bwMode="auto">
          <a:xfrm>
            <a:off x="9435754" y="200817"/>
            <a:ext cx="389283" cy="352668"/>
          </a:xfrm>
          <a:custGeom>
            <a:avLst/>
            <a:gdLst>
              <a:gd name="T0" fmla="*/ 95 w 335"/>
              <a:gd name="T1" fmla="*/ 130 h 304"/>
              <a:gd name="T2" fmla="*/ 95 w 335"/>
              <a:gd name="T3" fmla="*/ 130 h 304"/>
              <a:gd name="T4" fmla="*/ 0 w 335"/>
              <a:gd name="T5" fmla="*/ 120 h 304"/>
              <a:gd name="T6" fmla="*/ 73 w 335"/>
              <a:gd name="T7" fmla="*/ 180 h 304"/>
              <a:gd name="T8" fmla="*/ 7 w 335"/>
              <a:gd name="T9" fmla="*/ 256 h 304"/>
              <a:gd name="T10" fmla="*/ 101 w 335"/>
              <a:gd name="T11" fmla="*/ 234 h 304"/>
              <a:gd name="T12" fmla="*/ 230 w 335"/>
              <a:gd name="T13" fmla="*/ 304 h 304"/>
              <a:gd name="T14" fmla="*/ 180 w 335"/>
              <a:gd name="T15" fmla="*/ 205 h 304"/>
              <a:gd name="T16" fmla="*/ 335 w 335"/>
              <a:gd name="T17" fmla="*/ 148 h 304"/>
              <a:gd name="T18" fmla="*/ 147 w 335"/>
              <a:gd name="T19" fmla="*/ 127 h 304"/>
              <a:gd name="T20" fmla="*/ 125 w 335"/>
              <a:gd name="T21" fmla="*/ 0 h 304"/>
              <a:gd name="T22" fmla="*/ 95 w 335"/>
              <a:gd name="T23" fmla="*/ 13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04">
                <a:moveTo>
                  <a:pt x="95" y="130"/>
                </a:moveTo>
                <a:lnTo>
                  <a:pt x="95" y="130"/>
                </a:lnTo>
                <a:lnTo>
                  <a:pt x="0" y="120"/>
                </a:lnTo>
                <a:lnTo>
                  <a:pt x="73" y="180"/>
                </a:lnTo>
                <a:lnTo>
                  <a:pt x="7" y="256"/>
                </a:lnTo>
                <a:lnTo>
                  <a:pt x="101" y="234"/>
                </a:lnTo>
                <a:lnTo>
                  <a:pt x="230" y="304"/>
                </a:lnTo>
                <a:lnTo>
                  <a:pt x="180" y="205"/>
                </a:lnTo>
                <a:lnTo>
                  <a:pt x="335" y="148"/>
                </a:lnTo>
                <a:lnTo>
                  <a:pt x="147" y="127"/>
                </a:lnTo>
                <a:lnTo>
                  <a:pt x="125" y="0"/>
                </a:lnTo>
                <a:lnTo>
                  <a:pt x="95" y="130"/>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13" name="Gruppieren 12">
            <a:extLst>
              <a:ext uri="{FF2B5EF4-FFF2-40B4-BE49-F238E27FC236}">
                <a16:creationId xmlns:a16="http://schemas.microsoft.com/office/drawing/2014/main" id="{1F59F52D-F737-6057-6CD6-61A7FE7EB5A6}"/>
              </a:ext>
            </a:extLst>
          </p:cNvPr>
          <p:cNvGrpSpPr/>
          <p:nvPr userDrawn="1"/>
        </p:nvGrpSpPr>
        <p:grpSpPr>
          <a:xfrm>
            <a:off x="8740853" y="491567"/>
            <a:ext cx="262653" cy="263973"/>
            <a:chOff x="952501" y="1052513"/>
            <a:chExt cx="315912" cy="317500"/>
          </a:xfrm>
        </p:grpSpPr>
        <p:sp>
          <p:nvSpPr>
            <p:cNvPr id="14" name="Freeform 26">
              <a:extLst>
                <a:ext uri="{FF2B5EF4-FFF2-40B4-BE49-F238E27FC236}">
                  <a16:creationId xmlns:a16="http://schemas.microsoft.com/office/drawing/2014/main" id="{5A7D571C-4CD8-517F-3E13-53BEF2133027}"/>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5" name="Freeform 27">
              <a:extLst>
                <a:ext uri="{FF2B5EF4-FFF2-40B4-BE49-F238E27FC236}">
                  <a16:creationId xmlns:a16="http://schemas.microsoft.com/office/drawing/2014/main" id="{E629D27F-169F-C2EE-3A0A-2CAD4CA1AF64}"/>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6" name="Freeform 28">
              <a:extLst>
                <a:ext uri="{FF2B5EF4-FFF2-40B4-BE49-F238E27FC236}">
                  <a16:creationId xmlns:a16="http://schemas.microsoft.com/office/drawing/2014/main" id="{AF8BBEDC-952A-87E4-1674-BEA8013E491A}"/>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7" name="Freeform 29">
              <a:extLst>
                <a:ext uri="{FF2B5EF4-FFF2-40B4-BE49-F238E27FC236}">
                  <a16:creationId xmlns:a16="http://schemas.microsoft.com/office/drawing/2014/main" id="{2B0B0BB4-E06D-0DBF-7445-5DB7E0DE028D}"/>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18" name="Freeform 35">
            <a:extLst>
              <a:ext uri="{FF2B5EF4-FFF2-40B4-BE49-F238E27FC236}">
                <a16:creationId xmlns:a16="http://schemas.microsoft.com/office/drawing/2014/main" id="{856D61F9-FF71-43D2-B620-08C209DE9C17}"/>
              </a:ext>
            </a:extLst>
          </p:cNvPr>
          <p:cNvSpPr>
            <a:spLocks/>
          </p:cNvSpPr>
          <p:nvPr userDrawn="1"/>
        </p:nvSpPr>
        <p:spPr bwMode="auto">
          <a:xfrm>
            <a:off x="8360214" y="142565"/>
            <a:ext cx="243242" cy="261775"/>
          </a:xfrm>
          <a:custGeom>
            <a:avLst/>
            <a:gdLst>
              <a:gd name="T0" fmla="*/ 28 w 175"/>
              <a:gd name="T1" fmla="*/ 158 h 188"/>
              <a:gd name="T2" fmla="*/ 28 w 175"/>
              <a:gd name="T3" fmla="*/ 158 h 188"/>
              <a:gd name="T4" fmla="*/ 75 w 175"/>
              <a:gd name="T5" fmla="*/ 137 h 188"/>
              <a:gd name="T6" fmla="*/ 96 w 175"/>
              <a:gd name="T7" fmla="*/ 188 h 188"/>
              <a:gd name="T8" fmla="*/ 109 w 175"/>
              <a:gd name="T9" fmla="*/ 137 h 188"/>
              <a:gd name="T10" fmla="*/ 175 w 175"/>
              <a:gd name="T11" fmla="*/ 91 h 188"/>
              <a:gd name="T12" fmla="*/ 114 w 175"/>
              <a:gd name="T13" fmla="*/ 91 h 188"/>
              <a:gd name="T14" fmla="*/ 124 w 175"/>
              <a:gd name="T15" fmla="*/ 0 h 188"/>
              <a:gd name="T16" fmla="*/ 67 w 175"/>
              <a:gd name="T17" fmla="*/ 88 h 188"/>
              <a:gd name="T18" fmla="*/ 0 w 175"/>
              <a:gd name="T19" fmla="*/ 67 h 188"/>
              <a:gd name="T20" fmla="*/ 56 w 175"/>
              <a:gd name="T21" fmla="*/ 114 h 188"/>
              <a:gd name="T22" fmla="*/ 28 w 175"/>
              <a:gd name="T23" fmla="*/ 1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8"/>
                </a:moveTo>
                <a:lnTo>
                  <a:pt x="28" y="158"/>
                </a:lnTo>
                <a:lnTo>
                  <a:pt x="75" y="137"/>
                </a:lnTo>
                <a:lnTo>
                  <a:pt x="96" y="188"/>
                </a:lnTo>
                <a:lnTo>
                  <a:pt x="109" y="137"/>
                </a:lnTo>
                <a:lnTo>
                  <a:pt x="175" y="91"/>
                </a:lnTo>
                <a:lnTo>
                  <a:pt x="114" y="91"/>
                </a:lnTo>
                <a:lnTo>
                  <a:pt x="124" y="0"/>
                </a:lnTo>
                <a:lnTo>
                  <a:pt x="67" y="88"/>
                </a:lnTo>
                <a:lnTo>
                  <a:pt x="0" y="67"/>
                </a:lnTo>
                <a:lnTo>
                  <a:pt x="56" y="114"/>
                </a:lnTo>
                <a:lnTo>
                  <a:pt x="28" y="158"/>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19" name="Gruppieren 18">
            <a:extLst>
              <a:ext uri="{FF2B5EF4-FFF2-40B4-BE49-F238E27FC236}">
                <a16:creationId xmlns:a16="http://schemas.microsoft.com/office/drawing/2014/main" id="{CB899228-CBC5-B490-9707-754D79D9405A}"/>
              </a:ext>
            </a:extLst>
          </p:cNvPr>
          <p:cNvGrpSpPr/>
          <p:nvPr userDrawn="1"/>
        </p:nvGrpSpPr>
        <p:grpSpPr>
          <a:xfrm>
            <a:off x="7913824" y="470142"/>
            <a:ext cx="148238" cy="148983"/>
            <a:chOff x="952501" y="1052513"/>
            <a:chExt cx="315912" cy="317500"/>
          </a:xfrm>
        </p:grpSpPr>
        <p:sp>
          <p:nvSpPr>
            <p:cNvPr id="20" name="Freeform 26">
              <a:extLst>
                <a:ext uri="{FF2B5EF4-FFF2-40B4-BE49-F238E27FC236}">
                  <a16:creationId xmlns:a16="http://schemas.microsoft.com/office/drawing/2014/main" id="{1EC99D58-1350-E6B7-926D-057F078FD2C6}"/>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21" name="Freeform 27">
              <a:extLst>
                <a:ext uri="{FF2B5EF4-FFF2-40B4-BE49-F238E27FC236}">
                  <a16:creationId xmlns:a16="http://schemas.microsoft.com/office/drawing/2014/main" id="{C71F47F9-5C23-DD9E-FFA2-8D40C9A37EF9}"/>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22" name="Freeform 28">
              <a:extLst>
                <a:ext uri="{FF2B5EF4-FFF2-40B4-BE49-F238E27FC236}">
                  <a16:creationId xmlns:a16="http://schemas.microsoft.com/office/drawing/2014/main" id="{45EA61CD-7B5C-3172-E001-5C6592D03645}"/>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23" name="Freeform 29">
              <a:extLst>
                <a:ext uri="{FF2B5EF4-FFF2-40B4-BE49-F238E27FC236}">
                  <a16:creationId xmlns:a16="http://schemas.microsoft.com/office/drawing/2014/main" id="{E74C63E3-C0BD-6CBC-79B1-ABDE7F29D8C9}"/>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24" name="Freeform 22">
            <a:extLst>
              <a:ext uri="{FF2B5EF4-FFF2-40B4-BE49-F238E27FC236}">
                <a16:creationId xmlns:a16="http://schemas.microsoft.com/office/drawing/2014/main" id="{11B9FD8E-8BFB-18C5-AF47-A2E156696D28}"/>
              </a:ext>
            </a:extLst>
          </p:cNvPr>
          <p:cNvSpPr>
            <a:spLocks noEditPoints="1"/>
          </p:cNvSpPr>
          <p:nvPr userDrawn="1"/>
        </p:nvSpPr>
        <p:spPr bwMode="auto">
          <a:xfrm>
            <a:off x="9129315" y="873039"/>
            <a:ext cx="267494" cy="269962"/>
          </a:xfrm>
          <a:custGeom>
            <a:avLst/>
            <a:gdLst>
              <a:gd name="T0" fmla="*/ 1086 w 1797"/>
              <a:gd name="T1" fmla="*/ 1814 h 1814"/>
              <a:gd name="T2" fmla="*/ 1086 w 1797"/>
              <a:gd name="T3" fmla="*/ 1814 h 1814"/>
              <a:gd name="T4" fmla="*/ 709 w 1797"/>
              <a:gd name="T5" fmla="*/ 1342 h 1814"/>
              <a:gd name="T6" fmla="*/ 0 w 1797"/>
              <a:gd name="T7" fmla="*/ 1553 h 1814"/>
              <a:gd name="T8" fmla="*/ 409 w 1797"/>
              <a:gd name="T9" fmla="*/ 957 h 1814"/>
              <a:gd name="T10" fmla="*/ 89 w 1797"/>
              <a:gd name="T11" fmla="*/ 439 h 1814"/>
              <a:gd name="T12" fmla="*/ 650 w 1797"/>
              <a:gd name="T13" fmla="*/ 676 h 1814"/>
              <a:gd name="T14" fmla="*/ 906 w 1797"/>
              <a:gd name="T15" fmla="*/ 0 h 1814"/>
              <a:gd name="T16" fmla="*/ 1070 w 1797"/>
              <a:gd name="T17" fmla="*/ 734 h 1814"/>
              <a:gd name="T18" fmla="*/ 1797 w 1797"/>
              <a:gd name="T19" fmla="*/ 919 h 1814"/>
              <a:gd name="T20" fmla="*/ 1117 w 1797"/>
              <a:gd name="T21" fmla="*/ 1167 h 1814"/>
              <a:gd name="T22" fmla="*/ 1086 w 1797"/>
              <a:gd name="T23" fmla="*/ 1814 h 1814"/>
              <a:gd name="T24" fmla="*/ 753 w 1797"/>
              <a:gd name="T25" fmla="*/ 1202 h 1814"/>
              <a:gd name="T26" fmla="*/ 753 w 1797"/>
              <a:gd name="T27" fmla="*/ 1202 h 1814"/>
              <a:gd name="T28" fmla="*/ 979 w 1797"/>
              <a:gd name="T29" fmla="*/ 1484 h 1814"/>
              <a:gd name="T30" fmla="*/ 999 w 1797"/>
              <a:gd name="T31" fmla="*/ 1080 h 1814"/>
              <a:gd name="T32" fmla="*/ 1383 w 1797"/>
              <a:gd name="T33" fmla="*/ 940 h 1814"/>
              <a:gd name="T34" fmla="*/ 967 w 1797"/>
              <a:gd name="T35" fmla="*/ 834 h 1814"/>
              <a:gd name="T36" fmla="*/ 876 w 1797"/>
              <a:gd name="T37" fmla="*/ 425 h 1814"/>
              <a:gd name="T38" fmla="*/ 719 w 1797"/>
              <a:gd name="T39" fmla="*/ 838 h 1814"/>
              <a:gd name="T40" fmla="*/ 394 w 1797"/>
              <a:gd name="T41" fmla="*/ 701 h 1814"/>
              <a:gd name="T42" fmla="*/ 555 w 1797"/>
              <a:gd name="T43" fmla="*/ 961 h 1814"/>
              <a:gd name="T44" fmla="*/ 296 w 1797"/>
              <a:gd name="T45" fmla="*/ 1337 h 1814"/>
              <a:gd name="T46" fmla="*/ 753 w 1797"/>
              <a:gd name="T47" fmla="*/ 1202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97" h="1814">
                <a:moveTo>
                  <a:pt x="1086" y="1814"/>
                </a:moveTo>
                <a:lnTo>
                  <a:pt x="1086" y="1814"/>
                </a:lnTo>
                <a:lnTo>
                  <a:pt x="709" y="1342"/>
                </a:lnTo>
                <a:lnTo>
                  <a:pt x="0" y="1553"/>
                </a:lnTo>
                <a:lnTo>
                  <a:pt x="409" y="957"/>
                </a:lnTo>
                <a:lnTo>
                  <a:pt x="89" y="439"/>
                </a:lnTo>
                <a:lnTo>
                  <a:pt x="650" y="676"/>
                </a:lnTo>
                <a:lnTo>
                  <a:pt x="906" y="0"/>
                </a:lnTo>
                <a:lnTo>
                  <a:pt x="1070" y="734"/>
                </a:lnTo>
                <a:lnTo>
                  <a:pt x="1797" y="919"/>
                </a:lnTo>
                <a:lnTo>
                  <a:pt x="1117" y="1167"/>
                </a:lnTo>
                <a:lnTo>
                  <a:pt x="1086" y="1814"/>
                </a:lnTo>
                <a:close/>
                <a:moveTo>
                  <a:pt x="753" y="1202"/>
                </a:moveTo>
                <a:lnTo>
                  <a:pt x="753" y="1202"/>
                </a:lnTo>
                <a:lnTo>
                  <a:pt x="979" y="1484"/>
                </a:lnTo>
                <a:lnTo>
                  <a:pt x="999" y="1080"/>
                </a:lnTo>
                <a:lnTo>
                  <a:pt x="1383" y="940"/>
                </a:lnTo>
                <a:lnTo>
                  <a:pt x="967" y="834"/>
                </a:lnTo>
                <a:lnTo>
                  <a:pt x="876" y="425"/>
                </a:lnTo>
                <a:lnTo>
                  <a:pt x="719" y="838"/>
                </a:lnTo>
                <a:lnTo>
                  <a:pt x="394" y="701"/>
                </a:lnTo>
                <a:lnTo>
                  <a:pt x="555" y="961"/>
                </a:lnTo>
                <a:lnTo>
                  <a:pt x="296" y="1337"/>
                </a:lnTo>
                <a:lnTo>
                  <a:pt x="753" y="1202"/>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25" name="Textplatzhalter 2">
            <a:extLst>
              <a:ext uri="{FF2B5EF4-FFF2-40B4-BE49-F238E27FC236}">
                <a16:creationId xmlns:a16="http://schemas.microsoft.com/office/drawing/2014/main" id="{F03D429C-B35A-872D-4DD1-F477E87018A9}"/>
              </a:ext>
            </a:extLst>
          </p:cNvPr>
          <p:cNvSpPr>
            <a:spLocks noGrp="1"/>
          </p:cNvSpPr>
          <p:nvPr>
            <p:ph type="body" sz="quarter" idx="15" hasCustomPrompt="1"/>
          </p:nvPr>
        </p:nvSpPr>
        <p:spPr>
          <a:xfrm>
            <a:off x="9967914" y="0"/>
            <a:ext cx="473346" cy="785921"/>
          </a:xfrm>
          <a:solidFill>
            <a:schemeClr val="accent2"/>
          </a:solidFill>
        </p:spPr>
        <p:txBody>
          <a:bodyPr vert="horz" wrap="square" lIns="0" tIns="367200" rIns="0" bIns="136800" anchor="b">
            <a:spAutoFit/>
          </a:bodyPr>
          <a:lstStyle>
            <a:lvl1pPr algn="ctr">
              <a:defRPr sz="1800" b="1">
                <a:solidFill>
                  <a:schemeClr val="bg1"/>
                </a:solidFill>
                <a:latin typeface="+mj-lt"/>
              </a:defRPr>
            </a:lvl1pPr>
          </a:lstStyle>
          <a:p>
            <a:pPr lvl="0"/>
            <a:r>
              <a:rPr lang="de-CH" noProof="0" dirty="0"/>
              <a:t>0</a:t>
            </a:r>
          </a:p>
        </p:txBody>
      </p:sp>
    </p:spTree>
    <p:extLst>
      <p:ext uri="{BB962C8B-B14F-4D97-AF65-F5344CB8AC3E}">
        <p14:creationId xmlns:p14="http://schemas.microsoft.com/office/powerpoint/2010/main" val="2762425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Medien und Text">
    <p:spTree>
      <p:nvGrpSpPr>
        <p:cNvPr id="1" name=""/>
        <p:cNvGrpSpPr/>
        <p:nvPr/>
      </p:nvGrpSpPr>
      <p:grpSpPr>
        <a:xfrm>
          <a:off x="0" y="0"/>
          <a:ext cx="0" cy="0"/>
          <a:chOff x="0" y="0"/>
          <a:chExt cx="0" cy="0"/>
        </a:xfrm>
      </p:grpSpPr>
      <p:sp>
        <p:nvSpPr>
          <p:cNvPr id="2" name="Titel 1"/>
          <p:cNvSpPr>
            <a:spLocks noGrp="1"/>
          </p:cNvSpPr>
          <p:nvPr>
            <p:ph type="title"/>
          </p:nvPr>
        </p:nvSpPr>
        <p:spPr>
          <a:xfrm>
            <a:off x="435074" y="622130"/>
            <a:ext cx="7992000" cy="529415"/>
          </a:xfrm>
        </p:spPr>
        <p:txBody>
          <a:bodyPr/>
          <a:lstStyle/>
          <a:p>
            <a:r>
              <a:rPr lang="de-DE" noProof="0"/>
              <a:t>Titelmasterformat durch Klicken bearbeiten</a:t>
            </a:r>
            <a:endParaRPr lang="de-CH" noProof="0" dirty="0"/>
          </a:p>
        </p:txBody>
      </p:sp>
      <p:sp>
        <p:nvSpPr>
          <p:cNvPr id="3" name="Datumsplatzhalter 2">
            <a:extLst>
              <a:ext uri="{FF2B5EF4-FFF2-40B4-BE49-F238E27FC236}">
                <a16:creationId xmlns:a16="http://schemas.microsoft.com/office/drawing/2014/main" id="{BEB216CB-AE9D-4C01-AD48-4B7915875192}"/>
              </a:ext>
            </a:extLst>
          </p:cNvPr>
          <p:cNvSpPr>
            <a:spLocks noGrp="1"/>
          </p:cNvSpPr>
          <p:nvPr>
            <p:ph type="dt" sz="half" idx="14"/>
          </p:nvPr>
        </p:nvSpPr>
        <p:spPr/>
        <p:txBody>
          <a:bodyPr/>
          <a:lstStyle/>
          <a:p>
            <a:fld id="{C8ADA9A1-D9A7-41FE-BAAC-FBF59F52578F}" type="datetime2">
              <a:rPr lang="de-CH" noProof="0" smtClean="0"/>
              <a:t>Dienstag, 5. September 2023</a:t>
            </a:fld>
            <a:endParaRPr lang="de-CH" noProof="0" dirty="0"/>
          </a:p>
        </p:txBody>
      </p:sp>
      <p:sp>
        <p:nvSpPr>
          <p:cNvPr id="4" name="Fußzeilenplatzhalter 3">
            <a:extLst>
              <a:ext uri="{FF2B5EF4-FFF2-40B4-BE49-F238E27FC236}">
                <a16:creationId xmlns:a16="http://schemas.microsoft.com/office/drawing/2014/main" id="{43E67269-0443-40A6-8D53-CF9C30AE7206}"/>
              </a:ext>
            </a:extLst>
          </p:cNvPr>
          <p:cNvSpPr>
            <a:spLocks noGrp="1"/>
          </p:cNvSpPr>
          <p:nvPr>
            <p:ph type="ftr" sz="quarter" idx="15"/>
          </p:nvPr>
        </p:nvSpPr>
        <p:spPr/>
        <p:txBody>
          <a:bodyPr/>
          <a:lstStyle/>
          <a:p>
            <a:r>
              <a:rPr lang="de-DE" noProof="0"/>
              <a:t>Version août 2023</a:t>
            </a:r>
            <a:endParaRPr lang="de-CH" noProof="0" dirty="0"/>
          </a:p>
        </p:txBody>
      </p:sp>
      <p:sp>
        <p:nvSpPr>
          <p:cNvPr id="6" name="Foliennummernplatzhalter 5">
            <a:extLst>
              <a:ext uri="{FF2B5EF4-FFF2-40B4-BE49-F238E27FC236}">
                <a16:creationId xmlns:a16="http://schemas.microsoft.com/office/drawing/2014/main" id="{1FD2179C-3288-47A5-A587-1B7255A2C3E5}"/>
              </a:ext>
            </a:extLst>
          </p:cNvPr>
          <p:cNvSpPr>
            <a:spLocks noGrp="1"/>
          </p:cNvSpPr>
          <p:nvPr>
            <p:ph type="sldNum" sz="quarter" idx="16"/>
          </p:nvPr>
        </p:nvSpPr>
        <p:spPr/>
        <p:txBody>
          <a:bodyPr/>
          <a:lstStyle/>
          <a:p>
            <a:fld id="{442AD375-037F-43D0-B059-5172DA06796A}" type="slidenum">
              <a:rPr lang="de-CH" noProof="0" smtClean="0"/>
              <a:pPr/>
              <a:t>‹#›</a:t>
            </a:fld>
            <a:endParaRPr lang="de-CH" noProof="0" dirty="0"/>
          </a:p>
        </p:txBody>
      </p:sp>
      <p:sp>
        <p:nvSpPr>
          <p:cNvPr id="9" name="Inhaltsplatzhalter 10">
            <a:extLst>
              <a:ext uri="{FF2B5EF4-FFF2-40B4-BE49-F238E27FC236}">
                <a16:creationId xmlns:a16="http://schemas.microsoft.com/office/drawing/2014/main" id="{3FB54C74-52D8-1959-2191-F70308C0CCDE}"/>
              </a:ext>
            </a:extLst>
          </p:cNvPr>
          <p:cNvSpPr>
            <a:spLocks noGrp="1"/>
          </p:cNvSpPr>
          <p:nvPr>
            <p:ph sz="quarter" idx="17" hasCustomPrompt="1"/>
          </p:nvPr>
        </p:nvSpPr>
        <p:spPr>
          <a:xfrm>
            <a:off x="430213" y="6048000"/>
            <a:ext cx="4816800" cy="854592"/>
          </a:xfrm>
          <a:noFill/>
        </p:spPr>
        <p:txBody>
          <a:bodyPr lIns="0" tIns="0" rIns="0" bIns="0"/>
          <a:lstStyle>
            <a:lvl1pPr>
              <a:defRPr sz="1000" b="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lang="de-CH" noProof="0" dirty="0"/>
              <a:t>Inhalt hinzufügen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
        <p:nvSpPr>
          <p:cNvPr id="11" name="Textplatzhalter 8">
            <a:extLst>
              <a:ext uri="{FF2B5EF4-FFF2-40B4-BE49-F238E27FC236}">
                <a16:creationId xmlns:a16="http://schemas.microsoft.com/office/drawing/2014/main" id="{7B96474C-4D6F-D575-4C41-7CF3A9F73477}"/>
              </a:ext>
            </a:extLst>
          </p:cNvPr>
          <p:cNvSpPr>
            <a:spLocks noGrp="1"/>
          </p:cNvSpPr>
          <p:nvPr>
            <p:ph type="body" sz="quarter" idx="18" hasCustomPrompt="1"/>
          </p:nvPr>
        </p:nvSpPr>
        <p:spPr>
          <a:xfrm>
            <a:off x="431801" y="431801"/>
            <a:ext cx="7380000" cy="190330"/>
          </a:xfrm>
          <a:solidFill>
            <a:schemeClr val="bg1"/>
          </a:solidFill>
        </p:spPr>
        <p:txBody>
          <a:bodyPr/>
          <a:lstStyle>
            <a:lvl1pPr>
              <a:lnSpc>
                <a:spcPct val="80000"/>
              </a:lnSpc>
              <a:defRPr sz="1200" b="1">
                <a:solidFill>
                  <a:schemeClr val="accent1"/>
                </a:solidFill>
              </a:defRPr>
            </a:lvl1pPr>
          </a:lstStyle>
          <a:p>
            <a:pPr lvl="0"/>
            <a:r>
              <a:rPr lang="de-CH" noProof="0" dirty="0"/>
              <a:t>Kapiteltitel</a:t>
            </a:r>
          </a:p>
        </p:txBody>
      </p:sp>
      <p:sp>
        <p:nvSpPr>
          <p:cNvPr id="12" name="Freeform 34">
            <a:extLst>
              <a:ext uri="{FF2B5EF4-FFF2-40B4-BE49-F238E27FC236}">
                <a16:creationId xmlns:a16="http://schemas.microsoft.com/office/drawing/2014/main" id="{993EEE9A-ED73-8849-7038-BA1AEBF891CD}"/>
              </a:ext>
            </a:extLst>
          </p:cNvPr>
          <p:cNvSpPr>
            <a:spLocks/>
          </p:cNvSpPr>
          <p:nvPr userDrawn="1"/>
        </p:nvSpPr>
        <p:spPr bwMode="auto">
          <a:xfrm>
            <a:off x="9435754" y="200817"/>
            <a:ext cx="389283" cy="352668"/>
          </a:xfrm>
          <a:custGeom>
            <a:avLst/>
            <a:gdLst>
              <a:gd name="T0" fmla="*/ 95 w 335"/>
              <a:gd name="T1" fmla="*/ 130 h 304"/>
              <a:gd name="T2" fmla="*/ 95 w 335"/>
              <a:gd name="T3" fmla="*/ 130 h 304"/>
              <a:gd name="T4" fmla="*/ 0 w 335"/>
              <a:gd name="T5" fmla="*/ 120 h 304"/>
              <a:gd name="T6" fmla="*/ 73 w 335"/>
              <a:gd name="T7" fmla="*/ 180 h 304"/>
              <a:gd name="T8" fmla="*/ 7 w 335"/>
              <a:gd name="T9" fmla="*/ 256 h 304"/>
              <a:gd name="T10" fmla="*/ 101 w 335"/>
              <a:gd name="T11" fmla="*/ 234 h 304"/>
              <a:gd name="T12" fmla="*/ 230 w 335"/>
              <a:gd name="T13" fmla="*/ 304 h 304"/>
              <a:gd name="T14" fmla="*/ 180 w 335"/>
              <a:gd name="T15" fmla="*/ 205 h 304"/>
              <a:gd name="T16" fmla="*/ 335 w 335"/>
              <a:gd name="T17" fmla="*/ 148 h 304"/>
              <a:gd name="T18" fmla="*/ 147 w 335"/>
              <a:gd name="T19" fmla="*/ 127 h 304"/>
              <a:gd name="T20" fmla="*/ 125 w 335"/>
              <a:gd name="T21" fmla="*/ 0 h 304"/>
              <a:gd name="T22" fmla="*/ 95 w 335"/>
              <a:gd name="T23" fmla="*/ 13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04">
                <a:moveTo>
                  <a:pt x="95" y="130"/>
                </a:moveTo>
                <a:lnTo>
                  <a:pt x="95" y="130"/>
                </a:lnTo>
                <a:lnTo>
                  <a:pt x="0" y="120"/>
                </a:lnTo>
                <a:lnTo>
                  <a:pt x="73" y="180"/>
                </a:lnTo>
                <a:lnTo>
                  <a:pt x="7" y="256"/>
                </a:lnTo>
                <a:lnTo>
                  <a:pt x="101" y="234"/>
                </a:lnTo>
                <a:lnTo>
                  <a:pt x="230" y="304"/>
                </a:lnTo>
                <a:lnTo>
                  <a:pt x="180" y="205"/>
                </a:lnTo>
                <a:lnTo>
                  <a:pt x="335" y="148"/>
                </a:lnTo>
                <a:lnTo>
                  <a:pt x="147" y="127"/>
                </a:lnTo>
                <a:lnTo>
                  <a:pt x="125" y="0"/>
                </a:lnTo>
                <a:lnTo>
                  <a:pt x="95" y="130"/>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13" name="Gruppieren 12">
            <a:extLst>
              <a:ext uri="{FF2B5EF4-FFF2-40B4-BE49-F238E27FC236}">
                <a16:creationId xmlns:a16="http://schemas.microsoft.com/office/drawing/2014/main" id="{DFDA8877-62AA-60A2-E8D5-705791FAD468}"/>
              </a:ext>
            </a:extLst>
          </p:cNvPr>
          <p:cNvGrpSpPr/>
          <p:nvPr userDrawn="1"/>
        </p:nvGrpSpPr>
        <p:grpSpPr>
          <a:xfrm>
            <a:off x="8740853" y="491567"/>
            <a:ext cx="262653" cy="263973"/>
            <a:chOff x="952501" y="1052513"/>
            <a:chExt cx="315912" cy="317500"/>
          </a:xfrm>
        </p:grpSpPr>
        <p:sp>
          <p:nvSpPr>
            <p:cNvPr id="14" name="Freeform 26">
              <a:extLst>
                <a:ext uri="{FF2B5EF4-FFF2-40B4-BE49-F238E27FC236}">
                  <a16:creationId xmlns:a16="http://schemas.microsoft.com/office/drawing/2014/main" id="{9458FFF8-66F5-5DE9-7FDB-2D6A19F5F1DD}"/>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5" name="Freeform 27">
              <a:extLst>
                <a:ext uri="{FF2B5EF4-FFF2-40B4-BE49-F238E27FC236}">
                  <a16:creationId xmlns:a16="http://schemas.microsoft.com/office/drawing/2014/main" id="{C69BA42A-91ED-3678-FD57-AC951D164CA3}"/>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6" name="Freeform 28">
              <a:extLst>
                <a:ext uri="{FF2B5EF4-FFF2-40B4-BE49-F238E27FC236}">
                  <a16:creationId xmlns:a16="http://schemas.microsoft.com/office/drawing/2014/main" id="{293B9A3E-BEAD-C132-2F39-BCA5B95B80E0}"/>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7" name="Freeform 29">
              <a:extLst>
                <a:ext uri="{FF2B5EF4-FFF2-40B4-BE49-F238E27FC236}">
                  <a16:creationId xmlns:a16="http://schemas.microsoft.com/office/drawing/2014/main" id="{13119BFC-54E6-E6C6-B3AB-434BB0E88769}"/>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18" name="Freeform 35">
            <a:extLst>
              <a:ext uri="{FF2B5EF4-FFF2-40B4-BE49-F238E27FC236}">
                <a16:creationId xmlns:a16="http://schemas.microsoft.com/office/drawing/2014/main" id="{CFACDDCF-4253-F9D1-39F4-A64A445DAA75}"/>
              </a:ext>
            </a:extLst>
          </p:cNvPr>
          <p:cNvSpPr>
            <a:spLocks/>
          </p:cNvSpPr>
          <p:nvPr userDrawn="1"/>
        </p:nvSpPr>
        <p:spPr bwMode="auto">
          <a:xfrm>
            <a:off x="8360214" y="142565"/>
            <a:ext cx="243242" cy="261775"/>
          </a:xfrm>
          <a:custGeom>
            <a:avLst/>
            <a:gdLst>
              <a:gd name="T0" fmla="*/ 28 w 175"/>
              <a:gd name="T1" fmla="*/ 158 h 188"/>
              <a:gd name="T2" fmla="*/ 28 w 175"/>
              <a:gd name="T3" fmla="*/ 158 h 188"/>
              <a:gd name="T4" fmla="*/ 75 w 175"/>
              <a:gd name="T5" fmla="*/ 137 h 188"/>
              <a:gd name="T6" fmla="*/ 96 w 175"/>
              <a:gd name="T7" fmla="*/ 188 h 188"/>
              <a:gd name="T8" fmla="*/ 109 w 175"/>
              <a:gd name="T9" fmla="*/ 137 h 188"/>
              <a:gd name="T10" fmla="*/ 175 w 175"/>
              <a:gd name="T11" fmla="*/ 91 h 188"/>
              <a:gd name="T12" fmla="*/ 114 w 175"/>
              <a:gd name="T13" fmla="*/ 91 h 188"/>
              <a:gd name="T14" fmla="*/ 124 w 175"/>
              <a:gd name="T15" fmla="*/ 0 h 188"/>
              <a:gd name="T16" fmla="*/ 67 w 175"/>
              <a:gd name="T17" fmla="*/ 88 h 188"/>
              <a:gd name="T18" fmla="*/ 0 w 175"/>
              <a:gd name="T19" fmla="*/ 67 h 188"/>
              <a:gd name="T20" fmla="*/ 56 w 175"/>
              <a:gd name="T21" fmla="*/ 114 h 188"/>
              <a:gd name="T22" fmla="*/ 28 w 175"/>
              <a:gd name="T23" fmla="*/ 1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8"/>
                </a:moveTo>
                <a:lnTo>
                  <a:pt x="28" y="158"/>
                </a:lnTo>
                <a:lnTo>
                  <a:pt x="75" y="137"/>
                </a:lnTo>
                <a:lnTo>
                  <a:pt x="96" y="188"/>
                </a:lnTo>
                <a:lnTo>
                  <a:pt x="109" y="137"/>
                </a:lnTo>
                <a:lnTo>
                  <a:pt x="175" y="91"/>
                </a:lnTo>
                <a:lnTo>
                  <a:pt x="114" y="91"/>
                </a:lnTo>
                <a:lnTo>
                  <a:pt x="124" y="0"/>
                </a:lnTo>
                <a:lnTo>
                  <a:pt x="67" y="88"/>
                </a:lnTo>
                <a:lnTo>
                  <a:pt x="0" y="67"/>
                </a:lnTo>
                <a:lnTo>
                  <a:pt x="56" y="114"/>
                </a:lnTo>
                <a:lnTo>
                  <a:pt x="28" y="158"/>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19" name="Gruppieren 18">
            <a:extLst>
              <a:ext uri="{FF2B5EF4-FFF2-40B4-BE49-F238E27FC236}">
                <a16:creationId xmlns:a16="http://schemas.microsoft.com/office/drawing/2014/main" id="{0E85E890-A3A6-4617-9208-2B76D216772D}"/>
              </a:ext>
            </a:extLst>
          </p:cNvPr>
          <p:cNvGrpSpPr/>
          <p:nvPr userDrawn="1"/>
        </p:nvGrpSpPr>
        <p:grpSpPr>
          <a:xfrm>
            <a:off x="7913824" y="470142"/>
            <a:ext cx="148238" cy="148983"/>
            <a:chOff x="952501" y="1052513"/>
            <a:chExt cx="315912" cy="317500"/>
          </a:xfrm>
        </p:grpSpPr>
        <p:sp>
          <p:nvSpPr>
            <p:cNvPr id="20" name="Freeform 26">
              <a:extLst>
                <a:ext uri="{FF2B5EF4-FFF2-40B4-BE49-F238E27FC236}">
                  <a16:creationId xmlns:a16="http://schemas.microsoft.com/office/drawing/2014/main" id="{BB650A02-D9A8-6E32-E200-271E79B12DE5}"/>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21" name="Freeform 27">
              <a:extLst>
                <a:ext uri="{FF2B5EF4-FFF2-40B4-BE49-F238E27FC236}">
                  <a16:creationId xmlns:a16="http://schemas.microsoft.com/office/drawing/2014/main" id="{AD5CFA82-7009-5C6E-DA48-B4EA3B829AE7}"/>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22" name="Freeform 28">
              <a:extLst>
                <a:ext uri="{FF2B5EF4-FFF2-40B4-BE49-F238E27FC236}">
                  <a16:creationId xmlns:a16="http://schemas.microsoft.com/office/drawing/2014/main" id="{0A359955-CF9A-180C-77FF-C23274204E8B}"/>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23" name="Freeform 29">
              <a:extLst>
                <a:ext uri="{FF2B5EF4-FFF2-40B4-BE49-F238E27FC236}">
                  <a16:creationId xmlns:a16="http://schemas.microsoft.com/office/drawing/2014/main" id="{B83CF526-E0C0-595F-04BE-AF9D035A8714}"/>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24" name="Freeform 22">
            <a:extLst>
              <a:ext uri="{FF2B5EF4-FFF2-40B4-BE49-F238E27FC236}">
                <a16:creationId xmlns:a16="http://schemas.microsoft.com/office/drawing/2014/main" id="{5AE74370-19EB-D02D-5787-6E8916F96B2A}"/>
              </a:ext>
            </a:extLst>
          </p:cNvPr>
          <p:cNvSpPr>
            <a:spLocks noEditPoints="1"/>
          </p:cNvSpPr>
          <p:nvPr userDrawn="1"/>
        </p:nvSpPr>
        <p:spPr bwMode="auto">
          <a:xfrm>
            <a:off x="9129315" y="873039"/>
            <a:ext cx="267494" cy="269962"/>
          </a:xfrm>
          <a:custGeom>
            <a:avLst/>
            <a:gdLst>
              <a:gd name="T0" fmla="*/ 1086 w 1797"/>
              <a:gd name="T1" fmla="*/ 1814 h 1814"/>
              <a:gd name="T2" fmla="*/ 1086 w 1797"/>
              <a:gd name="T3" fmla="*/ 1814 h 1814"/>
              <a:gd name="T4" fmla="*/ 709 w 1797"/>
              <a:gd name="T5" fmla="*/ 1342 h 1814"/>
              <a:gd name="T6" fmla="*/ 0 w 1797"/>
              <a:gd name="T7" fmla="*/ 1553 h 1814"/>
              <a:gd name="T8" fmla="*/ 409 w 1797"/>
              <a:gd name="T9" fmla="*/ 957 h 1814"/>
              <a:gd name="T10" fmla="*/ 89 w 1797"/>
              <a:gd name="T11" fmla="*/ 439 h 1814"/>
              <a:gd name="T12" fmla="*/ 650 w 1797"/>
              <a:gd name="T13" fmla="*/ 676 h 1814"/>
              <a:gd name="T14" fmla="*/ 906 w 1797"/>
              <a:gd name="T15" fmla="*/ 0 h 1814"/>
              <a:gd name="T16" fmla="*/ 1070 w 1797"/>
              <a:gd name="T17" fmla="*/ 734 h 1814"/>
              <a:gd name="T18" fmla="*/ 1797 w 1797"/>
              <a:gd name="T19" fmla="*/ 919 h 1814"/>
              <a:gd name="T20" fmla="*/ 1117 w 1797"/>
              <a:gd name="T21" fmla="*/ 1167 h 1814"/>
              <a:gd name="T22" fmla="*/ 1086 w 1797"/>
              <a:gd name="T23" fmla="*/ 1814 h 1814"/>
              <a:gd name="T24" fmla="*/ 753 w 1797"/>
              <a:gd name="T25" fmla="*/ 1202 h 1814"/>
              <a:gd name="T26" fmla="*/ 753 w 1797"/>
              <a:gd name="T27" fmla="*/ 1202 h 1814"/>
              <a:gd name="T28" fmla="*/ 979 w 1797"/>
              <a:gd name="T29" fmla="*/ 1484 h 1814"/>
              <a:gd name="T30" fmla="*/ 999 w 1797"/>
              <a:gd name="T31" fmla="*/ 1080 h 1814"/>
              <a:gd name="T32" fmla="*/ 1383 w 1797"/>
              <a:gd name="T33" fmla="*/ 940 h 1814"/>
              <a:gd name="T34" fmla="*/ 967 w 1797"/>
              <a:gd name="T35" fmla="*/ 834 h 1814"/>
              <a:gd name="T36" fmla="*/ 876 w 1797"/>
              <a:gd name="T37" fmla="*/ 425 h 1814"/>
              <a:gd name="T38" fmla="*/ 719 w 1797"/>
              <a:gd name="T39" fmla="*/ 838 h 1814"/>
              <a:gd name="T40" fmla="*/ 394 w 1797"/>
              <a:gd name="T41" fmla="*/ 701 h 1814"/>
              <a:gd name="T42" fmla="*/ 555 w 1797"/>
              <a:gd name="T43" fmla="*/ 961 h 1814"/>
              <a:gd name="T44" fmla="*/ 296 w 1797"/>
              <a:gd name="T45" fmla="*/ 1337 h 1814"/>
              <a:gd name="T46" fmla="*/ 753 w 1797"/>
              <a:gd name="T47" fmla="*/ 1202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97" h="1814">
                <a:moveTo>
                  <a:pt x="1086" y="1814"/>
                </a:moveTo>
                <a:lnTo>
                  <a:pt x="1086" y="1814"/>
                </a:lnTo>
                <a:lnTo>
                  <a:pt x="709" y="1342"/>
                </a:lnTo>
                <a:lnTo>
                  <a:pt x="0" y="1553"/>
                </a:lnTo>
                <a:lnTo>
                  <a:pt x="409" y="957"/>
                </a:lnTo>
                <a:lnTo>
                  <a:pt x="89" y="439"/>
                </a:lnTo>
                <a:lnTo>
                  <a:pt x="650" y="676"/>
                </a:lnTo>
                <a:lnTo>
                  <a:pt x="906" y="0"/>
                </a:lnTo>
                <a:lnTo>
                  <a:pt x="1070" y="734"/>
                </a:lnTo>
                <a:lnTo>
                  <a:pt x="1797" y="919"/>
                </a:lnTo>
                <a:lnTo>
                  <a:pt x="1117" y="1167"/>
                </a:lnTo>
                <a:lnTo>
                  <a:pt x="1086" y="1814"/>
                </a:lnTo>
                <a:close/>
                <a:moveTo>
                  <a:pt x="753" y="1202"/>
                </a:moveTo>
                <a:lnTo>
                  <a:pt x="753" y="1202"/>
                </a:lnTo>
                <a:lnTo>
                  <a:pt x="979" y="1484"/>
                </a:lnTo>
                <a:lnTo>
                  <a:pt x="999" y="1080"/>
                </a:lnTo>
                <a:lnTo>
                  <a:pt x="1383" y="940"/>
                </a:lnTo>
                <a:lnTo>
                  <a:pt x="967" y="834"/>
                </a:lnTo>
                <a:lnTo>
                  <a:pt x="876" y="425"/>
                </a:lnTo>
                <a:lnTo>
                  <a:pt x="719" y="838"/>
                </a:lnTo>
                <a:lnTo>
                  <a:pt x="394" y="701"/>
                </a:lnTo>
                <a:lnTo>
                  <a:pt x="555" y="961"/>
                </a:lnTo>
                <a:lnTo>
                  <a:pt x="296" y="1337"/>
                </a:lnTo>
                <a:lnTo>
                  <a:pt x="753" y="1202"/>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25" name="Textplatzhalter 2">
            <a:extLst>
              <a:ext uri="{FF2B5EF4-FFF2-40B4-BE49-F238E27FC236}">
                <a16:creationId xmlns:a16="http://schemas.microsoft.com/office/drawing/2014/main" id="{5C58EC8F-B1F7-6DFF-A412-B3892CC73513}"/>
              </a:ext>
            </a:extLst>
          </p:cNvPr>
          <p:cNvSpPr>
            <a:spLocks noGrp="1"/>
          </p:cNvSpPr>
          <p:nvPr>
            <p:ph type="body" sz="quarter" idx="19" hasCustomPrompt="1"/>
          </p:nvPr>
        </p:nvSpPr>
        <p:spPr>
          <a:xfrm>
            <a:off x="9967914" y="0"/>
            <a:ext cx="473346" cy="785921"/>
          </a:xfrm>
          <a:solidFill>
            <a:schemeClr val="accent2"/>
          </a:solidFill>
        </p:spPr>
        <p:txBody>
          <a:bodyPr vert="horz" wrap="square" lIns="0" tIns="367200" rIns="0" bIns="136800" anchor="b">
            <a:spAutoFit/>
          </a:bodyPr>
          <a:lstStyle>
            <a:lvl1pPr algn="ctr">
              <a:defRPr sz="1800" b="1">
                <a:solidFill>
                  <a:schemeClr val="bg1"/>
                </a:solidFill>
                <a:latin typeface="+mj-lt"/>
              </a:defRPr>
            </a:lvl1pPr>
          </a:lstStyle>
          <a:p>
            <a:pPr lvl="0"/>
            <a:r>
              <a:rPr lang="de-CH" noProof="0" dirty="0"/>
              <a:t>0</a:t>
            </a:r>
          </a:p>
        </p:txBody>
      </p:sp>
      <p:sp>
        <p:nvSpPr>
          <p:cNvPr id="30" name="Medienplatzhalter 28">
            <a:extLst>
              <a:ext uri="{FF2B5EF4-FFF2-40B4-BE49-F238E27FC236}">
                <a16:creationId xmlns:a16="http://schemas.microsoft.com/office/drawing/2014/main" id="{50D8B0C5-0795-99FE-C7E8-C4635AE5BC13}"/>
              </a:ext>
            </a:extLst>
          </p:cNvPr>
          <p:cNvSpPr>
            <a:spLocks noGrp="1"/>
          </p:cNvSpPr>
          <p:nvPr>
            <p:ph type="media" sz="quarter" idx="21"/>
          </p:nvPr>
        </p:nvSpPr>
        <p:spPr>
          <a:xfrm>
            <a:off x="430213" y="1497600"/>
            <a:ext cx="9824400" cy="4471200"/>
          </a:xfrm>
          <a:pattFill prst="lgCheck">
            <a:fgClr>
              <a:schemeClr val="bg1">
                <a:lumMod val="85000"/>
              </a:schemeClr>
            </a:fgClr>
            <a:bgClr>
              <a:schemeClr val="bg1"/>
            </a:bgClr>
          </a:pattFill>
        </p:spPr>
        <p:txBody>
          <a:bodyPr tIns="720000" anchor="ctr"/>
          <a:lstStyle>
            <a:lvl1pPr algn="ctr">
              <a:defRPr/>
            </a:lvl1pPr>
          </a:lstStyle>
          <a:p>
            <a:r>
              <a:rPr lang="de-DE" noProof="0"/>
              <a:t>Mediaclip durch Klicken auf Symbol hinzufügen</a:t>
            </a:r>
            <a:endParaRPr lang="de-CH" noProof="0" dirty="0"/>
          </a:p>
        </p:txBody>
      </p:sp>
    </p:spTree>
    <p:extLst>
      <p:ext uri="{BB962C8B-B14F-4D97-AF65-F5344CB8AC3E}">
        <p14:creationId xmlns:p14="http://schemas.microsoft.com/office/powerpoint/2010/main" val="2451753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und Bild">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id="{1024D5AC-18B7-42A0-8763-5161D9B6B298}"/>
              </a:ext>
            </a:extLst>
          </p:cNvPr>
          <p:cNvSpPr>
            <a:spLocks noGrp="1"/>
          </p:cNvSpPr>
          <p:nvPr>
            <p:ph type="pic" sz="quarter" idx="13"/>
          </p:nvPr>
        </p:nvSpPr>
        <p:spPr>
          <a:xfrm>
            <a:off x="435074" y="1497600"/>
            <a:ext cx="9824939" cy="4471200"/>
          </a:xfrm>
          <a:pattFill prst="lgCheck">
            <a:fgClr>
              <a:schemeClr val="bg1">
                <a:lumMod val="85000"/>
              </a:schemeClr>
            </a:fgClr>
            <a:bgClr>
              <a:schemeClr val="bg1"/>
            </a:bgClr>
          </a:pattFill>
        </p:spPr>
        <p:txBody>
          <a:bodyPr tIns="720000" anchor="ctr"/>
          <a:lstStyle>
            <a:lvl1pPr algn="ctr">
              <a:defRPr sz="1052"/>
            </a:lvl1pPr>
          </a:lstStyle>
          <a:p>
            <a:r>
              <a:rPr lang="de-DE" noProof="0"/>
              <a:t>Bild durch Klicken auf Symbol hinzufügen</a:t>
            </a:r>
            <a:endParaRPr lang="de-CH" noProof="0" dirty="0"/>
          </a:p>
        </p:txBody>
      </p:sp>
      <p:sp>
        <p:nvSpPr>
          <p:cNvPr id="2" name="Titel 1"/>
          <p:cNvSpPr>
            <a:spLocks noGrp="1"/>
          </p:cNvSpPr>
          <p:nvPr>
            <p:ph type="title"/>
          </p:nvPr>
        </p:nvSpPr>
        <p:spPr>
          <a:xfrm>
            <a:off x="435074" y="622130"/>
            <a:ext cx="7992000" cy="529415"/>
          </a:xfrm>
        </p:spPr>
        <p:txBody>
          <a:bodyPr/>
          <a:lstStyle/>
          <a:p>
            <a:r>
              <a:rPr lang="de-DE" noProof="0"/>
              <a:t>Titelmasterformat durch Klicken bearbeiten</a:t>
            </a:r>
            <a:endParaRPr lang="de-CH" noProof="0" dirty="0"/>
          </a:p>
        </p:txBody>
      </p:sp>
      <p:sp>
        <p:nvSpPr>
          <p:cNvPr id="3" name="Datumsplatzhalter 2">
            <a:extLst>
              <a:ext uri="{FF2B5EF4-FFF2-40B4-BE49-F238E27FC236}">
                <a16:creationId xmlns:a16="http://schemas.microsoft.com/office/drawing/2014/main" id="{BEB216CB-AE9D-4C01-AD48-4B7915875192}"/>
              </a:ext>
            </a:extLst>
          </p:cNvPr>
          <p:cNvSpPr>
            <a:spLocks noGrp="1"/>
          </p:cNvSpPr>
          <p:nvPr>
            <p:ph type="dt" sz="half" idx="14"/>
          </p:nvPr>
        </p:nvSpPr>
        <p:spPr/>
        <p:txBody>
          <a:bodyPr/>
          <a:lstStyle/>
          <a:p>
            <a:fld id="{65D9C0D4-CF54-476B-8900-8DC6FB34FB86}" type="datetime2">
              <a:rPr lang="de-CH" noProof="0" smtClean="0"/>
              <a:t>Dienstag, 5. September 2023</a:t>
            </a:fld>
            <a:endParaRPr lang="de-CH" noProof="0" dirty="0"/>
          </a:p>
        </p:txBody>
      </p:sp>
      <p:sp>
        <p:nvSpPr>
          <p:cNvPr id="4" name="Fußzeilenplatzhalter 3">
            <a:extLst>
              <a:ext uri="{FF2B5EF4-FFF2-40B4-BE49-F238E27FC236}">
                <a16:creationId xmlns:a16="http://schemas.microsoft.com/office/drawing/2014/main" id="{43E67269-0443-40A6-8D53-CF9C30AE7206}"/>
              </a:ext>
            </a:extLst>
          </p:cNvPr>
          <p:cNvSpPr>
            <a:spLocks noGrp="1"/>
          </p:cNvSpPr>
          <p:nvPr>
            <p:ph type="ftr" sz="quarter" idx="15"/>
          </p:nvPr>
        </p:nvSpPr>
        <p:spPr/>
        <p:txBody>
          <a:bodyPr/>
          <a:lstStyle/>
          <a:p>
            <a:r>
              <a:rPr lang="de-DE" noProof="0"/>
              <a:t>Version août 2023</a:t>
            </a:r>
            <a:endParaRPr lang="de-CH" noProof="0" dirty="0"/>
          </a:p>
        </p:txBody>
      </p:sp>
      <p:sp>
        <p:nvSpPr>
          <p:cNvPr id="6" name="Foliennummernplatzhalter 5">
            <a:extLst>
              <a:ext uri="{FF2B5EF4-FFF2-40B4-BE49-F238E27FC236}">
                <a16:creationId xmlns:a16="http://schemas.microsoft.com/office/drawing/2014/main" id="{1FD2179C-3288-47A5-A587-1B7255A2C3E5}"/>
              </a:ext>
            </a:extLst>
          </p:cNvPr>
          <p:cNvSpPr>
            <a:spLocks noGrp="1"/>
          </p:cNvSpPr>
          <p:nvPr>
            <p:ph type="sldNum" sz="quarter" idx="16"/>
          </p:nvPr>
        </p:nvSpPr>
        <p:spPr/>
        <p:txBody>
          <a:bodyPr/>
          <a:lstStyle/>
          <a:p>
            <a:fld id="{442AD375-037F-43D0-B059-5172DA06796A}" type="slidenum">
              <a:rPr lang="de-CH" noProof="0" smtClean="0"/>
              <a:pPr/>
              <a:t>‹#›</a:t>
            </a:fld>
            <a:endParaRPr lang="de-CH" noProof="0" dirty="0"/>
          </a:p>
        </p:txBody>
      </p:sp>
      <p:sp>
        <p:nvSpPr>
          <p:cNvPr id="9" name="Inhaltsplatzhalter 10">
            <a:extLst>
              <a:ext uri="{FF2B5EF4-FFF2-40B4-BE49-F238E27FC236}">
                <a16:creationId xmlns:a16="http://schemas.microsoft.com/office/drawing/2014/main" id="{3FB54C74-52D8-1959-2191-F70308C0CCDE}"/>
              </a:ext>
            </a:extLst>
          </p:cNvPr>
          <p:cNvSpPr>
            <a:spLocks noGrp="1"/>
          </p:cNvSpPr>
          <p:nvPr>
            <p:ph sz="quarter" idx="17" hasCustomPrompt="1"/>
          </p:nvPr>
        </p:nvSpPr>
        <p:spPr>
          <a:xfrm>
            <a:off x="430213" y="6048000"/>
            <a:ext cx="4816800" cy="854592"/>
          </a:xfrm>
          <a:noFill/>
        </p:spPr>
        <p:txBody>
          <a:bodyPr lIns="0" tIns="0" rIns="0" bIns="0"/>
          <a:lstStyle>
            <a:lvl1pPr>
              <a:defRPr sz="1000" b="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lang="de-CH" noProof="0" dirty="0"/>
              <a:t>Inhalt hinzufügen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
        <p:nvSpPr>
          <p:cNvPr id="11" name="Textplatzhalter 8">
            <a:extLst>
              <a:ext uri="{FF2B5EF4-FFF2-40B4-BE49-F238E27FC236}">
                <a16:creationId xmlns:a16="http://schemas.microsoft.com/office/drawing/2014/main" id="{7B96474C-4D6F-D575-4C41-7CF3A9F73477}"/>
              </a:ext>
            </a:extLst>
          </p:cNvPr>
          <p:cNvSpPr>
            <a:spLocks noGrp="1"/>
          </p:cNvSpPr>
          <p:nvPr>
            <p:ph type="body" sz="quarter" idx="18" hasCustomPrompt="1"/>
          </p:nvPr>
        </p:nvSpPr>
        <p:spPr>
          <a:xfrm>
            <a:off x="431801" y="431801"/>
            <a:ext cx="7380000" cy="190330"/>
          </a:xfrm>
          <a:solidFill>
            <a:schemeClr val="bg1"/>
          </a:solidFill>
        </p:spPr>
        <p:txBody>
          <a:bodyPr/>
          <a:lstStyle>
            <a:lvl1pPr>
              <a:lnSpc>
                <a:spcPct val="80000"/>
              </a:lnSpc>
              <a:defRPr sz="1200" b="1">
                <a:solidFill>
                  <a:schemeClr val="accent1"/>
                </a:solidFill>
              </a:defRPr>
            </a:lvl1pPr>
          </a:lstStyle>
          <a:p>
            <a:pPr lvl="0"/>
            <a:r>
              <a:rPr lang="de-CH" noProof="0" dirty="0"/>
              <a:t>Kapiteltitel</a:t>
            </a:r>
          </a:p>
        </p:txBody>
      </p:sp>
      <p:sp>
        <p:nvSpPr>
          <p:cNvPr id="12" name="Freeform 34">
            <a:extLst>
              <a:ext uri="{FF2B5EF4-FFF2-40B4-BE49-F238E27FC236}">
                <a16:creationId xmlns:a16="http://schemas.microsoft.com/office/drawing/2014/main" id="{993EEE9A-ED73-8849-7038-BA1AEBF891CD}"/>
              </a:ext>
            </a:extLst>
          </p:cNvPr>
          <p:cNvSpPr>
            <a:spLocks/>
          </p:cNvSpPr>
          <p:nvPr userDrawn="1"/>
        </p:nvSpPr>
        <p:spPr bwMode="auto">
          <a:xfrm>
            <a:off x="9435754" y="200817"/>
            <a:ext cx="389283" cy="352668"/>
          </a:xfrm>
          <a:custGeom>
            <a:avLst/>
            <a:gdLst>
              <a:gd name="T0" fmla="*/ 95 w 335"/>
              <a:gd name="T1" fmla="*/ 130 h 304"/>
              <a:gd name="T2" fmla="*/ 95 w 335"/>
              <a:gd name="T3" fmla="*/ 130 h 304"/>
              <a:gd name="T4" fmla="*/ 0 w 335"/>
              <a:gd name="T5" fmla="*/ 120 h 304"/>
              <a:gd name="T6" fmla="*/ 73 w 335"/>
              <a:gd name="T7" fmla="*/ 180 h 304"/>
              <a:gd name="T8" fmla="*/ 7 w 335"/>
              <a:gd name="T9" fmla="*/ 256 h 304"/>
              <a:gd name="T10" fmla="*/ 101 w 335"/>
              <a:gd name="T11" fmla="*/ 234 h 304"/>
              <a:gd name="T12" fmla="*/ 230 w 335"/>
              <a:gd name="T13" fmla="*/ 304 h 304"/>
              <a:gd name="T14" fmla="*/ 180 w 335"/>
              <a:gd name="T15" fmla="*/ 205 h 304"/>
              <a:gd name="T16" fmla="*/ 335 w 335"/>
              <a:gd name="T17" fmla="*/ 148 h 304"/>
              <a:gd name="T18" fmla="*/ 147 w 335"/>
              <a:gd name="T19" fmla="*/ 127 h 304"/>
              <a:gd name="T20" fmla="*/ 125 w 335"/>
              <a:gd name="T21" fmla="*/ 0 h 304"/>
              <a:gd name="T22" fmla="*/ 95 w 335"/>
              <a:gd name="T23" fmla="*/ 13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04">
                <a:moveTo>
                  <a:pt x="95" y="130"/>
                </a:moveTo>
                <a:lnTo>
                  <a:pt x="95" y="130"/>
                </a:lnTo>
                <a:lnTo>
                  <a:pt x="0" y="120"/>
                </a:lnTo>
                <a:lnTo>
                  <a:pt x="73" y="180"/>
                </a:lnTo>
                <a:lnTo>
                  <a:pt x="7" y="256"/>
                </a:lnTo>
                <a:lnTo>
                  <a:pt x="101" y="234"/>
                </a:lnTo>
                <a:lnTo>
                  <a:pt x="230" y="304"/>
                </a:lnTo>
                <a:lnTo>
                  <a:pt x="180" y="205"/>
                </a:lnTo>
                <a:lnTo>
                  <a:pt x="335" y="148"/>
                </a:lnTo>
                <a:lnTo>
                  <a:pt x="147" y="127"/>
                </a:lnTo>
                <a:lnTo>
                  <a:pt x="125" y="0"/>
                </a:lnTo>
                <a:lnTo>
                  <a:pt x="95" y="130"/>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13" name="Gruppieren 12">
            <a:extLst>
              <a:ext uri="{FF2B5EF4-FFF2-40B4-BE49-F238E27FC236}">
                <a16:creationId xmlns:a16="http://schemas.microsoft.com/office/drawing/2014/main" id="{DFDA8877-62AA-60A2-E8D5-705791FAD468}"/>
              </a:ext>
            </a:extLst>
          </p:cNvPr>
          <p:cNvGrpSpPr/>
          <p:nvPr userDrawn="1"/>
        </p:nvGrpSpPr>
        <p:grpSpPr>
          <a:xfrm>
            <a:off x="8740853" y="491567"/>
            <a:ext cx="262653" cy="263973"/>
            <a:chOff x="952501" y="1052513"/>
            <a:chExt cx="315912" cy="317500"/>
          </a:xfrm>
        </p:grpSpPr>
        <p:sp>
          <p:nvSpPr>
            <p:cNvPr id="14" name="Freeform 26">
              <a:extLst>
                <a:ext uri="{FF2B5EF4-FFF2-40B4-BE49-F238E27FC236}">
                  <a16:creationId xmlns:a16="http://schemas.microsoft.com/office/drawing/2014/main" id="{9458FFF8-66F5-5DE9-7FDB-2D6A19F5F1DD}"/>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5" name="Freeform 27">
              <a:extLst>
                <a:ext uri="{FF2B5EF4-FFF2-40B4-BE49-F238E27FC236}">
                  <a16:creationId xmlns:a16="http://schemas.microsoft.com/office/drawing/2014/main" id="{C69BA42A-91ED-3678-FD57-AC951D164CA3}"/>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6" name="Freeform 28">
              <a:extLst>
                <a:ext uri="{FF2B5EF4-FFF2-40B4-BE49-F238E27FC236}">
                  <a16:creationId xmlns:a16="http://schemas.microsoft.com/office/drawing/2014/main" id="{293B9A3E-BEAD-C132-2F39-BCA5B95B80E0}"/>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7" name="Freeform 29">
              <a:extLst>
                <a:ext uri="{FF2B5EF4-FFF2-40B4-BE49-F238E27FC236}">
                  <a16:creationId xmlns:a16="http://schemas.microsoft.com/office/drawing/2014/main" id="{13119BFC-54E6-E6C6-B3AB-434BB0E88769}"/>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18" name="Freeform 35">
            <a:extLst>
              <a:ext uri="{FF2B5EF4-FFF2-40B4-BE49-F238E27FC236}">
                <a16:creationId xmlns:a16="http://schemas.microsoft.com/office/drawing/2014/main" id="{CFACDDCF-4253-F9D1-39F4-A64A445DAA75}"/>
              </a:ext>
            </a:extLst>
          </p:cNvPr>
          <p:cNvSpPr>
            <a:spLocks/>
          </p:cNvSpPr>
          <p:nvPr userDrawn="1"/>
        </p:nvSpPr>
        <p:spPr bwMode="auto">
          <a:xfrm>
            <a:off x="8360214" y="142565"/>
            <a:ext cx="243242" cy="261775"/>
          </a:xfrm>
          <a:custGeom>
            <a:avLst/>
            <a:gdLst>
              <a:gd name="T0" fmla="*/ 28 w 175"/>
              <a:gd name="T1" fmla="*/ 158 h 188"/>
              <a:gd name="T2" fmla="*/ 28 w 175"/>
              <a:gd name="T3" fmla="*/ 158 h 188"/>
              <a:gd name="T4" fmla="*/ 75 w 175"/>
              <a:gd name="T5" fmla="*/ 137 h 188"/>
              <a:gd name="T6" fmla="*/ 96 w 175"/>
              <a:gd name="T7" fmla="*/ 188 h 188"/>
              <a:gd name="T8" fmla="*/ 109 w 175"/>
              <a:gd name="T9" fmla="*/ 137 h 188"/>
              <a:gd name="T10" fmla="*/ 175 w 175"/>
              <a:gd name="T11" fmla="*/ 91 h 188"/>
              <a:gd name="T12" fmla="*/ 114 w 175"/>
              <a:gd name="T13" fmla="*/ 91 h 188"/>
              <a:gd name="T14" fmla="*/ 124 w 175"/>
              <a:gd name="T15" fmla="*/ 0 h 188"/>
              <a:gd name="T16" fmla="*/ 67 w 175"/>
              <a:gd name="T17" fmla="*/ 88 h 188"/>
              <a:gd name="T18" fmla="*/ 0 w 175"/>
              <a:gd name="T19" fmla="*/ 67 h 188"/>
              <a:gd name="T20" fmla="*/ 56 w 175"/>
              <a:gd name="T21" fmla="*/ 114 h 188"/>
              <a:gd name="T22" fmla="*/ 28 w 175"/>
              <a:gd name="T23" fmla="*/ 1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8"/>
                </a:moveTo>
                <a:lnTo>
                  <a:pt x="28" y="158"/>
                </a:lnTo>
                <a:lnTo>
                  <a:pt x="75" y="137"/>
                </a:lnTo>
                <a:lnTo>
                  <a:pt x="96" y="188"/>
                </a:lnTo>
                <a:lnTo>
                  <a:pt x="109" y="137"/>
                </a:lnTo>
                <a:lnTo>
                  <a:pt x="175" y="91"/>
                </a:lnTo>
                <a:lnTo>
                  <a:pt x="114" y="91"/>
                </a:lnTo>
                <a:lnTo>
                  <a:pt x="124" y="0"/>
                </a:lnTo>
                <a:lnTo>
                  <a:pt x="67" y="88"/>
                </a:lnTo>
                <a:lnTo>
                  <a:pt x="0" y="67"/>
                </a:lnTo>
                <a:lnTo>
                  <a:pt x="56" y="114"/>
                </a:lnTo>
                <a:lnTo>
                  <a:pt x="28" y="158"/>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19" name="Gruppieren 18">
            <a:extLst>
              <a:ext uri="{FF2B5EF4-FFF2-40B4-BE49-F238E27FC236}">
                <a16:creationId xmlns:a16="http://schemas.microsoft.com/office/drawing/2014/main" id="{0E85E890-A3A6-4617-9208-2B76D216772D}"/>
              </a:ext>
            </a:extLst>
          </p:cNvPr>
          <p:cNvGrpSpPr/>
          <p:nvPr userDrawn="1"/>
        </p:nvGrpSpPr>
        <p:grpSpPr>
          <a:xfrm>
            <a:off x="7913824" y="470142"/>
            <a:ext cx="148238" cy="148983"/>
            <a:chOff x="952501" y="1052513"/>
            <a:chExt cx="315912" cy="317500"/>
          </a:xfrm>
        </p:grpSpPr>
        <p:sp>
          <p:nvSpPr>
            <p:cNvPr id="20" name="Freeform 26">
              <a:extLst>
                <a:ext uri="{FF2B5EF4-FFF2-40B4-BE49-F238E27FC236}">
                  <a16:creationId xmlns:a16="http://schemas.microsoft.com/office/drawing/2014/main" id="{BB650A02-D9A8-6E32-E200-271E79B12DE5}"/>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21" name="Freeform 27">
              <a:extLst>
                <a:ext uri="{FF2B5EF4-FFF2-40B4-BE49-F238E27FC236}">
                  <a16:creationId xmlns:a16="http://schemas.microsoft.com/office/drawing/2014/main" id="{AD5CFA82-7009-5C6E-DA48-B4EA3B829AE7}"/>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22" name="Freeform 28">
              <a:extLst>
                <a:ext uri="{FF2B5EF4-FFF2-40B4-BE49-F238E27FC236}">
                  <a16:creationId xmlns:a16="http://schemas.microsoft.com/office/drawing/2014/main" id="{0A359955-CF9A-180C-77FF-C23274204E8B}"/>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23" name="Freeform 29">
              <a:extLst>
                <a:ext uri="{FF2B5EF4-FFF2-40B4-BE49-F238E27FC236}">
                  <a16:creationId xmlns:a16="http://schemas.microsoft.com/office/drawing/2014/main" id="{B83CF526-E0C0-595F-04BE-AF9D035A8714}"/>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24" name="Freeform 22">
            <a:extLst>
              <a:ext uri="{FF2B5EF4-FFF2-40B4-BE49-F238E27FC236}">
                <a16:creationId xmlns:a16="http://schemas.microsoft.com/office/drawing/2014/main" id="{5AE74370-19EB-D02D-5787-6E8916F96B2A}"/>
              </a:ext>
            </a:extLst>
          </p:cNvPr>
          <p:cNvSpPr>
            <a:spLocks noEditPoints="1"/>
          </p:cNvSpPr>
          <p:nvPr userDrawn="1"/>
        </p:nvSpPr>
        <p:spPr bwMode="auto">
          <a:xfrm>
            <a:off x="9129315" y="873039"/>
            <a:ext cx="267494" cy="269962"/>
          </a:xfrm>
          <a:custGeom>
            <a:avLst/>
            <a:gdLst>
              <a:gd name="T0" fmla="*/ 1086 w 1797"/>
              <a:gd name="T1" fmla="*/ 1814 h 1814"/>
              <a:gd name="T2" fmla="*/ 1086 w 1797"/>
              <a:gd name="T3" fmla="*/ 1814 h 1814"/>
              <a:gd name="T4" fmla="*/ 709 w 1797"/>
              <a:gd name="T5" fmla="*/ 1342 h 1814"/>
              <a:gd name="T6" fmla="*/ 0 w 1797"/>
              <a:gd name="T7" fmla="*/ 1553 h 1814"/>
              <a:gd name="T8" fmla="*/ 409 w 1797"/>
              <a:gd name="T9" fmla="*/ 957 h 1814"/>
              <a:gd name="T10" fmla="*/ 89 w 1797"/>
              <a:gd name="T11" fmla="*/ 439 h 1814"/>
              <a:gd name="T12" fmla="*/ 650 w 1797"/>
              <a:gd name="T13" fmla="*/ 676 h 1814"/>
              <a:gd name="T14" fmla="*/ 906 w 1797"/>
              <a:gd name="T15" fmla="*/ 0 h 1814"/>
              <a:gd name="T16" fmla="*/ 1070 w 1797"/>
              <a:gd name="T17" fmla="*/ 734 h 1814"/>
              <a:gd name="T18" fmla="*/ 1797 w 1797"/>
              <a:gd name="T19" fmla="*/ 919 h 1814"/>
              <a:gd name="T20" fmla="*/ 1117 w 1797"/>
              <a:gd name="T21" fmla="*/ 1167 h 1814"/>
              <a:gd name="T22" fmla="*/ 1086 w 1797"/>
              <a:gd name="T23" fmla="*/ 1814 h 1814"/>
              <a:gd name="T24" fmla="*/ 753 w 1797"/>
              <a:gd name="T25" fmla="*/ 1202 h 1814"/>
              <a:gd name="T26" fmla="*/ 753 w 1797"/>
              <a:gd name="T27" fmla="*/ 1202 h 1814"/>
              <a:gd name="T28" fmla="*/ 979 w 1797"/>
              <a:gd name="T29" fmla="*/ 1484 h 1814"/>
              <a:gd name="T30" fmla="*/ 999 w 1797"/>
              <a:gd name="T31" fmla="*/ 1080 h 1814"/>
              <a:gd name="T32" fmla="*/ 1383 w 1797"/>
              <a:gd name="T33" fmla="*/ 940 h 1814"/>
              <a:gd name="T34" fmla="*/ 967 w 1797"/>
              <a:gd name="T35" fmla="*/ 834 h 1814"/>
              <a:gd name="T36" fmla="*/ 876 w 1797"/>
              <a:gd name="T37" fmla="*/ 425 h 1814"/>
              <a:gd name="T38" fmla="*/ 719 w 1797"/>
              <a:gd name="T39" fmla="*/ 838 h 1814"/>
              <a:gd name="T40" fmla="*/ 394 w 1797"/>
              <a:gd name="T41" fmla="*/ 701 h 1814"/>
              <a:gd name="T42" fmla="*/ 555 w 1797"/>
              <a:gd name="T43" fmla="*/ 961 h 1814"/>
              <a:gd name="T44" fmla="*/ 296 w 1797"/>
              <a:gd name="T45" fmla="*/ 1337 h 1814"/>
              <a:gd name="T46" fmla="*/ 753 w 1797"/>
              <a:gd name="T47" fmla="*/ 1202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97" h="1814">
                <a:moveTo>
                  <a:pt x="1086" y="1814"/>
                </a:moveTo>
                <a:lnTo>
                  <a:pt x="1086" y="1814"/>
                </a:lnTo>
                <a:lnTo>
                  <a:pt x="709" y="1342"/>
                </a:lnTo>
                <a:lnTo>
                  <a:pt x="0" y="1553"/>
                </a:lnTo>
                <a:lnTo>
                  <a:pt x="409" y="957"/>
                </a:lnTo>
                <a:lnTo>
                  <a:pt x="89" y="439"/>
                </a:lnTo>
                <a:lnTo>
                  <a:pt x="650" y="676"/>
                </a:lnTo>
                <a:lnTo>
                  <a:pt x="906" y="0"/>
                </a:lnTo>
                <a:lnTo>
                  <a:pt x="1070" y="734"/>
                </a:lnTo>
                <a:lnTo>
                  <a:pt x="1797" y="919"/>
                </a:lnTo>
                <a:lnTo>
                  <a:pt x="1117" y="1167"/>
                </a:lnTo>
                <a:lnTo>
                  <a:pt x="1086" y="1814"/>
                </a:lnTo>
                <a:close/>
                <a:moveTo>
                  <a:pt x="753" y="1202"/>
                </a:moveTo>
                <a:lnTo>
                  <a:pt x="753" y="1202"/>
                </a:lnTo>
                <a:lnTo>
                  <a:pt x="979" y="1484"/>
                </a:lnTo>
                <a:lnTo>
                  <a:pt x="999" y="1080"/>
                </a:lnTo>
                <a:lnTo>
                  <a:pt x="1383" y="940"/>
                </a:lnTo>
                <a:lnTo>
                  <a:pt x="967" y="834"/>
                </a:lnTo>
                <a:lnTo>
                  <a:pt x="876" y="425"/>
                </a:lnTo>
                <a:lnTo>
                  <a:pt x="719" y="838"/>
                </a:lnTo>
                <a:lnTo>
                  <a:pt x="394" y="701"/>
                </a:lnTo>
                <a:lnTo>
                  <a:pt x="555" y="961"/>
                </a:lnTo>
                <a:lnTo>
                  <a:pt x="296" y="1337"/>
                </a:lnTo>
                <a:lnTo>
                  <a:pt x="753" y="1202"/>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25" name="Textplatzhalter 2">
            <a:extLst>
              <a:ext uri="{FF2B5EF4-FFF2-40B4-BE49-F238E27FC236}">
                <a16:creationId xmlns:a16="http://schemas.microsoft.com/office/drawing/2014/main" id="{5C58EC8F-B1F7-6DFF-A412-B3892CC73513}"/>
              </a:ext>
            </a:extLst>
          </p:cNvPr>
          <p:cNvSpPr>
            <a:spLocks noGrp="1"/>
          </p:cNvSpPr>
          <p:nvPr>
            <p:ph type="body" sz="quarter" idx="19" hasCustomPrompt="1"/>
          </p:nvPr>
        </p:nvSpPr>
        <p:spPr>
          <a:xfrm>
            <a:off x="9967914" y="0"/>
            <a:ext cx="473346" cy="785921"/>
          </a:xfrm>
          <a:solidFill>
            <a:schemeClr val="accent2"/>
          </a:solidFill>
        </p:spPr>
        <p:txBody>
          <a:bodyPr vert="horz" wrap="square" lIns="0" tIns="367200" rIns="0" bIns="136800" anchor="b">
            <a:spAutoFit/>
          </a:bodyPr>
          <a:lstStyle>
            <a:lvl1pPr algn="ctr">
              <a:defRPr sz="1800" b="1">
                <a:solidFill>
                  <a:schemeClr val="bg1"/>
                </a:solidFill>
                <a:latin typeface="+mj-lt"/>
              </a:defRPr>
            </a:lvl1pPr>
          </a:lstStyle>
          <a:p>
            <a:pPr lvl="0"/>
            <a:r>
              <a:rPr lang="de-CH" noProof="0" dirty="0"/>
              <a:t>0</a:t>
            </a:r>
          </a:p>
        </p:txBody>
      </p:sp>
      <p:sp>
        <p:nvSpPr>
          <p:cNvPr id="8" name="Textplatzhalter 7">
            <a:extLst>
              <a:ext uri="{FF2B5EF4-FFF2-40B4-BE49-F238E27FC236}">
                <a16:creationId xmlns:a16="http://schemas.microsoft.com/office/drawing/2014/main" id="{687ECBE8-1555-858C-74E8-EFE98BB4811A}"/>
              </a:ext>
            </a:extLst>
          </p:cNvPr>
          <p:cNvSpPr>
            <a:spLocks noGrp="1"/>
          </p:cNvSpPr>
          <p:nvPr>
            <p:ph type="body" sz="quarter" idx="20" hasCustomPrompt="1"/>
          </p:nvPr>
        </p:nvSpPr>
        <p:spPr>
          <a:xfrm>
            <a:off x="9877426" y="5822156"/>
            <a:ext cx="382588" cy="214073"/>
          </a:xfrm>
          <a:solidFill>
            <a:schemeClr val="accent1"/>
          </a:solidFill>
        </p:spPr>
        <p:txBody>
          <a:bodyPr rIns="82800" anchor="ctr"/>
          <a:lstStyle>
            <a:lvl1pPr algn="r">
              <a:defRPr sz="800" b="1">
                <a:solidFill>
                  <a:schemeClr val="bg1"/>
                </a:solidFill>
              </a:defRPr>
            </a:lvl1pPr>
          </a:lstStyle>
          <a:p>
            <a:pPr lvl="0"/>
            <a:r>
              <a:rPr lang="de-CH" noProof="0" dirty="0"/>
              <a:t>XX.X</a:t>
            </a:r>
          </a:p>
        </p:txBody>
      </p:sp>
    </p:spTree>
    <p:extLst>
      <p:ext uri="{BB962C8B-B14F-4D97-AF65-F5344CB8AC3E}">
        <p14:creationId xmlns:p14="http://schemas.microsoft.com/office/powerpoint/2010/main" val="1182201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und zwei Bilder">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id="{1024D5AC-18B7-42A0-8763-5161D9B6B298}"/>
              </a:ext>
            </a:extLst>
          </p:cNvPr>
          <p:cNvSpPr>
            <a:spLocks noGrp="1"/>
          </p:cNvSpPr>
          <p:nvPr>
            <p:ph type="pic" sz="quarter" idx="13"/>
          </p:nvPr>
        </p:nvSpPr>
        <p:spPr>
          <a:xfrm>
            <a:off x="5442438" y="1497600"/>
            <a:ext cx="4817575" cy="4471200"/>
          </a:xfrm>
          <a:pattFill prst="lgCheck">
            <a:fgClr>
              <a:schemeClr val="bg1">
                <a:lumMod val="85000"/>
              </a:schemeClr>
            </a:fgClr>
            <a:bgClr>
              <a:schemeClr val="bg1"/>
            </a:bgClr>
          </a:pattFill>
        </p:spPr>
        <p:txBody>
          <a:bodyPr tIns="720000" anchor="ctr"/>
          <a:lstStyle>
            <a:lvl1pPr algn="ctr">
              <a:defRPr sz="1052"/>
            </a:lvl1pPr>
          </a:lstStyle>
          <a:p>
            <a:r>
              <a:rPr lang="de-DE" noProof="0"/>
              <a:t>Bild durch Klicken auf Symbol hinzufügen</a:t>
            </a:r>
            <a:endParaRPr lang="de-CH" noProof="0" dirty="0"/>
          </a:p>
        </p:txBody>
      </p:sp>
      <p:sp>
        <p:nvSpPr>
          <p:cNvPr id="2" name="Titel 1"/>
          <p:cNvSpPr>
            <a:spLocks noGrp="1"/>
          </p:cNvSpPr>
          <p:nvPr>
            <p:ph type="title"/>
          </p:nvPr>
        </p:nvSpPr>
        <p:spPr>
          <a:xfrm>
            <a:off x="435074" y="622130"/>
            <a:ext cx="7992000" cy="529415"/>
          </a:xfrm>
        </p:spPr>
        <p:txBody>
          <a:bodyPr/>
          <a:lstStyle/>
          <a:p>
            <a:r>
              <a:rPr lang="de-DE" noProof="0"/>
              <a:t>Titelmasterformat durch Klicken bearbeiten</a:t>
            </a:r>
            <a:endParaRPr lang="de-CH" noProof="0" dirty="0"/>
          </a:p>
        </p:txBody>
      </p:sp>
      <p:sp>
        <p:nvSpPr>
          <p:cNvPr id="3" name="Datumsplatzhalter 2">
            <a:extLst>
              <a:ext uri="{FF2B5EF4-FFF2-40B4-BE49-F238E27FC236}">
                <a16:creationId xmlns:a16="http://schemas.microsoft.com/office/drawing/2014/main" id="{BEB216CB-AE9D-4C01-AD48-4B7915875192}"/>
              </a:ext>
            </a:extLst>
          </p:cNvPr>
          <p:cNvSpPr>
            <a:spLocks noGrp="1"/>
          </p:cNvSpPr>
          <p:nvPr>
            <p:ph type="dt" sz="half" idx="14"/>
          </p:nvPr>
        </p:nvSpPr>
        <p:spPr/>
        <p:txBody>
          <a:bodyPr/>
          <a:lstStyle/>
          <a:p>
            <a:fld id="{81FD278F-589B-48E2-A401-9E005CBC9070}" type="datetime2">
              <a:rPr lang="de-CH" noProof="0" smtClean="0"/>
              <a:t>Dienstag, 5. September 2023</a:t>
            </a:fld>
            <a:endParaRPr lang="de-CH" noProof="0" dirty="0"/>
          </a:p>
        </p:txBody>
      </p:sp>
      <p:sp>
        <p:nvSpPr>
          <p:cNvPr id="4" name="Fußzeilenplatzhalter 3">
            <a:extLst>
              <a:ext uri="{FF2B5EF4-FFF2-40B4-BE49-F238E27FC236}">
                <a16:creationId xmlns:a16="http://schemas.microsoft.com/office/drawing/2014/main" id="{43E67269-0443-40A6-8D53-CF9C30AE7206}"/>
              </a:ext>
            </a:extLst>
          </p:cNvPr>
          <p:cNvSpPr>
            <a:spLocks noGrp="1"/>
          </p:cNvSpPr>
          <p:nvPr>
            <p:ph type="ftr" sz="quarter" idx="15"/>
          </p:nvPr>
        </p:nvSpPr>
        <p:spPr/>
        <p:txBody>
          <a:bodyPr/>
          <a:lstStyle/>
          <a:p>
            <a:r>
              <a:rPr lang="de-DE" noProof="0"/>
              <a:t>Version août 2023</a:t>
            </a:r>
            <a:endParaRPr lang="de-CH" noProof="0" dirty="0"/>
          </a:p>
        </p:txBody>
      </p:sp>
      <p:sp>
        <p:nvSpPr>
          <p:cNvPr id="6" name="Foliennummernplatzhalter 5">
            <a:extLst>
              <a:ext uri="{FF2B5EF4-FFF2-40B4-BE49-F238E27FC236}">
                <a16:creationId xmlns:a16="http://schemas.microsoft.com/office/drawing/2014/main" id="{1FD2179C-3288-47A5-A587-1B7255A2C3E5}"/>
              </a:ext>
            </a:extLst>
          </p:cNvPr>
          <p:cNvSpPr>
            <a:spLocks noGrp="1"/>
          </p:cNvSpPr>
          <p:nvPr>
            <p:ph type="sldNum" sz="quarter" idx="16"/>
          </p:nvPr>
        </p:nvSpPr>
        <p:spPr/>
        <p:txBody>
          <a:bodyPr/>
          <a:lstStyle/>
          <a:p>
            <a:fld id="{442AD375-037F-43D0-B059-5172DA06796A}" type="slidenum">
              <a:rPr lang="de-CH" noProof="0" smtClean="0"/>
              <a:pPr/>
              <a:t>‹#›</a:t>
            </a:fld>
            <a:endParaRPr lang="de-CH" noProof="0" dirty="0"/>
          </a:p>
        </p:txBody>
      </p:sp>
      <p:sp>
        <p:nvSpPr>
          <p:cNvPr id="9" name="Inhaltsplatzhalter 10">
            <a:extLst>
              <a:ext uri="{FF2B5EF4-FFF2-40B4-BE49-F238E27FC236}">
                <a16:creationId xmlns:a16="http://schemas.microsoft.com/office/drawing/2014/main" id="{3FB54C74-52D8-1959-2191-F70308C0CCDE}"/>
              </a:ext>
            </a:extLst>
          </p:cNvPr>
          <p:cNvSpPr>
            <a:spLocks noGrp="1"/>
          </p:cNvSpPr>
          <p:nvPr>
            <p:ph sz="quarter" idx="17" hasCustomPrompt="1"/>
          </p:nvPr>
        </p:nvSpPr>
        <p:spPr>
          <a:xfrm>
            <a:off x="430213" y="6048000"/>
            <a:ext cx="4817574" cy="854592"/>
          </a:xfrm>
          <a:noFill/>
        </p:spPr>
        <p:txBody>
          <a:bodyPr lIns="0" tIns="0" rIns="0" bIns="0"/>
          <a:lstStyle>
            <a:lvl1pPr>
              <a:defRPr sz="1000" b="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lang="de-CH" noProof="0" dirty="0"/>
              <a:t>Inhalt hinzufügen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
        <p:nvSpPr>
          <p:cNvPr id="11" name="Textplatzhalter 8">
            <a:extLst>
              <a:ext uri="{FF2B5EF4-FFF2-40B4-BE49-F238E27FC236}">
                <a16:creationId xmlns:a16="http://schemas.microsoft.com/office/drawing/2014/main" id="{7B96474C-4D6F-D575-4C41-7CF3A9F73477}"/>
              </a:ext>
            </a:extLst>
          </p:cNvPr>
          <p:cNvSpPr>
            <a:spLocks noGrp="1"/>
          </p:cNvSpPr>
          <p:nvPr>
            <p:ph type="body" sz="quarter" idx="18" hasCustomPrompt="1"/>
          </p:nvPr>
        </p:nvSpPr>
        <p:spPr>
          <a:xfrm>
            <a:off x="431801" y="431801"/>
            <a:ext cx="7380000" cy="190330"/>
          </a:xfrm>
          <a:solidFill>
            <a:schemeClr val="bg1"/>
          </a:solidFill>
        </p:spPr>
        <p:txBody>
          <a:bodyPr/>
          <a:lstStyle>
            <a:lvl1pPr>
              <a:lnSpc>
                <a:spcPct val="80000"/>
              </a:lnSpc>
              <a:defRPr sz="1200" b="1">
                <a:solidFill>
                  <a:schemeClr val="accent1"/>
                </a:solidFill>
              </a:defRPr>
            </a:lvl1pPr>
          </a:lstStyle>
          <a:p>
            <a:pPr lvl="0"/>
            <a:r>
              <a:rPr lang="de-CH" noProof="0" dirty="0"/>
              <a:t>Kapiteltitel</a:t>
            </a:r>
          </a:p>
        </p:txBody>
      </p:sp>
      <p:sp>
        <p:nvSpPr>
          <p:cNvPr id="12" name="Freeform 34">
            <a:extLst>
              <a:ext uri="{FF2B5EF4-FFF2-40B4-BE49-F238E27FC236}">
                <a16:creationId xmlns:a16="http://schemas.microsoft.com/office/drawing/2014/main" id="{993EEE9A-ED73-8849-7038-BA1AEBF891CD}"/>
              </a:ext>
            </a:extLst>
          </p:cNvPr>
          <p:cNvSpPr>
            <a:spLocks/>
          </p:cNvSpPr>
          <p:nvPr userDrawn="1"/>
        </p:nvSpPr>
        <p:spPr bwMode="auto">
          <a:xfrm>
            <a:off x="9435754" y="200817"/>
            <a:ext cx="389283" cy="352668"/>
          </a:xfrm>
          <a:custGeom>
            <a:avLst/>
            <a:gdLst>
              <a:gd name="T0" fmla="*/ 95 w 335"/>
              <a:gd name="T1" fmla="*/ 130 h 304"/>
              <a:gd name="T2" fmla="*/ 95 w 335"/>
              <a:gd name="T3" fmla="*/ 130 h 304"/>
              <a:gd name="T4" fmla="*/ 0 w 335"/>
              <a:gd name="T5" fmla="*/ 120 h 304"/>
              <a:gd name="T6" fmla="*/ 73 w 335"/>
              <a:gd name="T7" fmla="*/ 180 h 304"/>
              <a:gd name="T8" fmla="*/ 7 w 335"/>
              <a:gd name="T9" fmla="*/ 256 h 304"/>
              <a:gd name="T10" fmla="*/ 101 w 335"/>
              <a:gd name="T11" fmla="*/ 234 h 304"/>
              <a:gd name="T12" fmla="*/ 230 w 335"/>
              <a:gd name="T13" fmla="*/ 304 h 304"/>
              <a:gd name="T14" fmla="*/ 180 w 335"/>
              <a:gd name="T15" fmla="*/ 205 h 304"/>
              <a:gd name="T16" fmla="*/ 335 w 335"/>
              <a:gd name="T17" fmla="*/ 148 h 304"/>
              <a:gd name="T18" fmla="*/ 147 w 335"/>
              <a:gd name="T19" fmla="*/ 127 h 304"/>
              <a:gd name="T20" fmla="*/ 125 w 335"/>
              <a:gd name="T21" fmla="*/ 0 h 304"/>
              <a:gd name="T22" fmla="*/ 95 w 335"/>
              <a:gd name="T23" fmla="*/ 13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04">
                <a:moveTo>
                  <a:pt x="95" y="130"/>
                </a:moveTo>
                <a:lnTo>
                  <a:pt x="95" y="130"/>
                </a:lnTo>
                <a:lnTo>
                  <a:pt x="0" y="120"/>
                </a:lnTo>
                <a:lnTo>
                  <a:pt x="73" y="180"/>
                </a:lnTo>
                <a:lnTo>
                  <a:pt x="7" y="256"/>
                </a:lnTo>
                <a:lnTo>
                  <a:pt x="101" y="234"/>
                </a:lnTo>
                <a:lnTo>
                  <a:pt x="230" y="304"/>
                </a:lnTo>
                <a:lnTo>
                  <a:pt x="180" y="205"/>
                </a:lnTo>
                <a:lnTo>
                  <a:pt x="335" y="148"/>
                </a:lnTo>
                <a:lnTo>
                  <a:pt x="147" y="127"/>
                </a:lnTo>
                <a:lnTo>
                  <a:pt x="125" y="0"/>
                </a:lnTo>
                <a:lnTo>
                  <a:pt x="95" y="130"/>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13" name="Gruppieren 12">
            <a:extLst>
              <a:ext uri="{FF2B5EF4-FFF2-40B4-BE49-F238E27FC236}">
                <a16:creationId xmlns:a16="http://schemas.microsoft.com/office/drawing/2014/main" id="{DFDA8877-62AA-60A2-E8D5-705791FAD468}"/>
              </a:ext>
            </a:extLst>
          </p:cNvPr>
          <p:cNvGrpSpPr/>
          <p:nvPr userDrawn="1"/>
        </p:nvGrpSpPr>
        <p:grpSpPr>
          <a:xfrm>
            <a:off x="8740853" y="491567"/>
            <a:ext cx="262653" cy="263973"/>
            <a:chOff x="952501" y="1052513"/>
            <a:chExt cx="315912" cy="317500"/>
          </a:xfrm>
        </p:grpSpPr>
        <p:sp>
          <p:nvSpPr>
            <p:cNvPr id="14" name="Freeform 26">
              <a:extLst>
                <a:ext uri="{FF2B5EF4-FFF2-40B4-BE49-F238E27FC236}">
                  <a16:creationId xmlns:a16="http://schemas.microsoft.com/office/drawing/2014/main" id="{9458FFF8-66F5-5DE9-7FDB-2D6A19F5F1DD}"/>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5" name="Freeform 27">
              <a:extLst>
                <a:ext uri="{FF2B5EF4-FFF2-40B4-BE49-F238E27FC236}">
                  <a16:creationId xmlns:a16="http://schemas.microsoft.com/office/drawing/2014/main" id="{C69BA42A-91ED-3678-FD57-AC951D164CA3}"/>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6" name="Freeform 28">
              <a:extLst>
                <a:ext uri="{FF2B5EF4-FFF2-40B4-BE49-F238E27FC236}">
                  <a16:creationId xmlns:a16="http://schemas.microsoft.com/office/drawing/2014/main" id="{293B9A3E-BEAD-C132-2F39-BCA5B95B80E0}"/>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7" name="Freeform 29">
              <a:extLst>
                <a:ext uri="{FF2B5EF4-FFF2-40B4-BE49-F238E27FC236}">
                  <a16:creationId xmlns:a16="http://schemas.microsoft.com/office/drawing/2014/main" id="{13119BFC-54E6-E6C6-B3AB-434BB0E88769}"/>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18" name="Freeform 35">
            <a:extLst>
              <a:ext uri="{FF2B5EF4-FFF2-40B4-BE49-F238E27FC236}">
                <a16:creationId xmlns:a16="http://schemas.microsoft.com/office/drawing/2014/main" id="{CFACDDCF-4253-F9D1-39F4-A64A445DAA75}"/>
              </a:ext>
            </a:extLst>
          </p:cNvPr>
          <p:cNvSpPr>
            <a:spLocks/>
          </p:cNvSpPr>
          <p:nvPr userDrawn="1"/>
        </p:nvSpPr>
        <p:spPr bwMode="auto">
          <a:xfrm>
            <a:off x="8360214" y="142565"/>
            <a:ext cx="243242" cy="261775"/>
          </a:xfrm>
          <a:custGeom>
            <a:avLst/>
            <a:gdLst>
              <a:gd name="T0" fmla="*/ 28 w 175"/>
              <a:gd name="T1" fmla="*/ 158 h 188"/>
              <a:gd name="T2" fmla="*/ 28 w 175"/>
              <a:gd name="T3" fmla="*/ 158 h 188"/>
              <a:gd name="T4" fmla="*/ 75 w 175"/>
              <a:gd name="T5" fmla="*/ 137 h 188"/>
              <a:gd name="T6" fmla="*/ 96 w 175"/>
              <a:gd name="T7" fmla="*/ 188 h 188"/>
              <a:gd name="T8" fmla="*/ 109 w 175"/>
              <a:gd name="T9" fmla="*/ 137 h 188"/>
              <a:gd name="T10" fmla="*/ 175 w 175"/>
              <a:gd name="T11" fmla="*/ 91 h 188"/>
              <a:gd name="T12" fmla="*/ 114 w 175"/>
              <a:gd name="T13" fmla="*/ 91 h 188"/>
              <a:gd name="T14" fmla="*/ 124 w 175"/>
              <a:gd name="T15" fmla="*/ 0 h 188"/>
              <a:gd name="T16" fmla="*/ 67 w 175"/>
              <a:gd name="T17" fmla="*/ 88 h 188"/>
              <a:gd name="T18" fmla="*/ 0 w 175"/>
              <a:gd name="T19" fmla="*/ 67 h 188"/>
              <a:gd name="T20" fmla="*/ 56 w 175"/>
              <a:gd name="T21" fmla="*/ 114 h 188"/>
              <a:gd name="T22" fmla="*/ 28 w 175"/>
              <a:gd name="T23" fmla="*/ 1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8"/>
                </a:moveTo>
                <a:lnTo>
                  <a:pt x="28" y="158"/>
                </a:lnTo>
                <a:lnTo>
                  <a:pt x="75" y="137"/>
                </a:lnTo>
                <a:lnTo>
                  <a:pt x="96" y="188"/>
                </a:lnTo>
                <a:lnTo>
                  <a:pt x="109" y="137"/>
                </a:lnTo>
                <a:lnTo>
                  <a:pt x="175" y="91"/>
                </a:lnTo>
                <a:lnTo>
                  <a:pt x="114" y="91"/>
                </a:lnTo>
                <a:lnTo>
                  <a:pt x="124" y="0"/>
                </a:lnTo>
                <a:lnTo>
                  <a:pt x="67" y="88"/>
                </a:lnTo>
                <a:lnTo>
                  <a:pt x="0" y="67"/>
                </a:lnTo>
                <a:lnTo>
                  <a:pt x="56" y="114"/>
                </a:lnTo>
                <a:lnTo>
                  <a:pt x="28" y="158"/>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19" name="Gruppieren 18">
            <a:extLst>
              <a:ext uri="{FF2B5EF4-FFF2-40B4-BE49-F238E27FC236}">
                <a16:creationId xmlns:a16="http://schemas.microsoft.com/office/drawing/2014/main" id="{0E85E890-A3A6-4617-9208-2B76D216772D}"/>
              </a:ext>
            </a:extLst>
          </p:cNvPr>
          <p:cNvGrpSpPr/>
          <p:nvPr userDrawn="1"/>
        </p:nvGrpSpPr>
        <p:grpSpPr>
          <a:xfrm>
            <a:off x="7913824" y="470142"/>
            <a:ext cx="148238" cy="148983"/>
            <a:chOff x="952501" y="1052513"/>
            <a:chExt cx="315912" cy="317500"/>
          </a:xfrm>
        </p:grpSpPr>
        <p:sp>
          <p:nvSpPr>
            <p:cNvPr id="20" name="Freeform 26">
              <a:extLst>
                <a:ext uri="{FF2B5EF4-FFF2-40B4-BE49-F238E27FC236}">
                  <a16:creationId xmlns:a16="http://schemas.microsoft.com/office/drawing/2014/main" id="{BB650A02-D9A8-6E32-E200-271E79B12DE5}"/>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21" name="Freeform 27">
              <a:extLst>
                <a:ext uri="{FF2B5EF4-FFF2-40B4-BE49-F238E27FC236}">
                  <a16:creationId xmlns:a16="http://schemas.microsoft.com/office/drawing/2014/main" id="{AD5CFA82-7009-5C6E-DA48-B4EA3B829AE7}"/>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22" name="Freeform 28">
              <a:extLst>
                <a:ext uri="{FF2B5EF4-FFF2-40B4-BE49-F238E27FC236}">
                  <a16:creationId xmlns:a16="http://schemas.microsoft.com/office/drawing/2014/main" id="{0A359955-CF9A-180C-77FF-C23274204E8B}"/>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23" name="Freeform 29">
              <a:extLst>
                <a:ext uri="{FF2B5EF4-FFF2-40B4-BE49-F238E27FC236}">
                  <a16:creationId xmlns:a16="http://schemas.microsoft.com/office/drawing/2014/main" id="{B83CF526-E0C0-595F-04BE-AF9D035A8714}"/>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24" name="Freeform 22">
            <a:extLst>
              <a:ext uri="{FF2B5EF4-FFF2-40B4-BE49-F238E27FC236}">
                <a16:creationId xmlns:a16="http://schemas.microsoft.com/office/drawing/2014/main" id="{5AE74370-19EB-D02D-5787-6E8916F96B2A}"/>
              </a:ext>
            </a:extLst>
          </p:cNvPr>
          <p:cNvSpPr>
            <a:spLocks noEditPoints="1"/>
          </p:cNvSpPr>
          <p:nvPr userDrawn="1"/>
        </p:nvSpPr>
        <p:spPr bwMode="auto">
          <a:xfrm>
            <a:off x="9129315" y="873039"/>
            <a:ext cx="267494" cy="269962"/>
          </a:xfrm>
          <a:custGeom>
            <a:avLst/>
            <a:gdLst>
              <a:gd name="T0" fmla="*/ 1086 w 1797"/>
              <a:gd name="T1" fmla="*/ 1814 h 1814"/>
              <a:gd name="T2" fmla="*/ 1086 w 1797"/>
              <a:gd name="T3" fmla="*/ 1814 h 1814"/>
              <a:gd name="T4" fmla="*/ 709 w 1797"/>
              <a:gd name="T5" fmla="*/ 1342 h 1814"/>
              <a:gd name="T6" fmla="*/ 0 w 1797"/>
              <a:gd name="T7" fmla="*/ 1553 h 1814"/>
              <a:gd name="T8" fmla="*/ 409 w 1797"/>
              <a:gd name="T9" fmla="*/ 957 h 1814"/>
              <a:gd name="T10" fmla="*/ 89 w 1797"/>
              <a:gd name="T11" fmla="*/ 439 h 1814"/>
              <a:gd name="T12" fmla="*/ 650 w 1797"/>
              <a:gd name="T13" fmla="*/ 676 h 1814"/>
              <a:gd name="T14" fmla="*/ 906 w 1797"/>
              <a:gd name="T15" fmla="*/ 0 h 1814"/>
              <a:gd name="T16" fmla="*/ 1070 w 1797"/>
              <a:gd name="T17" fmla="*/ 734 h 1814"/>
              <a:gd name="T18" fmla="*/ 1797 w 1797"/>
              <a:gd name="T19" fmla="*/ 919 h 1814"/>
              <a:gd name="T20" fmla="*/ 1117 w 1797"/>
              <a:gd name="T21" fmla="*/ 1167 h 1814"/>
              <a:gd name="T22" fmla="*/ 1086 w 1797"/>
              <a:gd name="T23" fmla="*/ 1814 h 1814"/>
              <a:gd name="T24" fmla="*/ 753 w 1797"/>
              <a:gd name="T25" fmla="*/ 1202 h 1814"/>
              <a:gd name="T26" fmla="*/ 753 w 1797"/>
              <a:gd name="T27" fmla="*/ 1202 h 1814"/>
              <a:gd name="T28" fmla="*/ 979 w 1797"/>
              <a:gd name="T29" fmla="*/ 1484 h 1814"/>
              <a:gd name="T30" fmla="*/ 999 w 1797"/>
              <a:gd name="T31" fmla="*/ 1080 h 1814"/>
              <a:gd name="T32" fmla="*/ 1383 w 1797"/>
              <a:gd name="T33" fmla="*/ 940 h 1814"/>
              <a:gd name="T34" fmla="*/ 967 w 1797"/>
              <a:gd name="T35" fmla="*/ 834 h 1814"/>
              <a:gd name="T36" fmla="*/ 876 w 1797"/>
              <a:gd name="T37" fmla="*/ 425 h 1814"/>
              <a:gd name="T38" fmla="*/ 719 w 1797"/>
              <a:gd name="T39" fmla="*/ 838 h 1814"/>
              <a:gd name="T40" fmla="*/ 394 w 1797"/>
              <a:gd name="T41" fmla="*/ 701 h 1814"/>
              <a:gd name="T42" fmla="*/ 555 w 1797"/>
              <a:gd name="T43" fmla="*/ 961 h 1814"/>
              <a:gd name="T44" fmla="*/ 296 w 1797"/>
              <a:gd name="T45" fmla="*/ 1337 h 1814"/>
              <a:gd name="T46" fmla="*/ 753 w 1797"/>
              <a:gd name="T47" fmla="*/ 1202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97" h="1814">
                <a:moveTo>
                  <a:pt x="1086" y="1814"/>
                </a:moveTo>
                <a:lnTo>
                  <a:pt x="1086" y="1814"/>
                </a:lnTo>
                <a:lnTo>
                  <a:pt x="709" y="1342"/>
                </a:lnTo>
                <a:lnTo>
                  <a:pt x="0" y="1553"/>
                </a:lnTo>
                <a:lnTo>
                  <a:pt x="409" y="957"/>
                </a:lnTo>
                <a:lnTo>
                  <a:pt x="89" y="439"/>
                </a:lnTo>
                <a:lnTo>
                  <a:pt x="650" y="676"/>
                </a:lnTo>
                <a:lnTo>
                  <a:pt x="906" y="0"/>
                </a:lnTo>
                <a:lnTo>
                  <a:pt x="1070" y="734"/>
                </a:lnTo>
                <a:lnTo>
                  <a:pt x="1797" y="919"/>
                </a:lnTo>
                <a:lnTo>
                  <a:pt x="1117" y="1167"/>
                </a:lnTo>
                <a:lnTo>
                  <a:pt x="1086" y="1814"/>
                </a:lnTo>
                <a:close/>
                <a:moveTo>
                  <a:pt x="753" y="1202"/>
                </a:moveTo>
                <a:lnTo>
                  <a:pt x="753" y="1202"/>
                </a:lnTo>
                <a:lnTo>
                  <a:pt x="979" y="1484"/>
                </a:lnTo>
                <a:lnTo>
                  <a:pt x="999" y="1080"/>
                </a:lnTo>
                <a:lnTo>
                  <a:pt x="1383" y="940"/>
                </a:lnTo>
                <a:lnTo>
                  <a:pt x="967" y="834"/>
                </a:lnTo>
                <a:lnTo>
                  <a:pt x="876" y="425"/>
                </a:lnTo>
                <a:lnTo>
                  <a:pt x="719" y="838"/>
                </a:lnTo>
                <a:lnTo>
                  <a:pt x="394" y="701"/>
                </a:lnTo>
                <a:lnTo>
                  <a:pt x="555" y="961"/>
                </a:lnTo>
                <a:lnTo>
                  <a:pt x="296" y="1337"/>
                </a:lnTo>
                <a:lnTo>
                  <a:pt x="753" y="1202"/>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25" name="Textplatzhalter 2">
            <a:extLst>
              <a:ext uri="{FF2B5EF4-FFF2-40B4-BE49-F238E27FC236}">
                <a16:creationId xmlns:a16="http://schemas.microsoft.com/office/drawing/2014/main" id="{5C58EC8F-B1F7-6DFF-A412-B3892CC73513}"/>
              </a:ext>
            </a:extLst>
          </p:cNvPr>
          <p:cNvSpPr>
            <a:spLocks noGrp="1"/>
          </p:cNvSpPr>
          <p:nvPr>
            <p:ph type="body" sz="quarter" idx="19" hasCustomPrompt="1"/>
          </p:nvPr>
        </p:nvSpPr>
        <p:spPr>
          <a:xfrm>
            <a:off x="9967914" y="0"/>
            <a:ext cx="473346" cy="785921"/>
          </a:xfrm>
          <a:solidFill>
            <a:schemeClr val="accent2"/>
          </a:solidFill>
        </p:spPr>
        <p:txBody>
          <a:bodyPr vert="horz" wrap="square" lIns="0" tIns="367200" rIns="0" bIns="136800" anchor="b">
            <a:spAutoFit/>
          </a:bodyPr>
          <a:lstStyle>
            <a:lvl1pPr algn="ctr">
              <a:defRPr sz="1800" b="1">
                <a:solidFill>
                  <a:schemeClr val="bg1"/>
                </a:solidFill>
                <a:latin typeface="+mj-lt"/>
              </a:defRPr>
            </a:lvl1pPr>
          </a:lstStyle>
          <a:p>
            <a:pPr lvl="0"/>
            <a:r>
              <a:rPr lang="de-CH" noProof="0" dirty="0"/>
              <a:t>0</a:t>
            </a:r>
          </a:p>
        </p:txBody>
      </p:sp>
      <p:sp>
        <p:nvSpPr>
          <p:cNvPr id="8" name="Textplatzhalter 7">
            <a:extLst>
              <a:ext uri="{FF2B5EF4-FFF2-40B4-BE49-F238E27FC236}">
                <a16:creationId xmlns:a16="http://schemas.microsoft.com/office/drawing/2014/main" id="{687ECBE8-1555-858C-74E8-EFE98BB4811A}"/>
              </a:ext>
            </a:extLst>
          </p:cNvPr>
          <p:cNvSpPr>
            <a:spLocks noGrp="1"/>
          </p:cNvSpPr>
          <p:nvPr>
            <p:ph type="body" sz="quarter" idx="20" hasCustomPrompt="1"/>
          </p:nvPr>
        </p:nvSpPr>
        <p:spPr>
          <a:xfrm>
            <a:off x="9877425" y="5754727"/>
            <a:ext cx="382588" cy="214073"/>
          </a:xfrm>
          <a:solidFill>
            <a:schemeClr val="accent1"/>
          </a:solidFill>
        </p:spPr>
        <p:txBody>
          <a:bodyPr rIns="82800" anchor="ctr"/>
          <a:lstStyle>
            <a:lvl1pPr algn="r">
              <a:defRPr sz="800" b="1">
                <a:solidFill>
                  <a:schemeClr val="bg1"/>
                </a:solidFill>
              </a:defRPr>
            </a:lvl1pPr>
          </a:lstStyle>
          <a:p>
            <a:pPr lvl="0"/>
            <a:r>
              <a:rPr lang="de-CH" noProof="0" dirty="0"/>
              <a:t>XX.X</a:t>
            </a:r>
          </a:p>
        </p:txBody>
      </p:sp>
      <p:sp>
        <p:nvSpPr>
          <p:cNvPr id="26" name="Bildplatzhalter 4">
            <a:extLst>
              <a:ext uri="{FF2B5EF4-FFF2-40B4-BE49-F238E27FC236}">
                <a16:creationId xmlns:a16="http://schemas.microsoft.com/office/drawing/2014/main" id="{19FE9F7B-6F30-4B0E-2C5B-120BE19C2164}"/>
              </a:ext>
            </a:extLst>
          </p:cNvPr>
          <p:cNvSpPr>
            <a:spLocks noGrp="1"/>
          </p:cNvSpPr>
          <p:nvPr>
            <p:ph type="pic" sz="quarter" idx="21"/>
          </p:nvPr>
        </p:nvSpPr>
        <p:spPr>
          <a:xfrm>
            <a:off x="431800" y="1497600"/>
            <a:ext cx="4817575" cy="4471200"/>
          </a:xfrm>
          <a:pattFill prst="lgCheck">
            <a:fgClr>
              <a:schemeClr val="bg1">
                <a:lumMod val="85000"/>
              </a:schemeClr>
            </a:fgClr>
            <a:bgClr>
              <a:schemeClr val="bg1"/>
            </a:bgClr>
          </a:pattFill>
        </p:spPr>
        <p:txBody>
          <a:bodyPr tIns="720000" anchor="ctr"/>
          <a:lstStyle>
            <a:lvl1pPr algn="ctr">
              <a:defRPr sz="1052"/>
            </a:lvl1pPr>
          </a:lstStyle>
          <a:p>
            <a:r>
              <a:rPr lang="de-DE" noProof="0"/>
              <a:t>Bild durch Klicken auf Symbol hinzufügen</a:t>
            </a:r>
            <a:endParaRPr lang="de-CH" noProof="0" dirty="0"/>
          </a:p>
        </p:txBody>
      </p:sp>
      <p:sp>
        <p:nvSpPr>
          <p:cNvPr id="27" name="Textplatzhalter 7">
            <a:extLst>
              <a:ext uri="{FF2B5EF4-FFF2-40B4-BE49-F238E27FC236}">
                <a16:creationId xmlns:a16="http://schemas.microsoft.com/office/drawing/2014/main" id="{1230C3DC-C81B-E6B7-B18B-F6D908F92EBF}"/>
              </a:ext>
            </a:extLst>
          </p:cNvPr>
          <p:cNvSpPr>
            <a:spLocks noGrp="1"/>
          </p:cNvSpPr>
          <p:nvPr>
            <p:ph type="body" sz="quarter" idx="22" hasCustomPrompt="1"/>
          </p:nvPr>
        </p:nvSpPr>
        <p:spPr>
          <a:xfrm>
            <a:off x="4866787" y="5754727"/>
            <a:ext cx="382588" cy="214073"/>
          </a:xfrm>
          <a:solidFill>
            <a:schemeClr val="accent1"/>
          </a:solidFill>
        </p:spPr>
        <p:txBody>
          <a:bodyPr rIns="82800" anchor="ctr"/>
          <a:lstStyle>
            <a:lvl1pPr algn="r">
              <a:defRPr sz="800" b="1">
                <a:solidFill>
                  <a:schemeClr val="bg1"/>
                </a:solidFill>
              </a:defRPr>
            </a:lvl1pPr>
          </a:lstStyle>
          <a:p>
            <a:pPr lvl="0"/>
            <a:r>
              <a:rPr lang="de-CH" noProof="0" dirty="0"/>
              <a:t>XX.X</a:t>
            </a:r>
          </a:p>
        </p:txBody>
      </p:sp>
      <p:sp>
        <p:nvSpPr>
          <p:cNvPr id="28" name="Inhaltsplatzhalter 10">
            <a:extLst>
              <a:ext uri="{FF2B5EF4-FFF2-40B4-BE49-F238E27FC236}">
                <a16:creationId xmlns:a16="http://schemas.microsoft.com/office/drawing/2014/main" id="{A75A213B-CF7D-8367-1183-E926832A32B8}"/>
              </a:ext>
            </a:extLst>
          </p:cNvPr>
          <p:cNvSpPr>
            <a:spLocks noGrp="1"/>
          </p:cNvSpPr>
          <p:nvPr>
            <p:ph sz="quarter" idx="23" hasCustomPrompt="1"/>
          </p:nvPr>
        </p:nvSpPr>
        <p:spPr>
          <a:xfrm>
            <a:off x="5442437" y="6048000"/>
            <a:ext cx="4817575" cy="854592"/>
          </a:xfrm>
          <a:noFill/>
        </p:spPr>
        <p:txBody>
          <a:bodyPr lIns="0" tIns="0" rIns="0" bIns="0"/>
          <a:lstStyle>
            <a:lvl1pPr>
              <a:defRPr sz="1000" b="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lang="de-CH" noProof="0" dirty="0"/>
              <a:t>Inhalt hinzufügen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Tree>
    <p:extLst>
      <p:ext uri="{BB962C8B-B14F-4D97-AF65-F5344CB8AC3E}">
        <p14:creationId xmlns:p14="http://schemas.microsoft.com/office/powerpoint/2010/main" val="1610387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35074" y="622130"/>
            <a:ext cx="8100000" cy="529415"/>
          </a:xfrm>
        </p:spPr>
        <p:txBody>
          <a:bodyPr/>
          <a:lstStyle/>
          <a:p>
            <a:r>
              <a:rPr lang="de-DE" noProof="0"/>
              <a:t>Titelmasterformat durch Klicken bearbeiten</a:t>
            </a:r>
            <a:endParaRPr lang="de-CH" noProof="0" dirty="0"/>
          </a:p>
        </p:txBody>
      </p:sp>
      <p:sp>
        <p:nvSpPr>
          <p:cNvPr id="3" name="Datumsplatzhalter 2">
            <a:extLst>
              <a:ext uri="{FF2B5EF4-FFF2-40B4-BE49-F238E27FC236}">
                <a16:creationId xmlns:a16="http://schemas.microsoft.com/office/drawing/2014/main" id="{9846EAAB-E9CC-4FBB-A777-DFD68618EF51}"/>
              </a:ext>
            </a:extLst>
          </p:cNvPr>
          <p:cNvSpPr>
            <a:spLocks noGrp="1"/>
          </p:cNvSpPr>
          <p:nvPr>
            <p:ph type="dt" sz="half" idx="10"/>
          </p:nvPr>
        </p:nvSpPr>
        <p:spPr/>
        <p:txBody>
          <a:bodyPr/>
          <a:lstStyle/>
          <a:p>
            <a:fld id="{1AF2A361-195C-4103-BBF9-29CFF3C9DE6A}" type="datetime2">
              <a:rPr lang="de-CH" noProof="0" smtClean="0"/>
              <a:t>Dienstag, 5. September 2023</a:t>
            </a:fld>
            <a:endParaRPr lang="de-CH" noProof="0" dirty="0"/>
          </a:p>
        </p:txBody>
      </p:sp>
      <p:sp>
        <p:nvSpPr>
          <p:cNvPr id="4" name="Fußzeilenplatzhalter 3">
            <a:extLst>
              <a:ext uri="{FF2B5EF4-FFF2-40B4-BE49-F238E27FC236}">
                <a16:creationId xmlns:a16="http://schemas.microsoft.com/office/drawing/2014/main" id="{4490A60D-3123-4534-B4E1-1B214E40238B}"/>
              </a:ext>
            </a:extLst>
          </p:cNvPr>
          <p:cNvSpPr>
            <a:spLocks noGrp="1"/>
          </p:cNvSpPr>
          <p:nvPr>
            <p:ph type="ftr" sz="quarter" idx="11"/>
          </p:nvPr>
        </p:nvSpPr>
        <p:spPr/>
        <p:txBody>
          <a:bodyPr/>
          <a:lstStyle/>
          <a:p>
            <a:r>
              <a:rPr lang="de-DE" noProof="0"/>
              <a:t>Version août 2023</a:t>
            </a:r>
            <a:endParaRPr lang="de-CH" noProof="0" dirty="0"/>
          </a:p>
        </p:txBody>
      </p:sp>
      <p:sp>
        <p:nvSpPr>
          <p:cNvPr id="5" name="Foliennummernplatzhalter 4">
            <a:extLst>
              <a:ext uri="{FF2B5EF4-FFF2-40B4-BE49-F238E27FC236}">
                <a16:creationId xmlns:a16="http://schemas.microsoft.com/office/drawing/2014/main" id="{9CA66DD1-3165-483D-99FB-202ADC04E1FF}"/>
              </a:ext>
            </a:extLst>
          </p:cNvPr>
          <p:cNvSpPr>
            <a:spLocks noGrp="1"/>
          </p:cNvSpPr>
          <p:nvPr>
            <p:ph type="sldNum" sz="quarter" idx="12"/>
          </p:nvPr>
        </p:nvSpPr>
        <p:spPr/>
        <p:txBody>
          <a:bodyPr/>
          <a:lstStyle/>
          <a:p>
            <a:fld id="{442AD375-037F-43D0-B059-5172DA06796A}" type="slidenum">
              <a:rPr lang="de-CH" noProof="0" smtClean="0"/>
              <a:pPr/>
              <a:t>‹#›</a:t>
            </a:fld>
            <a:endParaRPr lang="de-CH" noProof="0" dirty="0"/>
          </a:p>
        </p:txBody>
      </p:sp>
      <p:sp>
        <p:nvSpPr>
          <p:cNvPr id="7" name="Textplatzhalter 8">
            <a:extLst>
              <a:ext uri="{FF2B5EF4-FFF2-40B4-BE49-F238E27FC236}">
                <a16:creationId xmlns:a16="http://schemas.microsoft.com/office/drawing/2014/main" id="{005AB988-85B0-969B-28CD-5F83EEC1BDE6}"/>
              </a:ext>
            </a:extLst>
          </p:cNvPr>
          <p:cNvSpPr>
            <a:spLocks noGrp="1"/>
          </p:cNvSpPr>
          <p:nvPr>
            <p:ph type="body" sz="quarter" idx="13" hasCustomPrompt="1"/>
          </p:nvPr>
        </p:nvSpPr>
        <p:spPr>
          <a:xfrm>
            <a:off x="431801" y="431801"/>
            <a:ext cx="7380000" cy="190330"/>
          </a:xfrm>
        </p:spPr>
        <p:txBody>
          <a:bodyPr/>
          <a:lstStyle>
            <a:lvl1pPr>
              <a:lnSpc>
                <a:spcPct val="80000"/>
              </a:lnSpc>
              <a:defRPr sz="1200" b="1">
                <a:solidFill>
                  <a:schemeClr val="accent1"/>
                </a:solidFill>
              </a:defRPr>
            </a:lvl1pPr>
          </a:lstStyle>
          <a:p>
            <a:pPr lvl="0"/>
            <a:r>
              <a:rPr lang="de-CH" noProof="0" dirty="0"/>
              <a:t>Kapiteltitel</a:t>
            </a:r>
          </a:p>
        </p:txBody>
      </p:sp>
      <p:sp>
        <p:nvSpPr>
          <p:cNvPr id="8" name="Freeform 34">
            <a:extLst>
              <a:ext uri="{FF2B5EF4-FFF2-40B4-BE49-F238E27FC236}">
                <a16:creationId xmlns:a16="http://schemas.microsoft.com/office/drawing/2014/main" id="{5A85C351-75DE-61C2-CEB6-6826FBA649DB}"/>
              </a:ext>
            </a:extLst>
          </p:cNvPr>
          <p:cNvSpPr>
            <a:spLocks/>
          </p:cNvSpPr>
          <p:nvPr userDrawn="1"/>
        </p:nvSpPr>
        <p:spPr bwMode="auto">
          <a:xfrm>
            <a:off x="9435754" y="200817"/>
            <a:ext cx="389283" cy="352668"/>
          </a:xfrm>
          <a:custGeom>
            <a:avLst/>
            <a:gdLst>
              <a:gd name="T0" fmla="*/ 95 w 335"/>
              <a:gd name="T1" fmla="*/ 130 h 304"/>
              <a:gd name="T2" fmla="*/ 95 w 335"/>
              <a:gd name="T3" fmla="*/ 130 h 304"/>
              <a:gd name="T4" fmla="*/ 0 w 335"/>
              <a:gd name="T5" fmla="*/ 120 h 304"/>
              <a:gd name="T6" fmla="*/ 73 w 335"/>
              <a:gd name="T7" fmla="*/ 180 h 304"/>
              <a:gd name="T8" fmla="*/ 7 w 335"/>
              <a:gd name="T9" fmla="*/ 256 h 304"/>
              <a:gd name="T10" fmla="*/ 101 w 335"/>
              <a:gd name="T11" fmla="*/ 234 h 304"/>
              <a:gd name="T12" fmla="*/ 230 w 335"/>
              <a:gd name="T13" fmla="*/ 304 h 304"/>
              <a:gd name="T14" fmla="*/ 180 w 335"/>
              <a:gd name="T15" fmla="*/ 205 h 304"/>
              <a:gd name="T16" fmla="*/ 335 w 335"/>
              <a:gd name="T17" fmla="*/ 148 h 304"/>
              <a:gd name="T18" fmla="*/ 147 w 335"/>
              <a:gd name="T19" fmla="*/ 127 h 304"/>
              <a:gd name="T20" fmla="*/ 125 w 335"/>
              <a:gd name="T21" fmla="*/ 0 h 304"/>
              <a:gd name="T22" fmla="*/ 95 w 335"/>
              <a:gd name="T23" fmla="*/ 13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04">
                <a:moveTo>
                  <a:pt x="95" y="130"/>
                </a:moveTo>
                <a:lnTo>
                  <a:pt x="95" y="130"/>
                </a:lnTo>
                <a:lnTo>
                  <a:pt x="0" y="120"/>
                </a:lnTo>
                <a:lnTo>
                  <a:pt x="73" y="180"/>
                </a:lnTo>
                <a:lnTo>
                  <a:pt x="7" y="256"/>
                </a:lnTo>
                <a:lnTo>
                  <a:pt x="101" y="234"/>
                </a:lnTo>
                <a:lnTo>
                  <a:pt x="230" y="304"/>
                </a:lnTo>
                <a:lnTo>
                  <a:pt x="180" y="205"/>
                </a:lnTo>
                <a:lnTo>
                  <a:pt x="335" y="148"/>
                </a:lnTo>
                <a:lnTo>
                  <a:pt x="147" y="127"/>
                </a:lnTo>
                <a:lnTo>
                  <a:pt x="125" y="0"/>
                </a:lnTo>
                <a:lnTo>
                  <a:pt x="95" y="130"/>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10" name="Gruppieren 9">
            <a:extLst>
              <a:ext uri="{FF2B5EF4-FFF2-40B4-BE49-F238E27FC236}">
                <a16:creationId xmlns:a16="http://schemas.microsoft.com/office/drawing/2014/main" id="{CC55BD88-7CD5-9BAF-8AD7-731EB71ECEB9}"/>
              </a:ext>
            </a:extLst>
          </p:cNvPr>
          <p:cNvGrpSpPr/>
          <p:nvPr userDrawn="1"/>
        </p:nvGrpSpPr>
        <p:grpSpPr>
          <a:xfrm>
            <a:off x="8740853" y="491567"/>
            <a:ext cx="262653" cy="263973"/>
            <a:chOff x="952501" y="1052513"/>
            <a:chExt cx="315912" cy="317500"/>
          </a:xfrm>
        </p:grpSpPr>
        <p:sp>
          <p:nvSpPr>
            <p:cNvPr id="11" name="Freeform 26">
              <a:extLst>
                <a:ext uri="{FF2B5EF4-FFF2-40B4-BE49-F238E27FC236}">
                  <a16:creationId xmlns:a16="http://schemas.microsoft.com/office/drawing/2014/main" id="{1B30F710-F4DA-FDF7-228D-0211E2E7C2EB}"/>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2" name="Freeform 27">
              <a:extLst>
                <a:ext uri="{FF2B5EF4-FFF2-40B4-BE49-F238E27FC236}">
                  <a16:creationId xmlns:a16="http://schemas.microsoft.com/office/drawing/2014/main" id="{C76871F3-F355-FBA7-4927-000211B998A9}"/>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3" name="Freeform 28">
              <a:extLst>
                <a:ext uri="{FF2B5EF4-FFF2-40B4-BE49-F238E27FC236}">
                  <a16:creationId xmlns:a16="http://schemas.microsoft.com/office/drawing/2014/main" id="{7CAD65AA-299F-1B3B-C77B-8A1B8D9F9C7B}"/>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4" name="Freeform 29">
              <a:extLst>
                <a:ext uri="{FF2B5EF4-FFF2-40B4-BE49-F238E27FC236}">
                  <a16:creationId xmlns:a16="http://schemas.microsoft.com/office/drawing/2014/main" id="{24E6979D-2584-5895-420C-84740648BF03}"/>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15" name="Freeform 35">
            <a:extLst>
              <a:ext uri="{FF2B5EF4-FFF2-40B4-BE49-F238E27FC236}">
                <a16:creationId xmlns:a16="http://schemas.microsoft.com/office/drawing/2014/main" id="{CFD6419B-9F20-5329-BEDC-6A9C19AE7917}"/>
              </a:ext>
            </a:extLst>
          </p:cNvPr>
          <p:cNvSpPr>
            <a:spLocks/>
          </p:cNvSpPr>
          <p:nvPr userDrawn="1"/>
        </p:nvSpPr>
        <p:spPr bwMode="auto">
          <a:xfrm>
            <a:off x="8360214" y="142565"/>
            <a:ext cx="243242" cy="261775"/>
          </a:xfrm>
          <a:custGeom>
            <a:avLst/>
            <a:gdLst>
              <a:gd name="T0" fmla="*/ 28 w 175"/>
              <a:gd name="T1" fmla="*/ 158 h 188"/>
              <a:gd name="T2" fmla="*/ 28 w 175"/>
              <a:gd name="T3" fmla="*/ 158 h 188"/>
              <a:gd name="T4" fmla="*/ 75 w 175"/>
              <a:gd name="T5" fmla="*/ 137 h 188"/>
              <a:gd name="T6" fmla="*/ 96 w 175"/>
              <a:gd name="T7" fmla="*/ 188 h 188"/>
              <a:gd name="T8" fmla="*/ 109 w 175"/>
              <a:gd name="T9" fmla="*/ 137 h 188"/>
              <a:gd name="T10" fmla="*/ 175 w 175"/>
              <a:gd name="T11" fmla="*/ 91 h 188"/>
              <a:gd name="T12" fmla="*/ 114 w 175"/>
              <a:gd name="T13" fmla="*/ 91 h 188"/>
              <a:gd name="T14" fmla="*/ 124 w 175"/>
              <a:gd name="T15" fmla="*/ 0 h 188"/>
              <a:gd name="T16" fmla="*/ 67 w 175"/>
              <a:gd name="T17" fmla="*/ 88 h 188"/>
              <a:gd name="T18" fmla="*/ 0 w 175"/>
              <a:gd name="T19" fmla="*/ 67 h 188"/>
              <a:gd name="T20" fmla="*/ 56 w 175"/>
              <a:gd name="T21" fmla="*/ 114 h 188"/>
              <a:gd name="T22" fmla="*/ 28 w 175"/>
              <a:gd name="T23" fmla="*/ 1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8"/>
                </a:moveTo>
                <a:lnTo>
                  <a:pt x="28" y="158"/>
                </a:lnTo>
                <a:lnTo>
                  <a:pt x="75" y="137"/>
                </a:lnTo>
                <a:lnTo>
                  <a:pt x="96" y="188"/>
                </a:lnTo>
                <a:lnTo>
                  <a:pt x="109" y="137"/>
                </a:lnTo>
                <a:lnTo>
                  <a:pt x="175" y="91"/>
                </a:lnTo>
                <a:lnTo>
                  <a:pt x="114" y="91"/>
                </a:lnTo>
                <a:lnTo>
                  <a:pt x="124" y="0"/>
                </a:lnTo>
                <a:lnTo>
                  <a:pt x="67" y="88"/>
                </a:lnTo>
                <a:lnTo>
                  <a:pt x="0" y="67"/>
                </a:lnTo>
                <a:lnTo>
                  <a:pt x="56" y="114"/>
                </a:lnTo>
                <a:lnTo>
                  <a:pt x="28" y="158"/>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16" name="Gruppieren 15">
            <a:extLst>
              <a:ext uri="{FF2B5EF4-FFF2-40B4-BE49-F238E27FC236}">
                <a16:creationId xmlns:a16="http://schemas.microsoft.com/office/drawing/2014/main" id="{E3CD7983-4514-5F45-7306-D8EFE06C73B5}"/>
              </a:ext>
            </a:extLst>
          </p:cNvPr>
          <p:cNvGrpSpPr/>
          <p:nvPr userDrawn="1"/>
        </p:nvGrpSpPr>
        <p:grpSpPr>
          <a:xfrm>
            <a:off x="7913824" y="470142"/>
            <a:ext cx="148238" cy="148983"/>
            <a:chOff x="952501" y="1052513"/>
            <a:chExt cx="315912" cy="317500"/>
          </a:xfrm>
        </p:grpSpPr>
        <p:sp>
          <p:nvSpPr>
            <p:cNvPr id="17" name="Freeform 26">
              <a:extLst>
                <a:ext uri="{FF2B5EF4-FFF2-40B4-BE49-F238E27FC236}">
                  <a16:creationId xmlns:a16="http://schemas.microsoft.com/office/drawing/2014/main" id="{05F90112-1F1A-0083-8EF6-3DB14422BEAF}"/>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8" name="Freeform 27">
              <a:extLst>
                <a:ext uri="{FF2B5EF4-FFF2-40B4-BE49-F238E27FC236}">
                  <a16:creationId xmlns:a16="http://schemas.microsoft.com/office/drawing/2014/main" id="{01CFA2C8-3B94-FD39-D1AA-9B907BE39432}"/>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9" name="Freeform 28">
              <a:extLst>
                <a:ext uri="{FF2B5EF4-FFF2-40B4-BE49-F238E27FC236}">
                  <a16:creationId xmlns:a16="http://schemas.microsoft.com/office/drawing/2014/main" id="{3477FEE2-B998-C899-572C-C9389FF03AD0}"/>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20" name="Freeform 29">
              <a:extLst>
                <a:ext uri="{FF2B5EF4-FFF2-40B4-BE49-F238E27FC236}">
                  <a16:creationId xmlns:a16="http://schemas.microsoft.com/office/drawing/2014/main" id="{AFB13020-6B77-BD0F-98FC-CE565CE9C437}"/>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21" name="Freeform 22">
            <a:extLst>
              <a:ext uri="{FF2B5EF4-FFF2-40B4-BE49-F238E27FC236}">
                <a16:creationId xmlns:a16="http://schemas.microsoft.com/office/drawing/2014/main" id="{97C3DAD7-F0EF-E32E-05A6-7D3BADBBB757}"/>
              </a:ext>
            </a:extLst>
          </p:cNvPr>
          <p:cNvSpPr>
            <a:spLocks noEditPoints="1"/>
          </p:cNvSpPr>
          <p:nvPr userDrawn="1"/>
        </p:nvSpPr>
        <p:spPr bwMode="auto">
          <a:xfrm>
            <a:off x="9129315" y="873039"/>
            <a:ext cx="267494" cy="269962"/>
          </a:xfrm>
          <a:custGeom>
            <a:avLst/>
            <a:gdLst>
              <a:gd name="T0" fmla="*/ 1086 w 1797"/>
              <a:gd name="T1" fmla="*/ 1814 h 1814"/>
              <a:gd name="T2" fmla="*/ 1086 w 1797"/>
              <a:gd name="T3" fmla="*/ 1814 h 1814"/>
              <a:gd name="T4" fmla="*/ 709 w 1797"/>
              <a:gd name="T5" fmla="*/ 1342 h 1814"/>
              <a:gd name="T6" fmla="*/ 0 w 1797"/>
              <a:gd name="T7" fmla="*/ 1553 h 1814"/>
              <a:gd name="T8" fmla="*/ 409 w 1797"/>
              <a:gd name="T9" fmla="*/ 957 h 1814"/>
              <a:gd name="T10" fmla="*/ 89 w 1797"/>
              <a:gd name="T11" fmla="*/ 439 h 1814"/>
              <a:gd name="T12" fmla="*/ 650 w 1797"/>
              <a:gd name="T13" fmla="*/ 676 h 1814"/>
              <a:gd name="T14" fmla="*/ 906 w 1797"/>
              <a:gd name="T15" fmla="*/ 0 h 1814"/>
              <a:gd name="T16" fmla="*/ 1070 w 1797"/>
              <a:gd name="T17" fmla="*/ 734 h 1814"/>
              <a:gd name="T18" fmla="*/ 1797 w 1797"/>
              <a:gd name="T19" fmla="*/ 919 h 1814"/>
              <a:gd name="T20" fmla="*/ 1117 w 1797"/>
              <a:gd name="T21" fmla="*/ 1167 h 1814"/>
              <a:gd name="T22" fmla="*/ 1086 w 1797"/>
              <a:gd name="T23" fmla="*/ 1814 h 1814"/>
              <a:gd name="T24" fmla="*/ 753 w 1797"/>
              <a:gd name="T25" fmla="*/ 1202 h 1814"/>
              <a:gd name="T26" fmla="*/ 753 w 1797"/>
              <a:gd name="T27" fmla="*/ 1202 h 1814"/>
              <a:gd name="T28" fmla="*/ 979 w 1797"/>
              <a:gd name="T29" fmla="*/ 1484 h 1814"/>
              <a:gd name="T30" fmla="*/ 999 w 1797"/>
              <a:gd name="T31" fmla="*/ 1080 h 1814"/>
              <a:gd name="T32" fmla="*/ 1383 w 1797"/>
              <a:gd name="T33" fmla="*/ 940 h 1814"/>
              <a:gd name="T34" fmla="*/ 967 w 1797"/>
              <a:gd name="T35" fmla="*/ 834 h 1814"/>
              <a:gd name="T36" fmla="*/ 876 w 1797"/>
              <a:gd name="T37" fmla="*/ 425 h 1814"/>
              <a:gd name="T38" fmla="*/ 719 w 1797"/>
              <a:gd name="T39" fmla="*/ 838 h 1814"/>
              <a:gd name="T40" fmla="*/ 394 w 1797"/>
              <a:gd name="T41" fmla="*/ 701 h 1814"/>
              <a:gd name="T42" fmla="*/ 555 w 1797"/>
              <a:gd name="T43" fmla="*/ 961 h 1814"/>
              <a:gd name="T44" fmla="*/ 296 w 1797"/>
              <a:gd name="T45" fmla="*/ 1337 h 1814"/>
              <a:gd name="T46" fmla="*/ 753 w 1797"/>
              <a:gd name="T47" fmla="*/ 1202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97" h="1814">
                <a:moveTo>
                  <a:pt x="1086" y="1814"/>
                </a:moveTo>
                <a:lnTo>
                  <a:pt x="1086" y="1814"/>
                </a:lnTo>
                <a:lnTo>
                  <a:pt x="709" y="1342"/>
                </a:lnTo>
                <a:lnTo>
                  <a:pt x="0" y="1553"/>
                </a:lnTo>
                <a:lnTo>
                  <a:pt x="409" y="957"/>
                </a:lnTo>
                <a:lnTo>
                  <a:pt x="89" y="439"/>
                </a:lnTo>
                <a:lnTo>
                  <a:pt x="650" y="676"/>
                </a:lnTo>
                <a:lnTo>
                  <a:pt x="906" y="0"/>
                </a:lnTo>
                <a:lnTo>
                  <a:pt x="1070" y="734"/>
                </a:lnTo>
                <a:lnTo>
                  <a:pt x="1797" y="919"/>
                </a:lnTo>
                <a:lnTo>
                  <a:pt x="1117" y="1167"/>
                </a:lnTo>
                <a:lnTo>
                  <a:pt x="1086" y="1814"/>
                </a:lnTo>
                <a:close/>
                <a:moveTo>
                  <a:pt x="753" y="1202"/>
                </a:moveTo>
                <a:lnTo>
                  <a:pt x="753" y="1202"/>
                </a:lnTo>
                <a:lnTo>
                  <a:pt x="979" y="1484"/>
                </a:lnTo>
                <a:lnTo>
                  <a:pt x="999" y="1080"/>
                </a:lnTo>
                <a:lnTo>
                  <a:pt x="1383" y="940"/>
                </a:lnTo>
                <a:lnTo>
                  <a:pt x="967" y="834"/>
                </a:lnTo>
                <a:lnTo>
                  <a:pt x="876" y="425"/>
                </a:lnTo>
                <a:lnTo>
                  <a:pt x="719" y="838"/>
                </a:lnTo>
                <a:lnTo>
                  <a:pt x="394" y="701"/>
                </a:lnTo>
                <a:lnTo>
                  <a:pt x="555" y="961"/>
                </a:lnTo>
                <a:lnTo>
                  <a:pt x="296" y="1337"/>
                </a:lnTo>
                <a:lnTo>
                  <a:pt x="753" y="1202"/>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22" name="Textplatzhalter 2">
            <a:extLst>
              <a:ext uri="{FF2B5EF4-FFF2-40B4-BE49-F238E27FC236}">
                <a16:creationId xmlns:a16="http://schemas.microsoft.com/office/drawing/2014/main" id="{7E1F57B4-C1DD-6342-ED14-01F1AD7D5388}"/>
              </a:ext>
            </a:extLst>
          </p:cNvPr>
          <p:cNvSpPr>
            <a:spLocks noGrp="1"/>
          </p:cNvSpPr>
          <p:nvPr>
            <p:ph type="body" sz="quarter" idx="14" hasCustomPrompt="1"/>
          </p:nvPr>
        </p:nvSpPr>
        <p:spPr>
          <a:xfrm>
            <a:off x="9967914" y="0"/>
            <a:ext cx="473346" cy="785921"/>
          </a:xfrm>
          <a:solidFill>
            <a:schemeClr val="accent2"/>
          </a:solidFill>
        </p:spPr>
        <p:txBody>
          <a:bodyPr vert="horz" wrap="square" lIns="0" tIns="367200" rIns="0" bIns="136800" anchor="b">
            <a:spAutoFit/>
          </a:bodyPr>
          <a:lstStyle>
            <a:lvl1pPr algn="ctr">
              <a:defRPr sz="1800" b="1">
                <a:solidFill>
                  <a:schemeClr val="bg1"/>
                </a:solidFill>
                <a:latin typeface="+mj-lt"/>
              </a:defRPr>
            </a:lvl1pPr>
          </a:lstStyle>
          <a:p>
            <a:pPr lvl="0"/>
            <a:r>
              <a:rPr lang="de-CH" noProof="0" dirty="0"/>
              <a:t>0</a:t>
            </a:r>
          </a:p>
        </p:txBody>
      </p:sp>
    </p:spTree>
    <p:extLst>
      <p:ext uri="{BB962C8B-B14F-4D97-AF65-F5344CB8AC3E}">
        <p14:creationId xmlns:p14="http://schemas.microsoft.com/office/powerpoint/2010/main" val="3837984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84E75BB-61FF-4F7E-9CDB-A5E34775C9B4}"/>
              </a:ext>
            </a:extLst>
          </p:cNvPr>
          <p:cNvSpPr>
            <a:spLocks noGrp="1"/>
          </p:cNvSpPr>
          <p:nvPr>
            <p:ph type="dt" sz="half" idx="10"/>
          </p:nvPr>
        </p:nvSpPr>
        <p:spPr/>
        <p:txBody>
          <a:bodyPr/>
          <a:lstStyle/>
          <a:p>
            <a:fld id="{113B2ED0-50B3-469C-A74E-611D8148C94D}" type="datetime2">
              <a:rPr lang="de-CH" noProof="0" smtClean="0"/>
              <a:t>Dienstag, 5. September 2023</a:t>
            </a:fld>
            <a:endParaRPr lang="de-CH" noProof="0" dirty="0"/>
          </a:p>
        </p:txBody>
      </p:sp>
      <p:sp>
        <p:nvSpPr>
          <p:cNvPr id="3" name="Fußzeilenplatzhalter 2">
            <a:extLst>
              <a:ext uri="{FF2B5EF4-FFF2-40B4-BE49-F238E27FC236}">
                <a16:creationId xmlns:a16="http://schemas.microsoft.com/office/drawing/2014/main" id="{B909AB7D-DBAB-4FFF-BA65-85B952116264}"/>
              </a:ext>
            </a:extLst>
          </p:cNvPr>
          <p:cNvSpPr>
            <a:spLocks noGrp="1"/>
          </p:cNvSpPr>
          <p:nvPr>
            <p:ph type="ftr" sz="quarter" idx="11"/>
          </p:nvPr>
        </p:nvSpPr>
        <p:spPr/>
        <p:txBody>
          <a:bodyPr/>
          <a:lstStyle/>
          <a:p>
            <a:r>
              <a:rPr lang="de-DE" noProof="0"/>
              <a:t>Version août 2023</a:t>
            </a:r>
            <a:endParaRPr lang="de-CH" noProof="0" dirty="0"/>
          </a:p>
        </p:txBody>
      </p:sp>
      <p:sp>
        <p:nvSpPr>
          <p:cNvPr id="4" name="Foliennummernplatzhalter 3">
            <a:extLst>
              <a:ext uri="{FF2B5EF4-FFF2-40B4-BE49-F238E27FC236}">
                <a16:creationId xmlns:a16="http://schemas.microsoft.com/office/drawing/2014/main" id="{EB9B7570-0B3E-4F91-B744-978CA7BDE965}"/>
              </a:ext>
            </a:extLst>
          </p:cNvPr>
          <p:cNvSpPr>
            <a:spLocks noGrp="1"/>
          </p:cNvSpPr>
          <p:nvPr>
            <p:ph type="sldNum" sz="quarter" idx="12"/>
          </p:nvPr>
        </p:nvSpPr>
        <p:spPr/>
        <p:txBody>
          <a:bodyPr/>
          <a:lstStyle/>
          <a:p>
            <a:fld id="{442AD375-037F-43D0-B059-5172DA06796A}" type="slidenum">
              <a:rPr lang="de-CH" noProof="0" smtClean="0"/>
              <a:pPr/>
              <a:t>‹#›</a:t>
            </a:fld>
            <a:endParaRPr lang="de-CH" noProof="0" dirty="0"/>
          </a:p>
        </p:txBody>
      </p:sp>
    </p:spTree>
    <p:extLst>
      <p:ext uri="{BB962C8B-B14F-4D97-AF65-F5344CB8AC3E}">
        <p14:creationId xmlns:p14="http://schemas.microsoft.com/office/powerpoint/2010/main" val="4005446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eltitel">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4FD9EFFE-558D-F115-9438-14F59761A101}"/>
              </a:ext>
            </a:extLst>
          </p:cNvPr>
          <p:cNvSpPr/>
          <p:nvPr userDrawn="1"/>
        </p:nvSpPr>
        <p:spPr>
          <a:xfrm>
            <a:off x="430213" y="431800"/>
            <a:ext cx="9829799" cy="66928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noProof="0" dirty="0">
              <a:solidFill>
                <a:schemeClr val="tx1"/>
              </a:solidFill>
            </a:endParaRPr>
          </a:p>
        </p:txBody>
      </p:sp>
      <p:sp>
        <p:nvSpPr>
          <p:cNvPr id="2" name="Textplatzhalter 2">
            <a:extLst>
              <a:ext uri="{FF2B5EF4-FFF2-40B4-BE49-F238E27FC236}">
                <a16:creationId xmlns:a16="http://schemas.microsoft.com/office/drawing/2014/main" id="{8828A0C4-ABE9-3C35-4A8A-E4DDAF0A1808}"/>
              </a:ext>
            </a:extLst>
          </p:cNvPr>
          <p:cNvSpPr>
            <a:spLocks noGrp="1"/>
          </p:cNvSpPr>
          <p:nvPr>
            <p:ph type="body" sz="quarter" idx="10" hasCustomPrompt="1"/>
          </p:nvPr>
        </p:nvSpPr>
        <p:spPr>
          <a:xfrm>
            <a:off x="9967914" y="0"/>
            <a:ext cx="473346" cy="785921"/>
          </a:xfrm>
          <a:solidFill>
            <a:schemeClr val="accent2"/>
          </a:solidFill>
        </p:spPr>
        <p:txBody>
          <a:bodyPr vert="horz" wrap="square" lIns="0" tIns="367200" rIns="0" bIns="136800" anchor="b">
            <a:spAutoFit/>
          </a:bodyPr>
          <a:lstStyle>
            <a:lvl1pPr algn="ctr">
              <a:defRPr sz="1800" b="1">
                <a:solidFill>
                  <a:schemeClr val="bg1"/>
                </a:solidFill>
                <a:latin typeface="+mj-lt"/>
              </a:defRPr>
            </a:lvl1pPr>
          </a:lstStyle>
          <a:p>
            <a:pPr lvl="0"/>
            <a:r>
              <a:rPr lang="de-CH" noProof="0" dirty="0"/>
              <a:t>0</a:t>
            </a:r>
          </a:p>
        </p:txBody>
      </p:sp>
      <p:sp>
        <p:nvSpPr>
          <p:cNvPr id="42" name="Freeform 34">
            <a:extLst>
              <a:ext uri="{FF2B5EF4-FFF2-40B4-BE49-F238E27FC236}">
                <a16:creationId xmlns:a16="http://schemas.microsoft.com/office/drawing/2014/main" id="{D8CEFAC9-B266-B93B-2D5D-68D11E2A9A0D}"/>
              </a:ext>
            </a:extLst>
          </p:cNvPr>
          <p:cNvSpPr>
            <a:spLocks/>
          </p:cNvSpPr>
          <p:nvPr userDrawn="1"/>
        </p:nvSpPr>
        <p:spPr bwMode="auto">
          <a:xfrm>
            <a:off x="9435754" y="200817"/>
            <a:ext cx="389283" cy="352668"/>
          </a:xfrm>
          <a:custGeom>
            <a:avLst/>
            <a:gdLst>
              <a:gd name="T0" fmla="*/ 95 w 335"/>
              <a:gd name="T1" fmla="*/ 130 h 304"/>
              <a:gd name="T2" fmla="*/ 95 w 335"/>
              <a:gd name="T3" fmla="*/ 130 h 304"/>
              <a:gd name="T4" fmla="*/ 0 w 335"/>
              <a:gd name="T5" fmla="*/ 120 h 304"/>
              <a:gd name="T6" fmla="*/ 73 w 335"/>
              <a:gd name="T7" fmla="*/ 180 h 304"/>
              <a:gd name="T8" fmla="*/ 7 w 335"/>
              <a:gd name="T9" fmla="*/ 256 h 304"/>
              <a:gd name="T10" fmla="*/ 101 w 335"/>
              <a:gd name="T11" fmla="*/ 234 h 304"/>
              <a:gd name="T12" fmla="*/ 230 w 335"/>
              <a:gd name="T13" fmla="*/ 304 h 304"/>
              <a:gd name="T14" fmla="*/ 180 w 335"/>
              <a:gd name="T15" fmla="*/ 205 h 304"/>
              <a:gd name="T16" fmla="*/ 335 w 335"/>
              <a:gd name="T17" fmla="*/ 148 h 304"/>
              <a:gd name="T18" fmla="*/ 147 w 335"/>
              <a:gd name="T19" fmla="*/ 127 h 304"/>
              <a:gd name="T20" fmla="*/ 125 w 335"/>
              <a:gd name="T21" fmla="*/ 0 h 304"/>
              <a:gd name="T22" fmla="*/ 95 w 335"/>
              <a:gd name="T23" fmla="*/ 13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04">
                <a:moveTo>
                  <a:pt x="95" y="130"/>
                </a:moveTo>
                <a:lnTo>
                  <a:pt x="95" y="130"/>
                </a:lnTo>
                <a:lnTo>
                  <a:pt x="0" y="120"/>
                </a:lnTo>
                <a:lnTo>
                  <a:pt x="73" y="180"/>
                </a:lnTo>
                <a:lnTo>
                  <a:pt x="7" y="256"/>
                </a:lnTo>
                <a:lnTo>
                  <a:pt x="101" y="234"/>
                </a:lnTo>
                <a:lnTo>
                  <a:pt x="230" y="304"/>
                </a:lnTo>
                <a:lnTo>
                  <a:pt x="180" y="205"/>
                </a:lnTo>
                <a:lnTo>
                  <a:pt x="335" y="148"/>
                </a:lnTo>
                <a:lnTo>
                  <a:pt x="147" y="127"/>
                </a:lnTo>
                <a:lnTo>
                  <a:pt x="125" y="0"/>
                </a:lnTo>
                <a:lnTo>
                  <a:pt x="95" y="130"/>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43" name="Gruppieren 42">
            <a:extLst>
              <a:ext uri="{FF2B5EF4-FFF2-40B4-BE49-F238E27FC236}">
                <a16:creationId xmlns:a16="http://schemas.microsoft.com/office/drawing/2014/main" id="{7DB7B28B-F286-C162-BC6F-6AD253ADF239}"/>
              </a:ext>
            </a:extLst>
          </p:cNvPr>
          <p:cNvGrpSpPr/>
          <p:nvPr userDrawn="1"/>
        </p:nvGrpSpPr>
        <p:grpSpPr>
          <a:xfrm>
            <a:off x="8740853" y="491567"/>
            <a:ext cx="262653" cy="263973"/>
            <a:chOff x="952501" y="1052513"/>
            <a:chExt cx="315912" cy="317500"/>
          </a:xfrm>
        </p:grpSpPr>
        <p:sp>
          <p:nvSpPr>
            <p:cNvPr id="44" name="Freeform 26">
              <a:extLst>
                <a:ext uri="{FF2B5EF4-FFF2-40B4-BE49-F238E27FC236}">
                  <a16:creationId xmlns:a16="http://schemas.microsoft.com/office/drawing/2014/main" id="{FA4C2842-76A9-4041-0E02-24FE3E3FB7D1}"/>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5" name="Freeform 27">
              <a:extLst>
                <a:ext uri="{FF2B5EF4-FFF2-40B4-BE49-F238E27FC236}">
                  <a16:creationId xmlns:a16="http://schemas.microsoft.com/office/drawing/2014/main" id="{4189F89A-9495-13BD-78FE-E8F3C2475309}"/>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6" name="Freeform 28">
              <a:extLst>
                <a:ext uri="{FF2B5EF4-FFF2-40B4-BE49-F238E27FC236}">
                  <a16:creationId xmlns:a16="http://schemas.microsoft.com/office/drawing/2014/main" id="{A61ACF45-E165-EA6D-D8C4-B0520FDEAE1D}"/>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7" name="Freeform 29">
              <a:extLst>
                <a:ext uri="{FF2B5EF4-FFF2-40B4-BE49-F238E27FC236}">
                  <a16:creationId xmlns:a16="http://schemas.microsoft.com/office/drawing/2014/main" id="{1F5B6180-CD89-3E14-C561-BB625288C9B2}"/>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53" name="Freeform 35">
            <a:extLst>
              <a:ext uri="{FF2B5EF4-FFF2-40B4-BE49-F238E27FC236}">
                <a16:creationId xmlns:a16="http://schemas.microsoft.com/office/drawing/2014/main" id="{FAE40B87-17A8-F668-6FB2-A4178EC1E15B}"/>
              </a:ext>
            </a:extLst>
          </p:cNvPr>
          <p:cNvSpPr>
            <a:spLocks/>
          </p:cNvSpPr>
          <p:nvPr userDrawn="1"/>
        </p:nvSpPr>
        <p:spPr bwMode="auto">
          <a:xfrm>
            <a:off x="8360214" y="142565"/>
            <a:ext cx="243242" cy="261775"/>
          </a:xfrm>
          <a:custGeom>
            <a:avLst/>
            <a:gdLst>
              <a:gd name="T0" fmla="*/ 28 w 175"/>
              <a:gd name="T1" fmla="*/ 158 h 188"/>
              <a:gd name="T2" fmla="*/ 28 w 175"/>
              <a:gd name="T3" fmla="*/ 158 h 188"/>
              <a:gd name="T4" fmla="*/ 75 w 175"/>
              <a:gd name="T5" fmla="*/ 137 h 188"/>
              <a:gd name="T6" fmla="*/ 96 w 175"/>
              <a:gd name="T7" fmla="*/ 188 h 188"/>
              <a:gd name="T8" fmla="*/ 109 w 175"/>
              <a:gd name="T9" fmla="*/ 137 h 188"/>
              <a:gd name="T10" fmla="*/ 175 w 175"/>
              <a:gd name="T11" fmla="*/ 91 h 188"/>
              <a:gd name="T12" fmla="*/ 114 w 175"/>
              <a:gd name="T13" fmla="*/ 91 h 188"/>
              <a:gd name="T14" fmla="*/ 124 w 175"/>
              <a:gd name="T15" fmla="*/ 0 h 188"/>
              <a:gd name="T16" fmla="*/ 67 w 175"/>
              <a:gd name="T17" fmla="*/ 88 h 188"/>
              <a:gd name="T18" fmla="*/ 0 w 175"/>
              <a:gd name="T19" fmla="*/ 67 h 188"/>
              <a:gd name="T20" fmla="*/ 56 w 175"/>
              <a:gd name="T21" fmla="*/ 114 h 188"/>
              <a:gd name="T22" fmla="*/ 28 w 175"/>
              <a:gd name="T23" fmla="*/ 1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8"/>
                </a:moveTo>
                <a:lnTo>
                  <a:pt x="28" y="158"/>
                </a:lnTo>
                <a:lnTo>
                  <a:pt x="75" y="137"/>
                </a:lnTo>
                <a:lnTo>
                  <a:pt x="96" y="188"/>
                </a:lnTo>
                <a:lnTo>
                  <a:pt x="109" y="137"/>
                </a:lnTo>
                <a:lnTo>
                  <a:pt x="175" y="91"/>
                </a:lnTo>
                <a:lnTo>
                  <a:pt x="114" y="91"/>
                </a:lnTo>
                <a:lnTo>
                  <a:pt x="124" y="0"/>
                </a:lnTo>
                <a:lnTo>
                  <a:pt x="67" y="88"/>
                </a:lnTo>
                <a:lnTo>
                  <a:pt x="0" y="67"/>
                </a:lnTo>
                <a:lnTo>
                  <a:pt x="56" y="114"/>
                </a:lnTo>
                <a:lnTo>
                  <a:pt x="28" y="158"/>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54" name="Gruppieren 53">
            <a:extLst>
              <a:ext uri="{FF2B5EF4-FFF2-40B4-BE49-F238E27FC236}">
                <a16:creationId xmlns:a16="http://schemas.microsoft.com/office/drawing/2014/main" id="{05FCF960-85E6-4DDE-1A20-E7B97D11FAF2}"/>
              </a:ext>
            </a:extLst>
          </p:cNvPr>
          <p:cNvGrpSpPr/>
          <p:nvPr userDrawn="1"/>
        </p:nvGrpSpPr>
        <p:grpSpPr>
          <a:xfrm>
            <a:off x="7913824" y="470142"/>
            <a:ext cx="148238" cy="148983"/>
            <a:chOff x="952501" y="1052513"/>
            <a:chExt cx="315912" cy="317500"/>
          </a:xfrm>
        </p:grpSpPr>
        <p:sp>
          <p:nvSpPr>
            <p:cNvPr id="55" name="Freeform 26">
              <a:extLst>
                <a:ext uri="{FF2B5EF4-FFF2-40B4-BE49-F238E27FC236}">
                  <a16:creationId xmlns:a16="http://schemas.microsoft.com/office/drawing/2014/main" id="{7718CFFD-C999-045F-2A6F-1B02E0826E28}"/>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6" name="Freeform 27">
              <a:extLst>
                <a:ext uri="{FF2B5EF4-FFF2-40B4-BE49-F238E27FC236}">
                  <a16:creationId xmlns:a16="http://schemas.microsoft.com/office/drawing/2014/main" id="{C2A4899F-FEA5-47BD-1152-021F26786D65}"/>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7" name="Freeform 28">
              <a:extLst>
                <a:ext uri="{FF2B5EF4-FFF2-40B4-BE49-F238E27FC236}">
                  <a16:creationId xmlns:a16="http://schemas.microsoft.com/office/drawing/2014/main" id="{60E2563D-858B-E12F-1B24-700E93D00DAB}"/>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8" name="Freeform 29">
              <a:extLst>
                <a:ext uri="{FF2B5EF4-FFF2-40B4-BE49-F238E27FC236}">
                  <a16:creationId xmlns:a16="http://schemas.microsoft.com/office/drawing/2014/main" id="{D4D29983-8185-02DD-BB3B-E14F95282267}"/>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59" name="Freeform 22">
            <a:extLst>
              <a:ext uri="{FF2B5EF4-FFF2-40B4-BE49-F238E27FC236}">
                <a16:creationId xmlns:a16="http://schemas.microsoft.com/office/drawing/2014/main" id="{5AB6200E-4B54-280C-328B-26AF4C56ABFB}"/>
              </a:ext>
            </a:extLst>
          </p:cNvPr>
          <p:cNvSpPr>
            <a:spLocks noEditPoints="1"/>
          </p:cNvSpPr>
          <p:nvPr userDrawn="1"/>
        </p:nvSpPr>
        <p:spPr bwMode="auto">
          <a:xfrm>
            <a:off x="9129315" y="873039"/>
            <a:ext cx="267494" cy="269962"/>
          </a:xfrm>
          <a:custGeom>
            <a:avLst/>
            <a:gdLst>
              <a:gd name="T0" fmla="*/ 1086 w 1797"/>
              <a:gd name="T1" fmla="*/ 1814 h 1814"/>
              <a:gd name="T2" fmla="*/ 1086 w 1797"/>
              <a:gd name="T3" fmla="*/ 1814 h 1814"/>
              <a:gd name="T4" fmla="*/ 709 w 1797"/>
              <a:gd name="T5" fmla="*/ 1342 h 1814"/>
              <a:gd name="T6" fmla="*/ 0 w 1797"/>
              <a:gd name="T7" fmla="*/ 1553 h 1814"/>
              <a:gd name="T8" fmla="*/ 409 w 1797"/>
              <a:gd name="T9" fmla="*/ 957 h 1814"/>
              <a:gd name="T10" fmla="*/ 89 w 1797"/>
              <a:gd name="T11" fmla="*/ 439 h 1814"/>
              <a:gd name="T12" fmla="*/ 650 w 1797"/>
              <a:gd name="T13" fmla="*/ 676 h 1814"/>
              <a:gd name="T14" fmla="*/ 906 w 1797"/>
              <a:gd name="T15" fmla="*/ 0 h 1814"/>
              <a:gd name="T16" fmla="*/ 1070 w 1797"/>
              <a:gd name="T17" fmla="*/ 734 h 1814"/>
              <a:gd name="T18" fmla="*/ 1797 w 1797"/>
              <a:gd name="T19" fmla="*/ 919 h 1814"/>
              <a:gd name="T20" fmla="*/ 1117 w 1797"/>
              <a:gd name="T21" fmla="*/ 1167 h 1814"/>
              <a:gd name="T22" fmla="*/ 1086 w 1797"/>
              <a:gd name="T23" fmla="*/ 1814 h 1814"/>
              <a:gd name="T24" fmla="*/ 753 w 1797"/>
              <a:gd name="T25" fmla="*/ 1202 h 1814"/>
              <a:gd name="T26" fmla="*/ 753 w 1797"/>
              <a:gd name="T27" fmla="*/ 1202 h 1814"/>
              <a:gd name="T28" fmla="*/ 979 w 1797"/>
              <a:gd name="T29" fmla="*/ 1484 h 1814"/>
              <a:gd name="T30" fmla="*/ 999 w 1797"/>
              <a:gd name="T31" fmla="*/ 1080 h 1814"/>
              <a:gd name="T32" fmla="*/ 1383 w 1797"/>
              <a:gd name="T33" fmla="*/ 940 h 1814"/>
              <a:gd name="T34" fmla="*/ 967 w 1797"/>
              <a:gd name="T35" fmla="*/ 834 h 1814"/>
              <a:gd name="T36" fmla="*/ 876 w 1797"/>
              <a:gd name="T37" fmla="*/ 425 h 1814"/>
              <a:gd name="T38" fmla="*/ 719 w 1797"/>
              <a:gd name="T39" fmla="*/ 838 h 1814"/>
              <a:gd name="T40" fmla="*/ 394 w 1797"/>
              <a:gd name="T41" fmla="*/ 701 h 1814"/>
              <a:gd name="T42" fmla="*/ 555 w 1797"/>
              <a:gd name="T43" fmla="*/ 961 h 1814"/>
              <a:gd name="T44" fmla="*/ 296 w 1797"/>
              <a:gd name="T45" fmla="*/ 1337 h 1814"/>
              <a:gd name="T46" fmla="*/ 753 w 1797"/>
              <a:gd name="T47" fmla="*/ 1202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97" h="1814">
                <a:moveTo>
                  <a:pt x="1086" y="1814"/>
                </a:moveTo>
                <a:lnTo>
                  <a:pt x="1086" y="1814"/>
                </a:lnTo>
                <a:lnTo>
                  <a:pt x="709" y="1342"/>
                </a:lnTo>
                <a:lnTo>
                  <a:pt x="0" y="1553"/>
                </a:lnTo>
                <a:lnTo>
                  <a:pt x="409" y="957"/>
                </a:lnTo>
                <a:lnTo>
                  <a:pt x="89" y="439"/>
                </a:lnTo>
                <a:lnTo>
                  <a:pt x="650" y="676"/>
                </a:lnTo>
                <a:lnTo>
                  <a:pt x="906" y="0"/>
                </a:lnTo>
                <a:lnTo>
                  <a:pt x="1070" y="734"/>
                </a:lnTo>
                <a:lnTo>
                  <a:pt x="1797" y="919"/>
                </a:lnTo>
                <a:lnTo>
                  <a:pt x="1117" y="1167"/>
                </a:lnTo>
                <a:lnTo>
                  <a:pt x="1086" y="1814"/>
                </a:lnTo>
                <a:close/>
                <a:moveTo>
                  <a:pt x="753" y="1202"/>
                </a:moveTo>
                <a:lnTo>
                  <a:pt x="753" y="1202"/>
                </a:lnTo>
                <a:lnTo>
                  <a:pt x="979" y="1484"/>
                </a:lnTo>
                <a:lnTo>
                  <a:pt x="999" y="1080"/>
                </a:lnTo>
                <a:lnTo>
                  <a:pt x="1383" y="940"/>
                </a:lnTo>
                <a:lnTo>
                  <a:pt x="967" y="834"/>
                </a:lnTo>
                <a:lnTo>
                  <a:pt x="876" y="425"/>
                </a:lnTo>
                <a:lnTo>
                  <a:pt x="719" y="838"/>
                </a:lnTo>
                <a:lnTo>
                  <a:pt x="394" y="701"/>
                </a:lnTo>
                <a:lnTo>
                  <a:pt x="555" y="961"/>
                </a:lnTo>
                <a:lnTo>
                  <a:pt x="296" y="1337"/>
                </a:lnTo>
                <a:lnTo>
                  <a:pt x="753" y="1202"/>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7" name="Datumsplatzhalter 6">
            <a:extLst>
              <a:ext uri="{FF2B5EF4-FFF2-40B4-BE49-F238E27FC236}">
                <a16:creationId xmlns:a16="http://schemas.microsoft.com/office/drawing/2014/main" id="{7B4AD318-EF7B-D31E-CA77-ED696C936B32}"/>
              </a:ext>
            </a:extLst>
          </p:cNvPr>
          <p:cNvSpPr>
            <a:spLocks noGrp="1"/>
          </p:cNvSpPr>
          <p:nvPr>
            <p:ph type="dt" sz="half" idx="11"/>
          </p:nvPr>
        </p:nvSpPr>
        <p:spPr/>
        <p:txBody>
          <a:bodyPr/>
          <a:lstStyle/>
          <a:p>
            <a:fld id="{F20EB6CE-2273-42D5-9400-C2DEAB57B8A9}" type="datetime2">
              <a:rPr lang="de-CH" noProof="0" smtClean="0"/>
              <a:t>Dienstag, 5. September 2023</a:t>
            </a:fld>
            <a:endParaRPr lang="de-CH" noProof="0" dirty="0"/>
          </a:p>
        </p:txBody>
      </p:sp>
      <p:sp>
        <p:nvSpPr>
          <p:cNvPr id="8" name="Fußzeilenplatzhalter 7">
            <a:extLst>
              <a:ext uri="{FF2B5EF4-FFF2-40B4-BE49-F238E27FC236}">
                <a16:creationId xmlns:a16="http://schemas.microsoft.com/office/drawing/2014/main" id="{AFB80B3A-3428-0BC6-A05D-846FB3D411D7}"/>
              </a:ext>
            </a:extLst>
          </p:cNvPr>
          <p:cNvSpPr>
            <a:spLocks noGrp="1"/>
          </p:cNvSpPr>
          <p:nvPr>
            <p:ph type="ftr" sz="quarter" idx="12"/>
          </p:nvPr>
        </p:nvSpPr>
        <p:spPr/>
        <p:txBody>
          <a:bodyPr/>
          <a:lstStyle/>
          <a:p>
            <a:r>
              <a:rPr lang="de-DE" noProof="0"/>
              <a:t>Version août 2023</a:t>
            </a:r>
            <a:endParaRPr lang="de-CH" noProof="0" dirty="0"/>
          </a:p>
        </p:txBody>
      </p:sp>
      <p:sp>
        <p:nvSpPr>
          <p:cNvPr id="9" name="Foliennummernplatzhalter 8">
            <a:extLst>
              <a:ext uri="{FF2B5EF4-FFF2-40B4-BE49-F238E27FC236}">
                <a16:creationId xmlns:a16="http://schemas.microsoft.com/office/drawing/2014/main" id="{51B1CAAF-BAF5-4560-02FD-769BD45DFA82}"/>
              </a:ext>
            </a:extLst>
          </p:cNvPr>
          <p:cNvSpPr>
            <a:spLocks noGrp="1"/>
          </p:cNvSpPr>
          <p:nvPr>
            <p:ph type="sldNum" sz="quarter" idx="13"/>
          </p:nvPr>
        </p:nvSpPr>
        <p:spPr/>
        <p:txBody>
          <a:bodyPr/>
          <a:lstStyle/>
          <a:p>
            <a:fld id="{442AD375-037F-43D0-B059-5172DA06796A}" type="slidenum">
              <a:rPr lang="de-CH" noProof="0" smtClean="0"/>
              <a:pPr/>
              <a:t>‹#›</a:t>
            </a:fld>
            <a:endParaRPr lang="de-CH" noProof="0" dirty="0"/>
          </a:p>
        </p:txBody>
      </p:sp>
      <p:sp>
        <p:nvSpPr>
          <p:cNvPr id="18" name="Titelplatzhalter 1">
            <a:extLst>
              <a:ext uri="{FF2B5EF4-FFF2-40B4-BE49-F238E27FC236}">
                <a16:creationId xmlns:a16="http://schemas.microsoft.com/office/drawing/2014/main" id="{1D9379CB-B296-F7F6-80EB-9DEFE7E2D3B3}"/>
              </a:ext>
            </a:extLst>
          </p:cNvPr>
          <p:cNvSpPr>
            <a:spLocks noGrp="1"/>
          </p:cNvSpPr>
          <p:nvPr>
            <p:ph type="title" hasCustomPrompt="1"/>
          </p:nvPr>
        </p:nvSpPr>
        <p:spPr>
          <a:xfrm>
            <a:off x="427001" y="5135289"/>
            <a:ext cx="9829799" cy="529415"/>
          </a:xfrm>
          <a:prstGeom prst="rect">
            <a:avLst/>
          </a:prstGeom>
        </p:spPr>
        <p:txBody>
          <a:bodyPr vert="horz" lIns="0" tIns="0" rIns="0" bIns="0" rtlCol="0" anchor="t">
            <a:noAutofit/>
          </a:bodyPr>
          <a:lstStyle>
            <a:lvl1pPr algn="ctr">
              <a:defRPr sz="4000">
                <a:solidFill>
                  <a:schemeClr val="bg1"/>
                </a:solidFill>
              </a:defRPr>
            </a:lvl1pPr>
          </a:lstStyle>
          <a:p>
            <a:r>
              <a:rPr lang="de-CH" noProof="0" dirty="0"/>
              <a:t>Kapiteltitel hinzufügen</a:t>
            </a:r>
          </a:p>
        </p:txBody>
      </p:sp>
      <p:sp>
        <p:nvSpPr>
          <p:cNvPr id="22" name="Textplatzhalter 21">
            <a:extLst>
              <a:ext uri="{FF2B5EF4-FFF2-40B4-BE49-F238E27FC236}">
                <a16:creationId xmlns:a16="http://schemas.microsoft.com/office/drawing/2014/main" id="{A8352B8F-F8A1-4F4F-E195-049499C1D7B3}"/>
              </a:ext>
            </a:extLst>
          </p:cNvPr>
          <p:cNvSpPr>
            <a:spLocks noGrp="1"/>
          </p:cNvSpPr>
          <p:nvPr>
            <p:ph type="body" sz="quarter" idx="14" hasCustomPrompt="1"/>
          </p:nvPr>
        </p:nvSpPr>
        <p:spPr>
          <a:xfrm>
            <a:off x="5441829" y="2704978"/>
            <a:ext cx="2280342" cy="2049462"/>
          </a:xfrm>
        </p:spPr>
        <p:txBody>
          <a:bodyPr/>
          <a:lstStyle>
            <a:lvl1pPr>
              <a:defRPr sz="16000" b="1">
                <a:solidFill>
                  <a:schemeClr val="bg1"/>
                </a:solidFill>
              </a:defRPr>
            </a:lvl1pPr>
          </a:lstStyle>
          <a:p>
            <a:pPr lvl="0"/>
            <a:r>
              <a:rPr lang="de-CH" noProof="0" dirty="0"/>
              <a:t>0</a:t>
            </a:r>
          </a:p>
        </p:txBody>
      </p:sp>
    </p:spTree>
    <p:extLst>
      <p:ext uri="{BB962C8B-B14F-4D97-AF65-F5344CB8AC3E}">
        <p14:creationId xmlns:p14="http://schemas.microsoft.com/office/powerpoint/2010/main" val="4257502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titel 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4FD9EFFE-558D-F115-9438-14F59761A101}"/>
              </a:ext>
            </a:extLst>
          </p:cNvPr>
          <p:cNvSpPr/>
          <p:nvPr userDrawn="1"/>
        </p:nvSpPr>
        <p:spPr>
          <a:xfrm>
            <a:off x="430213" y="431800"/>
            <a:ext cx="9829799" cy="66928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noProof="0" dirty="0">
              <a:solidFill>
                <a:schemeClr val="tx1"/>
              </a:solidFill>
            </a:endParaRPr>
          </a:p>
        </p:txBody>
      </p:sp>
      <p:sp>
        <p:nvSpPr>
          <p:cNvPr id="2" name="Textplatzhalter 2">
            <a:extLst>
              <a:ext uri="{FF2B5EF4-FFF2-40B4-BE49-F238E27FC236}">
                <a16:creationId xmlns:a16="http://schemas.microsoft.com/office/drawing/2014/main" id="{8828A0C4-ABE9-3C35-4A8A-E4DDAF0A1808}"/>
              </a:ext>
            </a:extLst>
          </p:cNvPr>
          <p:cNvSpPr>
            <a:spLocks noGrp="1"/>
          </p:cNvSpPr>
          <p:nvPr>
            <p:ph type="body" sz="quarter" idx="10" hasCustomPrompt="1"/>
          </p:nvPr>
        </p:nvSpPr>
        <p:spPr>
          <a:xfrm>
            <a:off x="9967914" y="0"/>
            <a:ext cx="473346" cy="785921"/>
          </a:xfrm>
          <a:solidFill>
            <a:schemeClr val="accent2"/>
          </a:solidFill>
        </p:spPr>
        <p:txBody>
          <a:bodyPr vert="horz" wrap="square" lIns="0" tIns="367200" rIns="0" bIns="136800" anchor="b">
            <a:spAutoFit/>
          </a:bodyPr>
          <a:lstStyle>
            <a:lvl1pPr algn="ctr">
              <a:defRPr sz="1800" b="1">
                <a:solidFill>
                  <a:schemeClr val="bg1"/>
                </a:solidFill>
                <a:latin typeface="+mj-lt"/>
              </a:defRPr>
            </a:lvl1pPr>
          </a:lstStyle>
          <a:p>
            <a:pPr lvl="0"/>
            <a:r>
              <a:rPr lang="de-CH" noProof="0" dirty="0"/>
              <a:t>0</a:t>
            </a:r>
          </a:p>
        </p:txBody>
      </p:sp>
      <p:sp>
        <p:nvSpPr>
          <p:cNvPr id="42" name="Freeform 34">
            <a:extLst>
              <a:ext uri="{FF2B5EF4-FFF2-40B4-BE49-F238E27FC236}">
                <a16:creationId xmlns:a16="http://schemas.microsoft.com/office/drawing/2014/main" id="{D8CEFAC9-B266-B93B-2D5D-68D11E2A9A0D}"/>
              </a:ext>
            </a:extLst>
          </p:cNvPr>
          <p:cNvSpPr>
            <a:spLocks/>
          </p:cNvSpPr>
          <p:nvPr userDrawn="1"/>
        </p:nvSpPr>
        <p:spPr bwMode="auto">
          <a:xfrm>
            <a:off x="9435754" y="200817"/>
            <a:ext cx="389283" cy="352668"/>
          </a:xfrm>
          <a:custGeom>
            <a:avLst/>
            <a:gdLst>
              <a:gd name="T0" fmla="*/ 95 w 335"/>
              <a:gd name="T1" fmla="*/ 130 h 304"/>
              <a:gd name="T2" fmla="*/ 95 w 335"/>
              <a:gd name="T3" fmla="*/ 130 h 304"/>
              <a:gd name="T4" fmla="*/ 0 w 335"/>
              <a:gd name="T5" fmla="*/ 120 h 304"/>
              <a:gd name="T6" fmla="*/ 73 w 335"/>
              <a:gd name="T7" fmla="*/ 180 h 304"/>
              <a:gd name="T8" fmla="*/ 7 w 335"/>
              <a:gd name="T9" fmla="*/ 256 h 304"/>
              <a:gd name="T10" fmla="*/ 101 w 335"/>
              <a:gd name="T11" fmla="*/ 234 h 304"/>
              <a:gd name="T12" fmla="*/ 230 w 335"/>
              <a:gd name="T13" fmla="*/ 304 h 304"/>
              <a:gd name="T14" fmla="*/ 180 w 335"/>
              <a:gd name="T15" fmla="*/ 205 h 304"/>
              <a:gd name="T16" fmla="*/ 335 w 335"/>
              <a:gd name="T17" fmla="*/ 148 h 304"/>
              <a:gd name="T18" fmla="*/ 147 w 335"/>
              <a:gd name="T19" fmla="*/ 127 h 304"/>
              <a:gd name="T20" fmla="*/ 125 w 335"/>
              <a:gd name="T21" fmla="*/ 0 h 304"/>
              <a:gd name="T22" fmla="*/ 95 w 335"/>
              <a:gd name="T23" fmla="*/ 13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04">
                <a:moveTo>
                  <a:pt x="95" y="130"/>
                </a:moveTo>
                <a:lnTo>
                  <a:pt x="95" y="130"/>
                </a:lnTo>
                <a:lnTo>
                  <a:pt x="0" y="120"/>
                </a:lnTo>
                <a:lnTo>
                  <a:pt x="73" y="180"/>
                </a:lnTo>
                <a:lnTo>
                  <a:pt x="7" y="256"/>
                </a:lnTo>
                <a:lnTo>
                  <a:pt x="101" y="234"/>
                </a:lnTo>
                <a:lnTo>
                  <a:pt x="230" y="304"/>
                </a:lnTo>
                <a:lnTo>
                  <a:pt x="180" y="205"/>
                </a:lnTo>
                <a:lnTo>
                  <a:pt x="335" y="148"/>
                </a:lnTo>
                <a:lnTo>
                  <a:pt x="147" y="127"/>
                </a:lnTo>
                <a:lnTo>
                  <a:pt x="125" y="0"/>
                </a:lnTo>
                <a:lnTo>
                  <a:pt x="95" y="130"/>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43" name="Gruppieren 42">
            <a:extLst>
              <a:ext uri="{FF2B5EF4-FFF2-40B4-BE49-F238E27FC236}">
                <a16:creationId xmlns:a16="http://schemas.microsoft.com/office/drawing/2014/main" id="{7DB7B28B-F286-C162-BC6F-6AD253ADF239}"/>
              </a:ext>
            </a:extLst>
          </p:cNvPr>
          <p:cNvGrpSpPr/>
          <p:nvPr userDrawn="1"/>
        </p:nvGrpSpPr>
        <p:grpSpPr>
          <a:xfrm>
            <a:off x="8740853" y="491567"/>
            <a:ext cx="262653" cy="263973"/>
            <a:chOff x="952501" y="1052513"/>
            <a:chExt cx="315912" cy="317500"/>
          </a:xfrm>
        </p:grpSpPr>
        <p:sp>
          <p:nvSpPr>
            <p:cNvPr id="44" name="Freeform 26">
              <a:extLst>
                <a:ext uri="{FF2B5EF4-FFF2-40B4-BE49-F238E27FC236}">
                  <a16:creationId xmlns:a16="http://schemas.microsoft.com/office/drawing/2014/main" id="{FA4C2842-76A9-4041-0E02-24FE3E3FB7D1}"/>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5" name="Freeform 27">
              <a:extLst>
                <a:ext uri="{FF2B5EF4-FFF2-40B4-BE49-F238E27FC236}">
                  <a16:creationId xmlns:a16="http://schemas.microsoft.com/office/drawing/2014/main" id="{4189F89A-9495-13BD-78FE-E8F3C2475309}"/>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6" name="Freeform 28">
              <a:extLst>
                <a:ext uri="{FF2B5EF4-FFF2-40B4-BE49-F238E27FC236}">
                  <a16:creationId xmlns:a16="http://schemas.microsoft.com/office/drawing/2014/main" id="{A61ACF45-E165-EA6D-D8C4-B0520FDEAE1D}"/>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7" name="Freeform 29">
              <a:extLst>
                <a:ext uri="{FF2B5EF4-FFF2-40B4-BE49-F238E27FC236}">
                  <a16:creationId xmlns:a16="http://schemas.microsoft.com/office/drawing/2014/main" id="{1F5B6180-CD89-3E14-C561-BB625288C9B2}"/>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53" name="Freeform 35">
            <a:extLst>
              <a:ext uri="{FF2B5EF4-FFF2-40B4-BE49-F238E27FC236}">
                <a16:creationId xmlns:a16="http://schemas.microsoft.com/office/drawing/2014/main" id="{FAE40B87-17A8-F668-6FB2-A4178EC1E15B}"/>
              </a:ext>
            </a:extLst>
          </p:cNvPr>
          <p:cNvSpPr>
            <a:spLocks/>
          </p:cNvSpPr>
          <p:nvPr userDrawn="1"/>
        </p:nvSpPr>
        <p:spPr bwMode="auto">
          <a:xfrm>
            <a:off x="8360214" y="142565"/>
            <a:ext cx="243242" cy="261775"/>
          </a:xfrm>
          <a:custGeom>
            <a:avLst/>
            <a:gdLst>
              <a:gd name="T0" fmla="*/ 28 w 175"/>
              <a:gd name="T1" fmla="*/ 158 h 188"/>
              <a:gd name="T2" fmla="*/ 28 w 175"/>
              <a:gd name="T3" fmla="*/ 158 h 188"/>
              <a:gd name="T4" fmla="*/ 75 w 175"/>
              <a:gd name="T5" fmla="*/ 137 h 188"/>
              <a:gd name="T6" fmla="*/ 96 w 175"/>
              <a:gd name="T7" fmla="*/ 188 h 188"/>
              <a:gd name="T8" fmla="*/ 109 w 175"/>
              <a:gd name="T9" fmla="*/ 137 h 188"/>
              <a:gd name="T10" fmla="*/ 175 w 175"/>
              <a:gd name="T11" fmla="*/ 91 h 188"/>
              <a:gd name="T12" fmla="*/ 114 w 175"/>
              <a:gd name="T13" fmla="*/ 91 h 188"/>
              <a:gd name="T14" fmla="*/ 124 w 175"/>
              <a:gd name="T15" fmla="*/ 0 h 188"/>
              <a:gd name="T16" fmla="*/ 67 w 175"/>
              <a:gd name="T17" fmla="*/ 88 h 188"/>
              <a:gd name="T18" fmla="*/ 0 w 175"/>
              <a:gd name="T19" fmla="*/ 67 h 188"/>
              <a:gd name="T20" fmla="*/ 56 w 175"/>
              <a:gd name="T21" fmla="*/ 114 h 188"/>
              <a:gd name="T22" fmla="*/ 28 w 175"/>
              <a:gd name="T23" fmla="*/ 1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8"/>
                </a:moveTo>
                <a:lnTo>
                  <a:pt x="28" y="158"/>
                </a:lnTo>
                <a:lnTo>
                  <a:pt x="75" y="137"/>
                </a:lnTo>
                <a:lnTo>
                  <a:pt x="96" y="188"/>
                </a:lnTo>
                <a:lnTo>
                  <a:pt x="109" y="137"/>
                </a:lnTo>
                <a:lnTo>
                  <a:pt x="175" y="91"/>
                </a:lnTo>
                <a:lnTo>
                  <a:pt x="114" y="91"/>
                </a:lnTo>
                <a:lnTo>
                  <a:pt x="124" y="0"/>
                </a:lnTo>
                <a:lnTo>
                  <a:pt x="67" y="88"/>
                </a:lnTo>
                <a:lnTo>
                  <a:pt x="0" y="67"/>
                </a:lnTo>
                <a:lnTo>
                  <a:pt x="56" y="114"/>
                </a:lnTo>
                <a:lnTo>
                  <a:pt x="28" y="158"/>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54" name="Gruppieren 53">
            <a:extLst>
              <a:ext uri="{FF2B5EF4-FFF2-40B4-BE49-F238E27FC236}">
                <a16:creationId xmlns:a16="http://schemas.microsoft.com/office/drawing/2014/main" id="{05FCF960-85E6-4DDE-1A20-E7B97D11FAF2}"/>
              </a:ext>
            </a:extLst>
          </p:cNvPr>
          <p:cNvGrpSpPr/>
          <p:nvPr userDrawn="1"/>
        </p:nvGrpSpPr>
        <p:grpSpPr>
          <a:xfrm>
            <a:off x="7913824" y="470142"/>
            <a:ext cx="148238" cy="148983"/>
            <a:chOff x="952501" y="1052513"/>
            <a:chExt cx="315912" cy="317500"/>
          </a:xfrm>
        </p:grpSpPr>
        <p:sp>
          <p:nvSpPr>
            <p:cNvPr id="55" name="Freeform 26">
              <a:extLst>
                <a:ext uri="{FF2B5EF4-FFF2-40B4-BE49-F238E27FC236}">
                  <a16:creationId xmlns:a16="http://schemas.microsoft.com/office/drawing/2014/main" id="{7718CFFD-C999-045F-2A6F-1B02E0826E28}"/>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6" name="Freeform 27">
              <a:extLst>
                <a:ext uri="{FF2B5EF4-FFF2-40B4-BE49-F238E27FC236}">
                  <a16:creationId xmlns:a16="http://schemas.microsoft.com/office/drawing/2014/main" id="{C2A4899F-FEA5-47BD-1152-021F26786D65}"/>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7" name="Freeform 28">
              <a:extLst>
                <a:ext uri="{FF2B5EF4-FFF2-40B4-BE49-F238E27FC236}">
                  <a16:creationId xmlns:a16="http://schemas.microsoft.com/office/drawing/2014/main" id="{60E2563D-858B-E12F-1B24-700E93D00DAB}"/>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8" name="Freeform 29">
              <a:extLst>
                <a:ext uri="{FF2B5EF4-FFF2-40B4-BE49-F238E27FC236}">
                  <a16:creationId xmlns:a16="http://schemas.microsoft.com/office/drawing/2014/main" id="{D4D29983-8185-02DD-BB3B-E14F95282267}"/>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59" name="Freeform 22">
            <a:extLst>
              <a:ext uri="{FF2B5EF4-FFF2-40B4-BE49-F238E27FC236}">
                <a16:creationId xmlns:a16="http://schemas.microsoft.com/office/drawing/2014/main" id="{5AB6200E-4B54-280C-328B-26AF4C56ABFB}"/>
              </a:ext>
            </a:extLst>
          </p:cNvPr>
          <p:cNvSpPr>
            <a:spLocks noEditPoints="1"/>
          </p:cNvSpPr>
          <p:nvPr userDrawn="1"/>
        </p:nvSpPr>
        <p:spPr bwMode="auto">
          <a:xfrm>
            <a:off x="9129315" y="873039"/>
            <a:ext cx="267494" cy="269962"/>
          </a:xfrm>
          <a:custGeom>
            <a:avLst/>
            <a:gdLst>
              <a:gd name="T0" fmla="*/ 1086 w 1797"/>
              <a:gd name="T1" fmla="*/ 1814 h 1814"/>
              <a:gd name="T2" fmla="*/ 1086 w 1797"/>
              <a:gd name="T3" fmla="*/ 1814 h 1814"/>
              <a:gd name="T4" fmla="*/ 709 w 1797"/>
              <a:gd name="T5" fmla="*/ 1342 h 1814"/>
              <a:gd name="T6" fmla="*/ 0 w 1797"/>
              <a:gd name="T7" fmla="*/ 1553 h 1814"/>
              <a:gd name="T8" fmla="*/ 409 w 1797"/>
              <a:gd name="T9" fmla="*/ 957 h 1814"/>
              <a:gd name="T10" fmla="*/ 89 w 1797"/>
              <a:gd name="T11" fmla="*/ 439 h 1814"/>
              <a:gd name="T12" fmla="*/ 650 w 1797"/>
              <a:gd name="T13" fmla="*/ 676 h 1814"/>
              <a:gd name="T14" fmla="*/ 906 w 1797"/>
              <a:gd name="T15" fmla="*/ 0 h 1814"/>
              <a:gd name="T16" fmla="*/ 1070 w 1797"/>
              <a:gd name="T17" fmla="*/ 734 h 1814"/>
              <a:gd name="T18" fmla="*/ 1797 w 1797"/>
              <a:gd name="T19" fmla="*/ 919 h 1814"/>
              <a:gd name="T20" fmla="*/ 1117 w 1797"/>
              <a:gd name="T21" fmla="*/ 1167 h 1814"/>
              <a:gd name="T22" fmla="*/ 1086 w 1797"/>
              <a:gd name="T23" fmla="*/ 1814 h 1814"/>
              <a:gd name="T24" fmla="*/ 753 w 1797"/>
              <a:gd name="T25" fmla="*/ 1202 h 1814"/>
              <a:gd name="T26" fmla="*/ 753 w 1797"/>
              <a:gd name="T27" fmla="*/ 1202 h 1814"/>
              <a:gd name="T28" fmla="*/ 979 w 1797"/>
              <a:gd name="T29" fmla="*/ 1484 h 1814"/>
              <a:gd name="T30" fmla="*/ 999 w 1797"/>
              <a:gd name="T31" fmla="*/ 1080 h 1814"/>
              <a:gd name="T32" fmla="*/ 1383 w 1797"/>
              <a:gd name="T33" fmla="*/ 940 h 1814"/>
              <a:gd name="T34" fmla="*/ 967 w 1797"/>
              <a:gd name="T35" fmla="*/ 834 h 1814"/>
              <a:gd name="T36" fmla="*/ 876 w 1797"/>
              <a:gd name="T37" fmla="*/ 425 h 1814"/>
              <a:gd name="T38" fmla="*/ 719 w 1797"/>
              <a:gd name="T39" fmla="*/ 838 h 1814"/>
              <a:gd name="T40" fmla="*/ 394 w 1797"/>
              <a:gd name="T41" fmla="*/ 701 h 1814"/>
              <a:gd name="T42" fmla="*/ 555 w 1797"/>
              <a:gd name="T43" fmla="*/ 961 h 1814"/>
              <a:gd name="T44" fmla="*/ 296 w 1797"/>
              <a:gd name="T45" fmla="*/ 1337 h 1814"/>
              <a:gd name="T46" fmla="*/ 753 w 1797"/>
              <a:gd name="T47" fmla="*/ 1202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97" h="1814">
                <a:moveTo>
                  <a:pt x="1086" y="1814"/>
                </a:moveTo>
                <a:lnTo>
                  <a:pt x="1086" y="1814"/>
                </a:lnTo>
                <a:lnTo>
                  <a:pt x="709" y="1342"/>
                </a:lnTo>
                <a:lnTo>
                  <a:pt x="0" y="1553"/>
                </a:lnTo>
                <a:lnTo>
                  <a:pt x="409" y="957"/>
                </a:lnTo>
                <a:lnTo>
                  <a:pt x="89" y="439"/>
                </a:lnTo>
                <a:lnTo>
                  <a:pt x="650" y="676"/>
                </a:lnTo>
                <a:lnTo>
                  <a:pt x="906" y="0"/>
                </a:lnTo>
                <a:lnTo>
                  <a:pt x="1070" y="734"/>
                </a:lnTo>
                <a:lnTo>
                  <a:pt x="1797" y="919"/>
                </a:lnTo>
                <a:lnTo>
                  <a:pt x="1117" y="1167"/>
                </a:lnTo>
                <a:lnTo>
                  <a:pt x="1086" y="1814"/>
                </a:lnTo>
                <a:close/>
                <a:moveTo>
                  <a:pt x="753" y="1202"/>
                </a:moveTo>
                <a:lnTo>
                  <a:pt x="753" y="1202"/>
                </a:lnTo>
                <a:lnTo>
                  <a:pt x="979" y="1484"/>
                </a:lnTo>
                <a:lnTo>
                  <a:pt x="999" y="1080"/>
                </a:lnTo>
                <a:lnTo>
                  <a:pt x="1383" y="940"/>
                </a:lnTo>
                <a:lnTo>
                  <a:pt x="967" y="834"/>
                </a:lnTo>
                <a:lnTo>
                  <a:pt x="876" y="425"/>
                </a:lnTo>
                <a:lnTo>
                  <a:pt x="719" y="838"/>
                </a:lnTo>
                <a:lnTo>
                  <a:pt x="394" y="701"/>
                </a:lnTo>
                <a:lnTo>
                  <a:pt x="555" y="961"/>
                </a:lnTo>
                <a:lnTo>
                  <a:pt x="296" y="1337"/>
                </a:lnTo>
                <a:lnTo>
                  <a:pt x="753" y="1202"/>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7" name="Datumsplatzhalter 6">
            <a:extLst>
              <a:ext uri="{FF2B5EF4-FFF2-40B4-BE49-F238E27FC236}">
                <a16:creationId xmlns:a16="http://schemas.microsoft.com/office/drawing/2014/main" id="{7B4AD318-EF7B-D31E-CA77-ED696C936B32}"/>
              </a:ext>
            </a:extLst>
          </p:cNvPr>
          <p:cNvSpPr>
            <a:spLocks noGrp="1"/>
          </p:cNvSpPr>
          <p:nvPr>
            <p:ph type="dt" sz="half" idx="11"/>
          </p:nvPr>
        </p:nvSpPr>
        <p:spPr/>
        <p:txBody>
          <a:bodyPr/>
          <a:lstStyle/>
          <a:p>
            <a:fld id="{70A764FD-7A87-42B4-BD4E-4242FB4F9412}" type="datetime2">
              <a:rPr lang="de-CH" noProof="0" smtClean="0"/>
              <a:t>Dienstag, 5. September 2023</a:t>
            </a:fld>
            <a:endParaRPr lang="de-CH" noProof="0" dirty="0"/>
          </a:p>
        </p:txBody>
      </p:sp>
      <p:sp>
        <p:nvSpPr>
          <p:cNvPr id="8" name="Fußzeilenplatzhalter 7">
            <a:extLst>
              <a:ext uri="{FF2B5EF4-FFF2-40B4-BE49-F238E27FC236}">
                <a16:creationId xmlns:a16="http://schemas.microsoft.com/office/drawing/2014/main" id="{AFB80B3A-3428-0BC6-A05D-846FB3D411D7}"/>
              </a:ext>
            </a:extLst>
          </p:cNvPr>
          <p:cNvSpPr>
            <a:spLocks noGrp="1"/>
          </p:cNvSpPr>
          <p:nvPr>
            <p:ph type="ftr" sz="quarter" idx="12"/>
          </p:nvPr>
        </p:nvSpPr>
        <p:spPr/>
        <p:txBody>
          <a:bodyPr/>
          <a:lstStyle/>
          <a:p>
            <a:r>
              <a:rPr lang="de-DE" noProof="0"/>
              <a:t>Version août 2023</a:t>
            </a:r>
            <a:endParaRPr lang="de-CH" noProof="0" dirty="0"/>
          </a:p>
        </p:txBody>
      </p:sp>
      <p:sp>
        <p:nvSpPr>
          <p:cNvPr id="9" name="Foliennummernplatzhalter 8">
            <a:extLst>
              <a:ext uri="{FF2B5EF4-FFF2-40B4-BE49-F238E27FC236}">
                <a16:creationId xmlns:a16="http://schemas.microsoft.com/office/drawing/2014/main" id="{51B1CAAF-BAF5-4560-02FD-769BD45DFA82}"/>
              </a:ext>
            </a:extLst>
          </p:cNvPr>
          <p:cNvSpPr>
            <a:spLocks noGrp="1"/>
          </p:cNvSpPr>
          <p:nvPr>
            <p:ph type="sldNum" sz="quarter" idx="13"/>
          </p:nvPr>
        </p:nvSpPr>
        <p:spPr/>
        <p:txBody>
          <a:bodyPr/>
          <a:lstStyle/>
          <a:p>
            <a:fld id="{442AD375-037F-43D0-B059-5172DA06796A}" type="slidenum">
              <a:rPr lang="de-CH" noProof="0" smtClean="0"/>
              <a:pPr/>
              <a:t>‹#›</a:t>
            </a:fld>
            <a:endParaRPr lang="de-CH" noProof="0" dirty="0"/>
          </a:p>
        </p:txBody>
      </p:sp>
      <p:sp>
        <p:nvSpPr>
          <p:cNvPr id="18" name="Titelplatzhalter 1">
            <a:extLst>
              <a:ext uri="{FF2B5EF4-FFF2-40B4-BE49-F238E27FC236}">
                <a16:creationId xmlns:a16="http://schemas.microsoft.com/office/drawing/2014/main" id="{1D9379CB-B296-F7F6-80EB-9DEFE7E2D3B3}"/>
              </a:ext>
            </a:extLst>
          </p:cNvPr>
          <p:cNvSpPr>
            <a:spLocks noGrp="1"/>
          </p:cNvSpPr>
          <p:nvPr>
            <p:ph type="title" hasCustomPrompt="1"/>
          </p:nvPr>
        </p:nvSpPr>
        <p:spPr>
          <a:xfrm>
            <a:off x="427001" y="5135289"/>
            <a:ext cx="9829799" cy="529415"/>
          </a:xfrm>
          <a:prstGeom prst="rect">
            <a:avLst/>
          </a:prstGeom>
        </p:spPr>
        <p:txBody>
          <a:bodyPr vert="horz" lIns="0" tIns="0" rIns="0" bIns="0" rtlCol="0" anchor="t">
            <a:noAutofit/>
          </a:bodyPr>
          <a:lstStyle>
            <a:lvl1pPr algn="ctr">
              <a:defRPr sz="4000">
                <a:solidFill>
                  <a:schemeClr val="bg1"/>
                </a:solidFill>
              </a:defRPr>
            </a:lvl1pPr>
          </a:lstStyle>
          <a:p>
            <a:r>
              <a:rPr lang="de-CH" noProof="0" dirty="0"/>
              <a:t>Kapiteltitel hinzufügen</a:t>
            </a:r>
          </a:p>
        </p:txBody>
      </p:sp>
      <p:sp>
        <p:nvSpPr>
          <p:cNvPr id="22" name="Textplatzhalter 21">
            <a:extLst>
              <a:ext uri="{FF2B5EF4-FFF2-40B4-BE49-F238E27FC236}">
                <a16:creationId xmlns:a16="http://schemas.microsoft.com/office/drawing/2014/main" id="{A8352B8F-F8A1-4F4F-E195-049499C1D7B3}"/>
              </a:ext>
            </a:extLst>
          </p:cNvPr>
          <p:cNvSpPr>
            <a:spLocks noGrp="1"/>
          </p:cNvSpPr>
          <p:nvPr>
            <p:ph type="body" sz="quarter" idx="14" hasCustomPrompt="1"/>
          </p:nvPr>
        </p:nvSpPr>
        <p:spPr>
          <a:xfrm>
            <a:off x="5441827" y="2704978"/>
            <a:ext cx="3448169" cy="2049462"/>
          </a:xfrm>
        </p:spPr>
        <p:txBody>
          <a:bodyPr/>
          <a:lstStyle>
            <a:lvl1pPr>
              <a:defRPr sz="16000" b="1">
                <a:solidFill>
                  <a:schemeClr val="bg1"/>
                </a:solidFill>
              </a:defRPr>
            </a:lvl1pPr>
          </a:lstStyle>
          <a:p>
            <a:pPr lvl="0"/>
            <a:r>
              <a:rPr lang="de-CH" noProof="0" dirty="0"/>
              <a:t>0.0</a:t>
            </a:r>
          </a:p>
        </p:txBody>
      </p:sp>
    </p:spTree>
    <p:extLst>
      <p:ext uri="{BB962C8B-B14F-4D97-AF65-F5344CB8AC3E}">
        <p14:creationId xmlns:p14="http://schemas.microsoft.com/office/powerpoint/2010/main" val="3621332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Felder">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4FD9EFFE-558D-F115-9438-14F59761A101}"/>
              </a:ext>
            </a:extLst>
          </p:cNvPr>
          <p:cNvSpPr/>
          <p:nvPr userDrawn="1"/>
        </p:nvSpPr>
        <p:spPr>
          <a:xfrm>
            <a:off x="430213" y="431800"/>
            <a:ext cx="9829799" cy="66928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noProof="0" dirty="0">
              <a:solidFill>
                <a:schemeClr val="tx1"/>
              </a:solidFill>
            </a:endParaRPr>
          </a:p>
        </p:txBody>
      </p:sp>
      <p:sp>
        <p:nvSpPr>
          <p:cNvPr id="2" name="Textplatzhalter 2">
            <a:extLst>
              <a:ext uri="{FF2B5EF4-FFF2-40B4-BE49-F238E27FC236}">
                <a16:creationId xmlns:a16="http://schemas.microsoft.com/office/drawing/2014/main" id="{8828A0C4-ABE9-3C35-4A8A-E4DDAF0A1808}"/>
              </a:ext>
            </a:extLst>
          </p:cNvPr>
          <p:cNvSpPr>
            <a:spLocks noGrp="1"/>
          </p:cNvSpPr>
          <p:nvPr>
            <p:ph type="body" sz="quarter" idx="10" hasCustomPrompt="1"/>
          </p:nvPr>
        </p:nvSpPr>
        <p:spPr>
          <a:xfrm>
            <a:off x="9967914" y="0"/>
            <a:ext cx="473346" cy="785921"/>
          </a:xfrm>
          <a:solidFill>
            <a:schemeClr val="accent2"/>
          </a:solidFill>
        </p:spPr>
        <p:txBody>
          <a:bodyPr vert="horz" wrap="square" lIns="0" tIns="367200" rIns="0" bIns="136800" anchor="b">
            <a:spAutoFit/>
          </a:bodyPr>
          <a:lstStyle>
            <a:lvl1pPr algn="ctr">
              <a:defRPr sz="1800" b="1">
                <a:solidFill>
                  <a:schemeClr val="bg1"/>
                </a:solidFill>
                <a:latin typeface="+mj-lt"/>
              </a:defRPr>
            </a:lvl1pPr>
          </a:lstStyle>
          <a:p>
            <a:pPr lvl="0"/>
            <a:r>
              <a:rPr lang="de-CH" noProof="0" dirty="0"/>
              <a:t>0</a:t>
            </a:r>
          </a:p>
        </p:txBody>
      </p:sp>
      <p:sp>
        <p:nvSpPr>
          <p:cNvPr id="42" name="Freeform 34">
            <a:extLst>
              <a:ext uri="{FF2B5EF4-FFF2-40B4-BE49-F238E27FC236}">
                <a16:creationId xmlns:a16="http://schemas.microsoft.com/office/drawing/2014/main" id="{D8CEFAC9-B266-B93B-2D5D-68D11E2A9A0D}"/>
              </a:ext>
            </a:extLst>
          </p:cNvPr>
          <p:cNvSpPr>
            <a:spLocks/>
          </p:cNvSpPr>
          <p:nvPr userDrawn="1"/>
        </p:nvSpPr>
        <p:spPr bwMode="auto">
          <a:xfrm>
            <a:off x="9435754" y="200817"/>
            <a:ext cx="389283" cy="352668"/>
          </a:xfrm>
          <a:custGeom>
            <a:avLst/>
            <a:gdLst>
              <a:gd name="T0" fmla="*/ 95 w 335"/>
              <a:gd name="T1" fmla="*/ 130 h 304"/>
              <a:gd name="T2" fmla="*/ 95 w 335"/>
              <a:gd name="T3" fmla="*/ 130 h 304"/>
              <a:gd name="T4" fmla="*/ 0 w 335"/>
              <a:gd name="T5" fmla="*/ 120 h 304"/>
              <a:gd name="T6" fmla="*/ 73 w 335"/>
              <a:gd name="T7" fmla="*/ 180 h 304"/>
              <a:gd name="T8" fmla="*/ 7 w 335"/>
              <a:gd name="T9" fmla="*/ 256 h 304"/>
              <a:gd name="T10" fmla="*/ 101 w 335"/>
              <a:gd name="T11" fmla="*/ 234 h 304"/>
              <a:gd name="T12" fmla="*/ 230 w 335"/>
              <a:gd name="T13" fmla="*/ 304 h 304"/>
              <a:gd name="T14" fmla="*/ 180 w 335"/>
              <a:gd name="T15" fmla="*/ 205 h 304"/>
              <a:gd name="T16" fmla="*/ 335 w 335"/>
              <a:gd name="T17" fmla="*/ 148 h 304"/>
              <a:gd name="T18" fmla="*/ 147 w 335"/>
              <a:gd name="T19" fmla="*/ 127 h 304"/>
              <a:gd name="T20" fmla="*/ 125 w 335"/>
              <a:gd name="T21" fmla="*/ 0 h 304"/>
              <a:gd name="T22" fmla="*/ 95 w 335"/>
              <a:gd name="T23" fmla="*/ 13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04">
                <a:moveTo>
                  <a:pt x="95" y="130"/>
                </a:moveTo>
                <a:lnTo>
                  <a:pt x="95" y="130"/>
                </a:lnTo>
                <a:lnTo>
                  <a:pt x="0" y="120"/>
                </a:lnTo>
                <a:lnTo>
                  <a:pt x="73" y="180"/>
                </a:lnTo>
                <a:lnTo>
                  <a:pt x="7" y="256"/>
                </a:lnTo>
                <a:lnTo>
                  <a:pt x="101" y="234"/>
                </a:lnTo>
                <a:lnTo>
                  <a:pt x="230" y="304"/>
                </a:lnTo>
                <a:lnTo>
                  <a:pt x="180" y="205"/>
                </a:lnTo>
                <a:lnTo>
                  <a:pt x="335" y="148"/>
                </a:lnTo>
                <a:lnTo>
                  <a:pt x="147" y="127"/>
                </a:lnTo>
                <a:lnTo>
                  <a:pt x="125" y="0"/>
                </a:lnTo>
                <a:lnTo>
                  <a:pt x="95" y="130"/>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43" name="Gruppieren 42">
            <a:extLst>
              <a:ext uri="{FF2B5EF4-FFF2-40B4-BE49-F238E27FC236}">
                <a16:creationId xmlns:a16="http://schemas.microsoft.com/office/drawing/2014/main" id="{7DB7B28B-F286-C162-BC6F-6AD253ADF239}"/>
              </a:ext>
            </a:extLst>
          </p:cNvPr>
          <p:cNvGrpSpPr/>
          <p:nvPr userDrawn="1"/>
        </p:nvGrpSpPr>
        <p:grpSpPr>
          <a:xfrm>
            <a:off x="8740853" y="491567"/>
            <a:ext cx="262653" cy="263973"/>
            <a:chOff x="952501" y="1052513"/>
            <a:chExt cx="315912" cy="317500"/>
          </a:xfrm>
        </p:grpSpPr>
        <p:sp>
          <p:nvSpPr>
            <p:cNvPr id="44" name="Freeform 26">
              <a:extLst>
                <a:ext uri="{FF2B5EF4-FFF2-40B4-BE49-F238E27FC236}">
                  <a16:creationId xmlns:a16="http://schemas.microsoft.com/office/drawing/2014/main" id="{FA4C2842-76A9-4041-0E02-24FE3E3FB7D1}"/>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5" name="Freeform 27">
              <a:extLst>
                <a:ext uri="{FF2B5EF4-FFF2-40B4-BE49-F238E27FC236}">
                  <a16:creationId xmlns:a16="http://schemas.microsoft.com/office/drawing/2014/main" id="{4189F89A-9495-13BD-78FE-E8F3C2475309}"/>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6" name="Freeform 28">
              <a:extLst>
                <a:ext uri="{FF2B5EF4-FFF2-40B4-BE49-F238E27FC236}">
                  <a16:creationId xmlns:a16="http://schemas.microsoft.com/office/drawing/2014/main" id="{A61ACF45-E165-EA6D-D8C4-B0520FDEAE1D}"/>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7" name="Freeform 29">
              <a:extLst>
                <a:ext uri="{FF2B5EF4-FFF2-40B4-BE49-F238E27FC236}">
                  <a16:creationId xmlns:a16="http://schemas.microsoft.com/office/drawing/2014/main" id="{1F5B6180-CD89-3E14-C561-BB625288C9B2}"/>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53" name="Freeform 35">
            <a:extLst>
              <a:ext uri="{FF2B5EF4-FFF2-40B4-BE49-F238E27FC236}">
                <a16:creationId xmlns:a16="http://schemas.microsoft.com/office/drawing/2014/main" id="{FAE40B87-17A8-F668-6FB2-A4178EC1E15B}"/>
              </a:ext>
            </a:extLst>
          </p:cNvPr>
          <p:cNvSpPr>
            <a:spLocks/>
          </p:cNvSpPr>
          <p:nvPr userDrawn="1"/>
        </p:nvSpPr>
        <p:spPr bwMode="auto">
          <a:xfrm>
            <a:off x="8360214" y="142565"/>
            <a:ext cx="243242" cy="261775"/>
          </a:xfrm>
          <a:custGeom>
            <a:avLst/>
            <a:gdLst>
              <a:gd name="T0" fmla="*/ 28 w 175"/>
              <a:gd name="T1" fmla="*/ 158 h 188"/>
              <a:gd name="T2" fmla="*/ 28 w 175"/>
              <a:gd name="T3" fmla="*/ 158 h 188"/>
              <a:gd name="T4" fmla="*/ 75 w 175"/>
              <a:gd name="T5" fmla="*/ 137 h 188"/>
              <a:gd name="T6" fmla="*/ 96 w 175"/>
              <a:gd name="T7" fmla="*/ 188 h 188"/>
              <a:gd name="T8" fmla="*/ 109 w 175"/>
              <a:gd name="T9" fmla="*/ 137 h 188"/>
              <a:gd name="T10" fmla="*/ 175 w 175"/>
              <a:gd name="T11" fmla="*/ 91 h 188"/>
              <a:gd name="T12" fmla="*/ 114 w 175"/>
              <a:gd name="T13" fmla="*/ 91 h 188"/>
              <a:gd name="T14" fmla="*/ 124 w 175"/>
              <a:gd name="T15" fmla="*/ 0 h 188"/>
              <a:gd name="T16" fmla="*/ 67 w 175"/>
              <a:gd name="T17" fmla="*/ 88 h 188"/>
              <a:gd name="T18" fmla="*/ 0 w 175"/>
              <a:gd name="T19" fmla="*/ 67 h 188"/>
              <a:gd name="T20" fmla="*/ 56 w 175"/>
              <a:gd name="T21" fmla="*/ 114 h 188"/>
              <a:gd name="T22" fmla="*/ 28 w 175"/>
              <a:gd name="T23" fmla="*/ 1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8"/>
                </a:moveTo>
                <a:lnTo>
                  <a:pt x="28" y="158"/>
                </a:lnTo>
                <a:lnTo>
                  <a:pt x="75" y="137"/>
                </a:lnTo>
                <a:lnTo>
                  <a:pt x="96" y="188"/>
                </a:lnTo>
                <a:lnTo>
                  <a:pt x="109" y="137"/>
                </a:lnTo>
                <a:lnTo>
                  <a:pt x="175" y="91"/>
                </a:lnTo>
                <a:lnTo>
                  <a:pt x="114" y="91"/>
                </a:lnTo>
                <a:lnTo>
                  <a:pt x="124" y="0"/>
                </a:lnTo>
                <a:lnTo>
                  <a:pt x="67" y="88"/>
                </a:lnTo>
                <a:lnTo>
                  <a:pt x="0" y="67"/>
                </a:lnTo>
                <a:lnTo>
                  <a:pt x="56" y="114"/>
                </a:lnTo>
                <a:lnTo>
                  <a:pt x="28" y="158"/>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54" name="Gruppieren 53">
            <a:extLst>
              <a:ext uri="{FF2B5EF4-FFF2-40B4-BE49-F238E27FC236}">
                <a16:creationId xmlns:a16="http://schemas.microsoft.com/office/drawing/2014/main" id="{05FCF960-85E6-4DDE-1A20-E7B97D11FAF2}"/>
              </a:ext>
            </a:extLst>
          </p:cNvPr>
          <p:cNvGrpSpPr/>
          <p:nvPr userDrawn="1"/>
        </p:nvGrpSpPr>
        <p:grpSpPr>
          <a:xfrm>
            <a:off x="7913824" y="470142"/>
            <a:ext cx="148238" cy="148983"/>
            <a:chOff x="952501" y="1052513"/>
            <a:chExt cx="315912" cy="317500"/>
          </a:xfrm>
        </p:grpSpPr>
        <p:sp>
          <p:nvSpPr>
            <p:cNvPr id="55" name="Freeform 26">
              <a:extLst>
                <a:ext uri="{FF2B5EF4-FFF2-40B4-BE49-F238E27FC236}">
                  <a16:creationId xmlns:a16="http://schemas.microsoft.com/office/drawing/2014/main" id="{7718CFFD-C999-045F-2A6F-1B02E0826E28}"/>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6" name="Freeform 27">
              <a:extLst>
                <a:ext uri="{FF2B5EF4-FFF2-40B4-BE49-F238E27FC236}">
                  <a16:creationId xmlns:a16="http://schemas.microsoft.com/office/drawing/2014/main" id="{C2A4899F-FEA5-47BD-1152-021F26786D65}"/>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7" name="Freeform 28">
              <a:extLst>
                <a:ext uri="{FF2B5EF4-FFF2-40B4-BE49-F238E27FC236}">
                  <a16:creationId xmlns:a16="http://schemas.microsoft.com/office/drawing/2014/main" id="{60E2563D-858B-E12F-1B24-700E93D00DAB}"/>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8" name="Freeform 29">
              <a:extLst>
                <a:ext uri="{FF2B5EF4-FFF2-40B4-BE49-F238E27FC236}">
                  <a16:creationId xmlns:a16="http://schemas.microsoft.com/office/drawing/2014/main" id="{D4D29983-8185-02DD-BB3B-E14F95282267}"/>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59" name="Freeform 22">
            <a:extLst>
              <a:ext uri="{FF2B5EF4-FFF2-40B4-BE49-F238E27FC236}">
                <a16:creationId xmlns:a16="http://schemas.microsoft.com/office/drawing/2014/main" id="{5AB6200E-4B54-280C-328B-26AF4C56ABFB}"/>
              </a:ext>
            </a:extLst>
          </p:cNvPr>
          <p:cNvSpPr>
            <a:spLocks noEditPoints="1"/>
          </p:cNvSpPr>
          <p:nvPr userDrawn="1"/>
        </p:nvSpPr>
        <p:spPr bwMode="auto">
          <a:xfrm>
            <a:off x="9129315" y="873039"/>
            <a:ext cx="267494" cy="269962"/>
          </a:xfrm>
          <a:custGeom>
            <a:avLst/>
            <a:gdLst>
              <a:gd name="T0" fmla="*/ 1086 w 1797"/>
              <a:gd name="T1" fmla="*/ 1814 h 1814"/>
              <a:gd name="T2" fmla="*/ 1086 w 1797"/>
              <a:gd name="T3" fmla="*/ 1814 h 1814"/>
              <a:gd name="T4" fmla="*/ 709 w 1797"/>
              <a:gd name="T5" fmla="*/ 1342 h 1814"/>
              <a:gd name="T6" fmla="*/ 0 w 1797"/>
              <a:gd name="T7" fmla="*/ 1553 h 1814"/>
              <a:gd name="T8" fmla="*/ 409 w 1797"/>
              <a:gd name="T9" fmla="*/ 957 h 1814"/>
              <a:gd name="T10" fmla="*/ 89 w 1797"/>
              <a:gd name="T11" fmla="*/ 439 h 1814"/>
              <a:gd name="T12" fmla="*/ 650 w 1797"/>
              <a:gd name="T13" fmla="*/ 676 h 1814"/>
              <a:gd name="T14" fmla="*/ 906 w 1797"/>
              <a:gd name="T15" fmla="*/ 0 h 1814"/>
              <a:gd name="T16" fmla="*/ 1070 w 1797"/>
              <a:gd name="T17" fmla="*/ 734 h 1814"/>
              <a:gd name="T18" fmla="*/ 1797 w 1797"/>
              <a:gd name="T19" fmla="*/ 919 h 1814"/>
              <a:gd name="T20" fmla="*/ 1117 w 1797"/>
              <a:gd name="T21" fmla="*/ 1167 h 1814"/>
              <a:gd name="T22" fmla="*/ 1086 w 1797"/>
              <a:gd name="T23" fmla="*/ 1814 h 1814"/>
              <a:gd name="T24" fmla="*/ 753 w 1797"/>
              <a:gd name="T25" fmla="*/ 1202 h 1814"/>
              <a:gd name="T26" fmla="*/ 753 w 1797"/>
              <a:gd name="T27" fmla="*/ 1202 h 1814"/>
              <a:gd name="T28" fmla="*/ 979 w 1797"/>
              <a:gd name="T29" fmla="*/ 1484 h 1814"/>
              <a:gd name="T30" fmla="*/ 999 w 1797"/>
              <a:gd name="T31" fmla="*/ 1080 h 1814"/>
              <a:gd name="T32" fmla="*/ 1383 w 1797"/>
              <a:gd name="T33" fmla="*/ 940 h 1814"/>
              <a:gd name="T34" fmla="*/ 967 w 1797"/>
              <a:gd name="T35" fmla="*/ 834 h 1814"/>
              <a:gd name="T36" fmla="*/ 876 w 1797"/>
              <a:gd name="T37" fmla="*/ 425 h 1814"/>
              <a:gd name="T38" fmla="*/ 719 w 1797"/>
              <a:gd name="T39" fmla="*/ 838 h 1814"/>
              <a:gd name="T40" fmla="*/ 394 w 1797"/>
              <a:gd name="T41" fmla="*/ 701 h 1814"/>
              <a:gd name="T42" fmla="*/ 555 w 1797"/>
              <a:gd name="T43" fmla="*/ 961 h 1814"/>
              <a:gd name="T44" fmla="*/ 296 w 1797"/>
              <a:gd name="T45" fmla="*/ 1337 h 1814"/>
              <a:gd name="T46" fmla="*/ 753 w 1797"/>
              <a:gd name="T47" fmla="*/ 1202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97" h="1814">
                <a:moveTo>
                  <a:pt x="1086" y="1814"/>
                </a:moveTo>
                <a:lnTo>
                  <a:pt x="1086" y="1814"/>
                </a:lnTo>
                <a:lnTo>
                  <a:pt x="709" y="1342"/>
                </a:lnTo>
                <a:lnTo>
                  <a:pt x="0" y="1553"/>
                </a:lnTo>
                <a:lnTo>
                  <a:pt x="409" y="957"/>
                </a:lnTo>
                <a:lnTo>
                  <a:pt x="89" y="439"/>
                </a:lnTo>
                <a:lnTo>
                  <a:pt x="650" y="676"/>
                </a:lnTo>
                <a:lnTo>
                  <a:pt x="906" y="0"/>
                </a:lnTo>
                <a:lnTo>
                  <a:pt x="1070" y="734"/>
                </a:lnTo>
                <a:lnTo>
                  <a:pt x="1797" y="919"/>
                </a:lnTo>
                <a:lnTo>
                  <a:pt x="1117" y="1167"/>
                </a:lnTo>
                <a:lnTo>
                  <a:pt x="1086" y="1814"/>
                </a:lnTo>
                <a:close/>
                <a:moveTo>
                  <a:pt x="753" y="1202"/>
                </a:moveTo>
                <a:lnTo>
                  <a:pt x="753" y="1202"/>
                </a:lnTo>
                <a:lnTo>
                  <a:pt x="979" y="1484"/>
                </a:lnTo>
                <a:lnTo>
                  <a:pt x="999" y="1080"/>
                </a:lnTo>
                <a:lnTo>
                  <a:pt x="1383" y="940"/>
                </a:lnTo>
                <a:lnTo>
                  <a:pt x="967" y="834"/>
                </a:lnTo>
                <a:lnTo>
                  <a:pt x="876" y="425"/>
                </a:lnTo>
                <a:lnTo>
                  <a:pt x="719" y="838"/>
                </a:lnTo>
                <a:lnTo>
                  <a:pt x="394" y="701"/>
                </a:lnTo>
                <a:lnTo>
                  <a:pt x="555" y="961"/>
                </a:lnTo>
                <a:lnTo>
                  <a:pt x="296" y="1337"/>
                </a:lnTo>
                <a:lnTo>
                  <a:pt x="753" y="1202"/>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7" name="Datumsplatzhalter 6">
            <a:extLst>
              <a:ext uri="{FF2B5EF4-FFF2-40B4-BE49-F238E27FC236}">
                <a16:creationId xmlns:a16="http://schemas.microsoft.com/office/drawing/2014/main" id="{7B4AD318-EF7B-D31E-CA77-ED696C936B32}"/>
              </a:ext>
            </a:extLst>
          </p:cNvPr>
          <p:cNvSpPr>
            <a:spLocks noGrp="1"/>
          </p:cNvSpPr>
          <p:nvPr>
            <p:ph type="dt" sz="half" idx="11"/>
          </p:nvPr>
        </p:nvSpPr>
        <p:spPr/>
        <p:txBody>
          <a:bodyPr/>
          <a:lstStyle/>
          <a:p>
            <a:fld id="{443F51D0-E082-4352-9527-EBB43233B6DD}" type="datetime2">
              <a:rPr lang="de-CH" noProof="0" smtClean="0"/>
              <a:t>Dienstag, 5. September 2023</a:t>
            </a:fld>
            <a:endParaRPr lang="de-CH" noProof="0" dirty="0"/>
          </a:p>
        </p:txBody>
      </p:sp>
      <p:sp>
        <p:nvSpPr>
          <p:cNvPr id="8" name="Fußzeilenplatzhalter 7">
            <a:extLst>
              <a:ext uri="{FF2B5EF4-FFF2-40B4-BE49-F238E27FC236}">
                <a16:creationId xmlns:a16="http://schemas.microsoft.com/office/drawing/2014/main" id="{AFB80B3A-3428-0BC6-A05D-846FB3D411D7}"/>
              </a:ext>
            </a:extLst>
          </p:cNvPr>
          <p:cNvSpPr>
            <a:spLocks noGrp="1"/>
          </p:cNvSpPr>
          <p:nvPr>
            <p:ph type="ftr" sz="quarter" idx="12"/>
          </p:nvPr>
        </p:nvSpPr>
        <p:spPr/>
        <p:txBody>
          <a:bodyPr/>
          <a:lstStyle/>
          <a:p>
            <a:r>
              <a:rPr lang="de-DE" noProof="0"/>
              <a:t>Version août 2023</a:t>
            </a:r>
            <a:endParaRPr lang="de-CH" noProof="0" dirty="0"/>
          </a:p>
        </p:txBody>
      </p:sp>
      <p:sp>
        <p:nvSpPr>
          <p:cNvPr id="9" name="Foliennummernplatzhalter 8">
            <a:extLst>
              <a:ext uri="{FF2B5EF4-FFF2-40B4-BE49-F238E27FC236}">
                <a16:creationId xmlns:a16="http://schemas.microsoft.com/office/drawing/2014/main" id="{51B1CAAF-BAF5-4560-02FD-769BD45DFA82}"/>
              </a:ext>
            </a:extLst>
          </p:cNvPr>
          <p:cNvSpPr>
            <a:spLocks noGrp="1"/>
          </p:cNvSpPr>
          <p:nvPr>
            <p:ph type="sldNum" sz="quarter" idx="13"/>
          </p:nvPr>
        </p:nvSpPr>
        <p:spPr/>
        <p:txBody>
          <a:bodyPr/>
          <a:lstStyle/>
          <a:p>
            <a:fld id="{442AD375-037F-43D0-B059-5172DA06796A}" type="slidenum">
              <a:rPr lang="de-CH" noProof="0" smtClean="0"/>
              <a:pPr/>
              <a:t>‹#›</a:t>
            </a:fld>
            <a:endParaRPr lang="de-CH" noProof="0" dirty="0"/>
          </a:p>
        </p:txBody>
      </p:sp>
      <p:sp>
        <p:nvSpPr>
          <p:cNvPr id="3" name="Titel 1">
            <a:extLst>
              <a:ext uri="{FF2B5EF4-FFF2-40B4-BE49-F238E27FC236}">
                <a16:creationId xmlns:a16="http://schemas.microsoft.com/office/drawing/2014/main" id="{558AFBA1-A37B-1361-C4D7-1749435B4734}"/>
              </a:ext>
            </a:extLst>
          </p:cNvPr>
          <p:cNvSpPr>
            <a:spLocks noGrp="1"/>
          </p:cNvSpPr>
          <p:nvPr>
            <p:ph type="title"/>
          </p:nvPr>
        </p:nvSpPr>
        <p:spPr>
          <a:xfrm>
            <a:off x="612714" y="781674"/>
            <a:ext cx="7380000" cy="529415"/>
          </a:xfrm>
        </p:spPr>
        <p:txBody>
          <a:bodyPr/>
          <a:lstStyle>
            <a:lvl1pPr>
              <a:defRPr>
                <a:solidFill>
                  <a:schemeClr val="bg1"/>
                </a:solidFill>
              </a:defRPr>
            </a:lvl1pPr>
          </a:lstStyle>
          <a:p>
            <a:r>
              <a:rPr lang="de-DE" noProof="0"/>
              <a:t>Titelmasterformat durch Klicken bearbeiten</a:t>
            </a:r>
            <a:endParaRPr lang="de-CH" noProof="0" dirty="0"/>
          </a:p>
        </p:txBody>
      </p:sp>
      <p:sp>
        <p:nvSpPr>
          <p:cNvPr id="11" name="Inhaltsplatzhalter 10">
            <a:extLst>
              <a:ext uri="{FF2B5EF4-FFF2-40B4-BE49-F238E27FC236}">
                <a16:creationId xmlns:a16="http://schemas.microsoft.com/office/drawing/2014/main" id="{CE9CE340-ED23-51C2-FD0F-8EEEC348A39F}"/>
              </a:ext>
            </a:extLst>
          </p:cNvPr>
          <p:cNvSpPr>
            <a:spLocks noGrp="1"/>
          </p:cNvSpPr>
          <p:nvPr>
            <p:ph sz="quarter" idx="14" hasCustomPrompt="1"/>
          </p:nvPr>
        </p:nvSpPr>
        <p:spPr>
          <a:xfrm>
            <a:off x="1417758" y="2783132"/>
            <a:ext cx="3830400" cy="2117481"/>
          </a:xfrm>
          <a:solidFill>
            <a:schemeClr val="bg1"/>
          </a:solidFill>
        </p:spPr>
        <p:txBody>
          <a:bodyPr lIns="144000" tIns="90000" rIns="144000" bIns="90000"/>
          <a:lstStyle>
            <a:lvl1pPr>
              <a:defRPr sz="1100" b="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de-CH" noProof="0" dirty="0"/>
              <a:t>Inhalt hinzufügen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
        <p:nvSpPr>
          <p:cNvPr id="12" name="Inhaltsplatzhalter 10">
            <a:extLst>
              <a:ext uri="{FF2B5EF4-FFF2-40B4-BE49-F238E27FC236}">
                <a16:creationId xmlns:a16="http://schemas.microsoft.com/office/drawing/2014/main" id="{0F53B3E6-EAA5-D341-4FCC-E374CD420448}"/>
              </a:ext>
            </a:extLst>
          </p:cNvPr>
          <p:cNvSpPr>
            <a:spLocks noGrp="1"/>
          </p:cNvSpPr>
          <p:nvPr>
            <p:ph sz="quarter" idx="15" hasCustomPrompt="1"/>
          </p:nvPr>
        </p:nvSpPr>
        <p:spPr>
          <a:xfrm>
            <a:off x="5438105" y="2783132"/>
            <a:ext cx="3829720" cy="2117481"/>
          </a:xfrm>
          <a:solidFill>
            <a:schemeClr val="bg1"/>
          </a:solidFill>
        </p:spPr>
        <p:txBody>
          <a:bodyPr lIns="144000" tIns="90000" rIns="144000" bIns="90000"/>
          <a:lstStyle>
            <a:lvl1pPr>
              <a:defRPr sz="1100" b="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de-CH" noProof="0" dirty="0"/>
              <a:t>Inhalt hinzufügen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
        <p:nvSpPr>
          <p:cNvPr id="4" name="Textplatzhalter 8">
            <a:extLst>
              <a:ext uri="{FF2B5EF4-FFF2-40B4-BE49-F238E27FC236}">
                <a16:creationId xmlns:a16="http://schemas.microsoft.com/office/drawing/2014/main" id="{36470854-2210-B536-8BC5-642B8AAAFFA1}"/>
              </a:ext>
            </a:extLst>
          </p:cNvPr>
          <p:cNvSpPr>
            <a:spLocks noGrp="1"/>
          </p:cNvSpPr>
          <p:nvPr>
            <p:ph type="body" sz="quarter" idx="18" hasCustomPrompt="1"/>
          </p:nvPr>
        </p:nvSpPr>
        <p:spPr>
          <a:xfrm>
            <a:off x="612000" y="597298"/>
            <a:ext cx="7380000" cy="184278"/>
          </a:xfrm>
        </p:spPr>
        <p:txBody>
          <a:bodyPr/>
          <a:lstStyle>
            <a:lvl1pPr>
              <a:lnSpc>
                <a:spcPct val="80000"/>
              </a:lnSpc>
              <a:defRPr sz="1200" b="1">
                <a:solidFill>
                  <a:schemeClr val="accent1"/>
                </a:solidFill>
              </a:defRPr>
            </a:lvl1pPr>
          </a:lstStyle>
          <a:p>
            <a:pPr lvl="0"/>
            <a:r>
              <a:rPr lang="de-CH" noProof="0" dirty="0"/>
              <a:t>Kapiteltitel</a:t>
            </a:r>
          </a:p>
        </p:txBody>
      </p:sp>
    </p:spTree>
    <p:extLst>
      <p:ext uri="{BB962C8B-B14F-4D97-AF65-F5344CB8AC3E}">
        <p14:creationId xmlns:p14="http://schemas.microsoft.com/office/powerpoint/2010/main" val="181281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rei Felder">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4FD9EFFE-558D-F115-9438-14F59761A101}"/>
              </a:ext>
            </a:extLst>
          </p:cNvPr>
          <p:cNvSpPr/>
          <p:nvPr userDrawn="1"/>
        </p:nvSpPr>
        <p:spPr>
          <a:xfrm>
            <a:off x="430213" y="431800"/>
            <a:ext cx="9829799" cy="66928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noProof="0" dirty="0">
              <a:solidFill>
                <a:schemeClr val="tx1"/>
              </a:solidFill>
            </a:endParaRPr>
          </a:p>
        </p:txBody>
      </p:sp>
      <p:sp>
        <p:nvSpPr>
          <p:cNvPr id="2" name="Textplatzhalter 2">
            <a:extLst>
              <a:ext uri="{FF2B5EF4-FFF2-40B4-BE49-F238E27FC236}">
                <a16:creationId xmlns:a16="http://schemas.microsoft.com/office/drawing/2014/main" id="{8828A0C4-ABE9-3C35-4A8A-E4DDAF0A1808}"/>
              </a:ext>
            </a:extLst>
          </p:cNvPr>
          <p:cNvSpPr>
            <a:spLocks noGrp="1"/>
          </p:cNvSpPr>
          <p:nvPr>
            <p:ph type="body" sz="quarter" idx="10" hasCustomPrompt="1"/>
          </p:nvPr>
        </p:nvSpPr>
        <p:spPr>
          <a:xfrm>
            <a:off x="9967914" y="0"/>
            <a:ext cx="473346" cy="785921"/>
          </a:xfrm>
          <a:solidFill>
            <a:schemeClr val="accent2"/>
          </a:solidFill>
        </p:spPr>
        <p:txBody>
          <a:bodyPr vert="horz" wrap="square" lIns="0" tIns="367200" rIns="0" bIns="136800" anchor="b">
            <a:spAutoFit/>
          </a:bodyPr>
          <a:lstStyle>
            <a:lvl1pPr algn="ctr">
              <a:defRPr sz="1800" b="1">
                <a:solidFill>
                  <a:schemeClr val="bg1"/>
                </a:solidFill>
                <a:latin typeface="+mj-lt"/>
              </a:defRPr>
            </a:lvl1pPr>
          </a:lstStyle>
          <a:p>
            <a:pPr lvl="0"/>
            <a:r>
              <a:rPr lang="de-CH" noProof="0" dirty="0"/>
              <a:t>0</a:t>
            </a:r>
          </a:p>
        </p:txBody>
      </p:sp>
      <p:sp>
        <p:nvSpPr>
          <p:cNvPr id="42" name="Freeform 34">
            <a:extLst>
              <a:ext uri="{FF2B5EF4-FFF2-40B4-BE49-F238E27FC236}">
                <a16:creationId xmlns:a16="http://schemas.microsoft.com/office/drawing/2014/main" id="{D8CEFAC9-B266-B93B-2D5D-68D11E2A9A0D}"/>
              </a:ext>
            </a:extLst>
          </p:cNvPr>
          <p:cNvSpPr>
            <a:spLocks/>
          </p:cNvSpPr>
          <p:nvPr userDrawn="1"/>
        </p:nvSpPr>
        <p:spPr bwMode="auto">
          <a:xfrm>
            <a:off x="9435754" y="200817"/>
            <a:ext cx="389283" cy="352668"/>
          </a:xfrm>
          <a:custGeom>
            <a:avLst/>
            <a:gdLst>
              <a:gd name="T0" fmla="*/ 95 w 335"/>
              <a:gd name="T1" fmla="*/ 130 h 304"/>
              <a:gd name="T2" fmla="*/ 95 w 335"/>
              <a:gd name="T3" fmla="*/ 130 h 304"/>
              <a:gd name="T4" fmla="*/ 0 w 335"/>
              <a:gd name="T5" fmla="*/ 120 h 304"/>
              <a:gd name="T6" fmla="*/ 73 w 335"/>
              <a:gd name="T7" fmla="*/ 180 h 304"/>
              <a:gd name="T8" fmla="*/ 7 w 335"/>
              <a:gd name="T9" fmla="*/ 256 h 304"/>
              <a:gd name="T10" fmla="*/ 101 w 335"/>
              <a:gd name="T11" fmla="*/ 234 h 304"/>
              <a:gd name="T12" fmla="*/ 230 w 335"/>
              <a:gd name="T13" fmla="*/ 304 h 304"/>
              <a:gd name="T14" fmla="*/ 180 w 335"/>
              <a:gd name="T15" fmla="*/ 205 h 304"/>
              <a:gd name="T16" fmla="*/ 335 w 335"/>
              <a:gd name="T17" fmla="*/ 148 h 304"/>
              <a:gd name="T18" fmla="*/ 147 w 335"/>
              <a:gd name="T19" fmla="*/ 127 h 304"/>
              <a:gd name="T20" fmla="*/ 125 w 335"/>
              <a:gd name="T21" fmla="*/ 0 h 304"/>
              <a:gd name="T22" fmla="*/ 95 w 335"/>
              <a:gd name="T23" fmla="*/ 13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04">
                <a:moveTo>
                  <a:pt x="95" y="130"/>
                </a:moveTo>
                <a:lnTo>
                  <a:pt x="95" y="130"/>
                </a:lnTo>
                <a:lnTo>
                  <a:pt x="0" y="120"/>
                </a:lnTo>
                <a:lnTo>
                  <a:pt x="73" y="180"/>
                </a:lnTo>
                <a:lnTo>
                  <a:pt x="7" y="256"/>
                </a:lnTo>
                <a:lnTo>
                  <a:pt x="101" y="234"/>
                </a:lnTo>
                <a:lnTo>
                  <a:pt x="230" y="304"/>
                </a:lnTo>
                <a:lnTo>
                  <a:pt x="180" y="205"/>
                </a:lnTo>
                <a:lnTo>
                  <a:pt x="335" y="148"/>
                </a:lnTo>
                <a:lnTo>
                  <a:pt x="147" y="127"/>
                </a:lnTo>
                <a:lnTo>
                  <a:pt x="125" y="0"/>
                </a:lnTo>
                <a:lnTo>
                  <a:pt x="95" y="130"/>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43" name="Gruppieren 42">
            <a:extLst>
              <a:ext uri="{FF2B5EF4-FFF2-40B4-BE49-F238E27FC236}">
                <a16:creationId xmlns:a16="http://schemas.microsoft.com/office/drawing/2014/main" id="{7DB7B28B-F286-C162-BC6F-6AD253ADF239}"/>
              </a:ext>
            </a:extLst>
          </p:cNvPr>
          <p:cNvGrpSpPr/>
          <p:nvPr userDrawn="1"/>
        </p:nvGrpSpPr>
        <p:grpSpPr>
          <a:xfrm>
            <a:off x="8740853" y="491567"/>
            <a:ext cx="262653" cy="263973"/>
            <a:chOff x="952501" y="1052513"/>
            <a:chExt cx="315912" cy="317500"/>
          </a:xfrm>
        </p:grpSpPr>
        <p:sp>
          <p:nvSpPr>
            <p:cNvPr id="44" name="Freeform 26">
              <a:extLst>
                <a:ext uri="{FF2B5EF4-FFF2-40B4-BE49-F238E27FC236}">
                  <a16:creationId xmlns:a16="http://schemas.microsoft.com/office/drawing/2014/main" id="{FA4C2842-76A9-4041-0E02-24FE3E3FB7D1}"/>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5" name="Freeform 27">
              <a:extLst>
                <a:ext uri="{FF2B5EF4-FFF2-40B4-BE49-F238E27FC236}">
                  <a16:creationId xmlns:a16="http://schemas.microsoft.com/office/drawing/2014/main" id="{4189F89A-9495-13BD-78FE-E8F3C2475309}"/>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6" name="Freeform 28">
              <a:extLst>
                <a:ext uri="{FF2B5EF4-FFF2-40B4-BE49-F238E27FC236}">
                  <a16:creationId xmlns:a16="http://schemas.microsoft.com/office/drawing/2014/main" id="{A61ACF45-E165-EA6D-D8C4-B0520FDEAE1D}"/>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7" name="Freeform 29">
              <a:extLst>
                <a:ext uri="{FF2B5EF4-FFF2-40B4-BE49-F238E27FC236}">
                  <a16:creationId xmlns:a16="http://schemas.microsoft.com/office/drawing/2014/main" id="{1F5B6180-CD89-3E14-C561-BB625288C9B2}"/>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53" name="Freeform 35">
            <a:extLst>
              <a:ext uri="{FF2B5EF4-FFF2-40B4-BE49-F238E27FC236}">
                <a16:creationId xmlns:a16="http://schemas.microsoft.com/office/drawing/2014/main" id="{FAE40B87-17A8-F668-6FB2-A4178EC1E15B}"/>
              </a:ext>
            </a:extLst>
          </p:cNvPr>
          <p:cNvSpPr>
            <a:spLocks/>
          </p:cNvSpPr>
          <p:nvPr userDrawn="1"/>
        </p:nvSpPr>
        <p:spPr bwMode="auto">
          <a:xfrm>
            <a:off x="8360214" y="142565"/>
            <a:ext cx="243242" cy="261775"/>
          </a:xfrm>
          <a:custGeom>
            <a:avLst/>
            <a:gdLst>
              <a:gd name="T0" fmla="*/ 28 w 175"/>
              <a:gd name="T1" fmla="*/ 158 h 188"/>
              <a:gd name="T2" fmla="*/ 28 w 175"/>
              <a:gd name="T3" fmla="*/ 158 h 188"/>
              <a:gd name="T4" fmla="*/ 75 w 175"/>
              <a:gd name="T5" fmla="*/ 137 h 188"/>
              <a:gd name="T6" fmla="*/ 96 w 175"/>
              <a:gd name="T7" fmla="*/ 188 h 188"/>
              <a:gd name="T8" fmla="*/ 109 w 175"/>
              <a:gd name="T9" fmla="*/ 137 h 188"/>
              <a:gd name="T10" fmla="*/ 175 w 175"/>
              <a:gd name="T11" fmla="*/ 91 h 188"/>
              <a:gd name="T12" fmla="*/ 114 w 175"/>
              <a:gd name="T13" fmla="*/ 91 h 188"/>
              <a:gd name="T14" fmla="*/ 124 w 175"/>
              <a:gd name="T15" fmla="*/ 0 h 188"/>
              <a:gd name="T16" fmla="*/ 67 w 175"/>
              <a:gd name="T17" fmla="*/ 88 h 188"/>
              <a:gd name="T18" fmla="*/ 0 w 175"/>
              <a:gd name="T19" fmla="*/ 67 h 188"/>
              <a:gd name="T20" fmla="*/ 56 w 175"/>
              <a:gd name="T21" fmla="*/ 114 h 188"/>
              <a:gd name="T22" fmla="*/ 28 w 175"/>
              <a:gd name="T23" fmla="*/ 1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8"/>
                </a:moveTo>
                <a:lnTo>
                  <a:pt x="28" y="158"/>
                </a:lnTo>
                <a:lnTo>
                  <a:pt x="75" y="137"/>
                </a:lnTo>
                <a:lnTo>
                  <a:pt x="96" y="188"/>
                </a:lnTo>
                <a:lnTo>
                  <a:pt x="109" y="137"/>
                </a:lnTo>
                <a:lnTo>
                  <a:pt x="175" y="91"/>
                </a:lnTo>
                <a:lnTo>
                  <a:pt x="114" y="91"/>
                </a:lnTo>
                <a:lnTo>
                  <a:pt x="124" y="0"/>
                </a:lnTo>
                <a:lnTo>
                  <a:pt x="67" y="88"/>
                </a:lnTo>
                <a:lnTo>
                  <a:pt x="0" y="67"/>
                </a:lnTo>
                <a:lnTo>
                  <a:pt x="56" y="114"/>
                </a:lnTo>
                <a:lnTo>
                  <a:pt x="28" y="158"/>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54" name="Gruppieren 53">
            <a:extLst>
              <a:ext uri="{FF2B5EF4-FFF2-40B4-BE49-F238E27FC236}">
                <a16:creationId xmlns:a16="http://schemas.microsoft.com/office/drawing/2014/main" id="{05FCF960-85E6-4DDE-1A20-E7B97D11FAF2}"/>
              </a:ext>
            </a:extLst>
          </p:cNvPr>
          <p:cNvGrpSpPr/>
          <p:nvPr userDrawn="1"/>
        </p:nvGrpSpPr>
        <p:grpSpPr>
          <a:xfrm>
            <a:off x="7913824" y="470142"/>
            <a:ext cx="148238" cy="148983"/>
            <a:chOff x="952501" y="1052513"/>
            <a:chExt cx="315912" cy="317500"/>
          </a:xfrm>
        </p:grpSpPr>
        <p:sp>
          <p:nvSpPr>
            <p:cNvPr id="55" name="Freeform 26">
              <a:extLst>
                <a:ext uri="{FF2B5EF4-FFF2-40B4-BE49-F238E27FC236}">
                  <a16:creationId xmlns:a16="http://schemas.microsoft.com/office/drawing/2014/main" id="{7718CFFD-C999-045F-2A6F-1B02E0826E28}"/>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6" name="Freeform 27">
              <a:extLst>
                <a:ext uri="{FF2B5EF4-FFF2-40B4-BE49-F238E27FC236}">
                  <a16:creationId xmlns:a16="http://schemas.microsoft.com/office/drawing/2014/main" id="{C2A4899F-FEA5-47BD-1152-021F26786D65}"/>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7" name="Freeform 28">
              <a:extLst>
                <a:ext uri="{FF2B5EF4-FFF2-40B4-BE49-F238E27FC236}">
                  <a16:creationId xmlns:a16="http://schemas.microsoft.com/office/drawing/2014/main" id="{60E2563D-858B-E12F-1B24-700E93D00DAB}"/>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8" name="Freeform 29">
              <a:extLst>
                <a:ext uri="{FF2B5EF4-FFF2-40B4-BE49-F238E27FC236}">
                  <a16:creationId xmlns:a16="http://schemas.microsoft.com/office/drawing/2014/main" id="{D4D29983-8185-02DD-BB3B-E14F95282267}"/>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59" name="Freeform 22">
            <a:extLst>
              <a:ext uri="{FF2B5EF4-FFF2-40B4-BE49-F238E27FC236}">
                <a16:creationId xmlns:a16="http://schemas.microsoft.com/office/drawing/2014/main" id="{5AB6200E-4B54-280C-328B-26AF4C56ABFB}"/>
              </a:ext>
            </a:extLst>
          </p:cNvPr>
          <p:cNvSpPr>
            <a:spLocks noEditPoints="1"/>
          </p:cNvSpPr>
          <p:nvPr userDrawn="1"/>
        </p:nvSpPr>
        <p:spPr bwMode="auto">
          <a:xfrm>
            <a:off x="9129315" y="873039"/>
            <a:ext cx="267494" cy="269962"/>
          </a:xfrm>
          <a:custGeom>
            <a:avLst/>
            <a:gdLst>
              <a:gd name="T0" fmla="*/ 1086 w 1797"/>
              <a:gd name="T1" fmla="*/ 1814 h 1814"/>
              <a:gd name="T2" fmla="*/ 1086 w 1797"/>
              <a:gd name="T3" fmla="*/ 1814 h 1814"/>
              <a:gd name="T4" fmla="*/ 709 w 1797"/>
              <a:gd name="T5" fmla="*/ 1342 h 1814"/>
              <a:gd name="T6" fmla="*/ 0 w 1797"/>
              <a:gd name="T7" fmla="*/ 1553 h 1814"/>
              <a:gd name="T8" fmla="*/ 409 w 1797"/>
              <a:gd name="T9" fmla="*/ 957 h 1814"/>
              <a:gd name="T10" fmla="*/ 89 w 1797"/>
              <a:gd name="T11" fmla="*/ 439 h 1814"/>
              <a:gd name="T12" fmla="*/ 650 w 1797"/>
              <a:gd name="T13" fmla="*/ 676 h 1814"/>
              <a:gd name="T14" fmla="*/ 906 w 1797"/>
              <a:gd name="T15" fmla="*/ 0 h 1814"/>
              <a:gd name="T16" fmla="*/ 1070 w 1797"/>
              <a:gd name="T17" fmla="*/ 734 h 1814"/>
              <a:gd name="T18" fmla="*/ 1797 w 1797"/>
              <a:gd name="T19" fmla="*/ 919 h 1814"/>
              <a:gd name="T20" fmla="*/ 1117 w 1797"/>
              <a:gd name="T21" fmla="*/ 1167 h 1814"/>
              <a:gd name="T22" fmla="*/ 1086 w 1797"/>
              <a:gd name="T23" fmla="*/ 1814 h 1814"/>
              <a:gd name="T24" fmla="*/ 753 w 1797"/>
              <a:gd name="T25" fmla="*/ 1202 h 1814"/>
              <a:gd name="T26" fmla="*/ 753 w 1797"/>
              <a:gd name="T27" fmla="*/ 1202 h 1814"/>
              <a:gd name="T28" fmla="*/ 979 w 1797"/>
              <a:gd name="T29" fmla="*/ 1484 h 1814"/>
              <a:gd name="T30" fmla="*/ 999 w 1797"/>
              <a:gd name="T31" fmla="*/ 1080 h 1814"/>
              <a:gd name="T32" fmla="*/ 1383 w 1797"/>
              <a:gd name="T33" fmla="*/ 940 h 1814"/>
              <a:gd name="T34" fmla="*/ 967 w 1797"/>
              <a:gd name="T35" fmla="*/ 834 h 1814"/>
              <a:gd name="T36" fmla="*/ 876 w 1797"/>
              <a:gd name="T37" fmla="*/ 425 h 1814"/>
              <a:gd name="T38" fmla="*/ 719 w 1797"/>
              <a:gd name="T39" fmla="*/ 838 h 1814"/>
              <a:gd name="T40" fmla="*/ 394 w 1797"/>
              <a:gd name="T41" fmla="*/ 701 h 1814"/>
              <a:gd name="T42" fmla="*/ 555 w 1797"/>
              <a:gd name="T43" fmla="*/ 961 h 1814"/>
              <a:gd name="T44" fmla="*/ 296 w 1797"/>
              <a:gd name="T45" fmla="*/ 1337 h 1814"/>
              <a:gd name="T46" fmla="*/ 753 w 1797"/>
              <a:gd name="T47" fmla="*/ 1202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97" h="1814">
                <a:moveTo>
                  <a:pt x="1086" y="1814"/>
                </a:moveTo>
                <a:lnTo>
                  <a:pt x="1086" y="1814"/>
                </a:lnTo>
                <a:lnTo>
                  <a:pt x="709" y="1342"/>
                </a:lnTo>
                <a:lnTo>
                  <a:pt x="0" y="1553"/>
                </a:lnTo>
                <a:lnTo>
                  <a:pt x="409" y="957"/>
                </a:lnTo>
                <a:lnTo>
                  <a:pt x="89" y="439"/>
                </a:lnTo>
                <a:lnTo>
                  <a:pt x="650" y="676"/>
                </a:lnTo>
                <a:lnTo>
                  <a:pt x="906" y="0"/>
                </a:lnTo>
                <a:lnTo>
                  <a:pt x="1070" y="734"/>
                </a:lnTo>
                <a:lnTo>
                  <a:pt x="1797" y="919"/>
                </a:lnTo>
                <a:lnTo>
                  <a:pt x="1117" y="1167"/>
                </a:lnTo>
                <a:lnTo>
                  <a:pt x="1086" y="1814"/>
                </a:lnTo>
                <a:close/>
                <a:moveTo>
                  <a:pt x="753" y="1202"/>
                </a:moveTo>
                <a:lnTo>
                  <a:pt x="753" y="1202"/>
                </a:lnTo>
                <a:lnTo>
                  <a:pt x="979" y="1484"/>
                </a:lnTo>
                <a:lnTo>
                  <a:pt x="999" y="1080"/>
                </a:lnTo>
                <a:lnTo>
                  <a:pt x="1383" y="940"/>
                </a:lnTo>
                <a:lnTo>
                  <a:pt x="967" y="834"/>
                </a:lnTo>
                <a:lnTo>
                  <a:pt x="876" y="425"/>
                </a:lnTo>
                <a:lnTo>
                  <a:pt x="719" y="838"/>
                </a:lnTo>
                <a:lnTo>
                  <a:pt x="394" y="701"/>
                </a:lnTo>
                <a:lnTo>
                  <a:pt x="555" y="961"/>
                </a:lnTo>
                <a:lnTo>
                  <a:pt x="296" y="1337"/>
                </a:lnTo>
                <a:lnTo>
                  <a:pt x="753" y="1202"/>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7" name="Datumsplatzhalter 6">
            <a:extLst>
              <a:ext uri="{FF2B5EF4-FFF2-40B4-BE49-F238E27FC236}">
                <a16:creationId xmlns:a16="http://schemas.microsoft.com/office/drawing/2014/main" id="{7B4AD318-EF7B-D31E-CA77-ED696C936B32}"/>
              </a:ext>
            </a:extLst>
          </p:cNvPr>
          <p:cNvSpPr>
            <a:spLocks noGrp="1"/>
          </p:cNvSpPr>
          <p:nvPr>
            <p:ph type="dt" sz="half" idx="11"/>
          </p:nvPr>
        </p:nvSpPr>
        <p:spPr/>
        <p:txBody>
          <a:bodyPr/>
          <a:lstStyle/>
          <a:p>
            <a:fld id="{30512B3F-D22B-411F-8DD4-1F95304B52DD}" type="datetime2">
              <a:rPr lang="de-CH" noProof="0" smtClean="0"/>
              <a:t>Dienstag, 5. September 2023</a:t>
            </a:fld>
            <a:endParaRPr lang="de-CH" noProof="0" dirty="0"/>
          </a:p>
        </p:txBody>
      </p:sp>
      <p:sp>
        <p:nvSpPr>
          <p:cNvPr id="8" name="Fußzeilenplatzhalter 7">
            <a:extLst>
              <a:ext uri="{FF2B5EF4-FFF2-40B4-BE49-F238E27FC236}">
                <a16:creationId xmlns:a16="http://schemas.microsoft.com/office/drawing/2014/main" id="{AFB80B3A-3428-0BC6-A05D-846FB3D411D7}"/>
              </a:ext>
            </a:extLst>
          </p:cNvPr>
          <p:cNvSpPr>
            <a:spLocks noGrp="1"/>
          </p:cNvSpPr>
          <p:nvPr>
            <p:ph type="ftr" sz="quarter" idx="12"/>
          </p:nvPr>
        </p:nvSpPr>
        <p:spPr/>
        <p:txBody>
          <a:bodyPr/>
          <a:lstStyle/>
          <a:p>
            <a:r>
              <a:rPr lang="de-DE" noProof="0"/>
              <a:t>Version août 2023</a:t>
            </a:r>
            <a:endParaRPr lang="de-CH" noProof="0" dirty="0"/>
          </a:p>
        </p:txBody>
      </p:sp>
      <p:sp>
        <p:nvSpPr>
          <p:cNvPr id="9" name="Foliennummernplatzhalter 8">
            <a:extLst>
              <a:ext uri="{FF2B5EF4-FFF2-40B4-BE49-F238E27FC236}">
                <a16:creationId xmlns:a16="http://schemas.microsoft.com/office/drawing/2014/main" id="{51B1CAAF-BAF5-4560-02FD-769BD45DFA82}"/>
              </a:ext>
            </a:extLst>
          </p:cNvPr>
          <p:cNvSpPr>
            <a:spLocks noGrp="1"/>
          </p:cNvSpPr>
          <p:nvPr>
            <p:ph type="sldNum" sz="quarter" idx="13"/>
          </p:nvPr>
        </p:nvSpPr>
        <p:spPr/>
        <p:txBody>
          <a:bodyPr/>
          <a:lstStyle/>
          <a:p>
            <a:fld id="{442AD375-037F-43D0-B059-5172DA06796A}" type="slidenum">
              <a:rPr lang="de-CH" noProof="0" smtClean="0"/>
              <a:pPr/>
              <a:t>‹#›</a:t>
            </a:fld>
            <a:endParaRPr lang="de-CH" noProof="0" dirty="0"/>
          </a:p>
        </p:txBody>
      </p:sp>
      <p:sp>
        <p:nvSpPr>
          <p:cNvPr id="3" name="Titel 1">
            <a:extLst>
              <a:ext uri="{FF2B5EF4-FFF2-40B4-BE49-F238E27FC236}">
                <a16:creationId xmlns:a16="http://schemas.microsoft.com/office/drawing/2014/main" id="{558AFBA1-A37B-1361-C4D7-1749435B4734}"/>
              </a:ext>
            </a:extLst>
          </p:cNvPr>
          <p:cNvSpPr>
            <a:spLocks noGrp="1"/>
          </p:cNvSpPr>
          <p:nvPr>
            <p:ph type="title"/>
          </p:nvPr>
        </p:nvSpPr>
        <p:spPr>
          <a:xfrm>
            <a:off x="612714" y="781674"/>
            <a:ext cx="7380000" cy="529415"/>
          </a:xfrm>
        </p:spPr>
        <p:txBody>
          <a:bodyPr/>
          <a:lstStyle>
            <a:lvl1pPr>
              <a:defRPr>
                <a:solidFill>
                  <a:schemeClr val="bg1"/>
                </a:solidFill>
              </a:defRPr>
            </a:lvl1pPr>
          </a:lstStyle>
          <a:p>
            <a:r>
              <a:rPr lang="de-DE" noProof="0"/>
              <a:t>Titelmasterformat durch Klicken bearbeiten</a:t>
            </a:r>
            <a:endParaRPr lang="de-CH" noProof="0" dirty="0"/>
          </a:p>
        </p:txBody>
      </p:sp>
      <p:sp>
        <p:nvSpPr>
          <p:cNvPr id="11" name="Inhaltsplatzhalter 10">
            <a:extLst>
              <a:ext uri="{FF2B5EF4-FFF2-40B4-BE49-F238E27FC236}">
                <a16:creationId xmlns:a16="http://schemas.microsoft.com/office/drawing/2014/main" id="{CE9CE340-ED23-51C2-FD0F-8EEEC348A39F}"/>
              </a:ext>
            </a:extLst>
          </p:cNvPr>
          <p:cNvSpPr>
            <a:spLocks noGrp="1"/>
          </p:cNvSpPr>
          <p:nvPr>
            <p:ph sz="quarter" idx="14" hasCustomPrompt="1"/>
          </p:nvPr>
        </p:nvSpPr>
        <p:spPr>
          <a:xfrm>
            <a:off x="1417758" y="2783132"/>
            <a:ext cx="2228400" cy="2117481"/>
          </a:xfrm>
          <a:solidFill>
            <a:schemeClr val="bg1"/>
          </a:solidFill>
        </p:spPr>
        <p:txBody>
          <a:bodyPr lIns="144000" tIns="90000" rIns="144000" bIns="90000"/>
          <a:lstStyle>
            <a:lvl1pPr>
              <a:defRPr sz="1100" b="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de-CH" noProof="0" dirty="0"/>
              <a:t>Inhalt hinzufügen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
        <p:nvSpPr>
          <p:cNvPr id="12" name="Inhaltsplatzhalter 10">
            <a:extLst>
              <a:ext uri="{FF2B5EF4-FFF2-40B4-BE49-F238E27FC236}">
                <a16:creationId xmlns:a16="http://schemas.microsoft.com/office/drawing/2014/main" id="{0F53B3E6-EAA5-D341-4FCC-E374CD420448}"/>
              </a:ext>
            </a:extLst>
          </p:cNvPr>
          <p:cNvSpPr>
            <a:spLocks noGrp="1"/>
          </p:cNvSpPr>
          <p:nvPr>
            <p:ph sz="quarter" idx="15" hasCustomPrompt="1"/>
          </p:nvPr>
        </p:nvSpPr>
        <p:spPr>
          <a:xfrm>
            <a:off x="3829383" y="2783132"/>
            <a:ext cx="2228400" cy="2117481"/>
          </a:xfrm>
          <a:solidFill>
            <a:schemeClr val="bg1"/>
          </a:solidFill>
        </p:spPr>
        <p:txBody>
          <a:bodyPr lIns="144000" tIns="90000" rIns="144000" bIns="90000"/>
          <a:lstStyle>
            <a:lvl1pPr>
              <a:defRPr sz="1100" b="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de-CH" noProof="0" dirty="0"/>
              <a:t>Inhalt hinzufügen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
        <p:nvSpPr>
          <p:cNvPr id="14" name="Inhaltsplatzhalter 10">
            <a:extLst>
              <a:ext uri="{FF2B5EF4-FFF2-40B4-BE49-F238E27FC236}">
                <a16:creationId xmlns:a16="http://schemas.microsoft.com/office/drawing/2014/main" id="{34277559-95D8-8541-6B69-957DCE91E9D8}"/>
              </a:ext>
            </a:extLst>
          </p:cNvPr>
          <p:cNvSpPr>
            <a:spLocks noGrp="1"/>
          </p:cNvSpPr>
          <p:nvPr>
            <p:ph sz="quarter" idx="17" hasCustomPrompt="1"/>
          </p:nvPr>
        </p:nvSpPr>
        <p:spPr>
          <a:xfrm>
            <a:off x="6241007" y="2783132"/>
            <a:ext cx="3041105" cy="2116800"/>
          </a:xfrm>
          <a:solidFill>
            <a:schemeClr val="bg1"/>
          </a:solidFill>
        </p:spPr>
        <p:txBody>
          <a:bodyPr lIns="144000" tIns="90000" rIns="144000" bIns="90000"/>
          <a:lstStyle>
            <a:lvl1pPr>
              <a:defRPr sz="1100" b="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de-CH" noProof="0" dirty="0"/>
              <a:t>Inhalt hinzufügen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
        <p:nvSpPr>
          <p:cNvPr id="4" name="Textplatzhalter 8">
            <a:extLst>
              <a:ext uri="{FF2B5EF4-FFF2-40B4-BE49-F238E27FC236}">
                <a16:creationId xmlns:a16="http://schemas.microsoft.com/office/drawing/2014/main" id="{36470854-2210-B536-8BC5-642B8AAAFFA1}"/>
              </a:ext>
            </a:extLst>
          </p:cNvPr>
          <p:cNvSpPr>
            <a:spLocks noGrp="1"/>
          </p:cNvSpPr>
          <p:nvPr>
            <p:ph type="body" sz="quarter" idx="18" hasCustomPrompt="1"/>
          </p:nvPr>
        </p:nvSpPr>
        <p:spPr>
          <a:xfrm>
            <a:off x="612000" y="597298"/>
            <a:ext cx="7380000" cy="184278"/>
          </a:xfrm>
        </p:spPr>
        <p:txBody>
          <a:bodyPr/>
          <a:lstStyle>
            <a:lvl1pPr>
              <a:lnSpc>
                <a:spcPct val="80000"/>
              </a:lnSpc>
              <a:defRPr sz="1200" b="1">
                <a:solidFill>
                  <a:schemeClr val="accent1"/>
                </a:solidFill>
              </a:defRPr>
            </a:lvl1pPr>
          </a:lstStyle>
          <a:p>
            <a:pPr lvl="0"/>
            <a:r>
              <a:rPr lang="de-CH" noProof="0" dirty="0"/>
              <a:t>Kapiteltitel</a:t>
            </a:r>
          </a:p>
        </p:txBody>
      </p:sp>
    </p:spTree>
    <p:extLst>
      <p:ext uri="{BB962C8B-B14F-4D97-AF65-F5344CB8AC3E}">
        <p14:creationId xmlns:p14="http://schemas.microsoft.com/office/powerpoint/2010/main" val="1910521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er Felder">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4FD9EFFE-558D-F115-9438-14F59761A101}"/>
              </a:ext>
            </a:extLst>
          </p:cNvPr>
          <p:cNvSpPr/>
          <p:nvPr userDrawn="1"/>
        </p:nvSpPr>
        <p:spPr>
          <a:xfrm>
            <a:off x="430213" y="431800"/>
            <a:ext cx="9829799" cy="66928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noProof="0" dirty="0">
              <a:solidFill>
                <a:schemeClr val="tx1"/>
              </a:solidFill>
            </a:endParaRPr>
          </a:p>
        </p:txBody>
      </p:sp>
      <p:sp>
        <p:nvSpPr>
          <p:cNvPr id="2" name="Textplatzhalter 2">
            <a:extLst>
              <a:ext uri="{FF2B5EF4-FFF2-40B4-BE49-F238E27FC236}">
                <a16:creationId xmlns:a16="http://schemas.microsoft.com/office/drawing/2014/main" id="{8828A0C4-ABE9-3C35-4A8A-E4DDAF0A1808}"/>
              </a:ext>
            </a:extLst>
          </p:cNvPr>
          <p:cNvSpPr>
            <a:spLocks noGrp="1"/>
          </p:cNvSpPr>
          <p:nvPr>
            <p:ph type="body" sz="quarter" idx="10" hasCustomPrompt="1"/>
          </p:nvPr>
        </p:nvSpPr>
        <p:spPr>
          <a:xfrm>
            <a:off x="9967914" y="0"/>
            <a:ext cx="473346" cy="785921"/>
          </a:xfrm>
          <a:solidFill>
            <a:schemeClr val="accent2"/>
          </a:solidFill>
        </p:spPr>
        <p:txBody>
          <a:bodyPr vert="horz" wrap="square" lIns="0" tIns="367200" rIns="0" bIns="136800" anchor="b">
            <a:spAutoFit/>
          </a:bodyPr>
          <a:lstStyle>
            <a:lvl1pPr algn="ctr">
              <a:defRPr sz="1800" b="1">
                <a:solidFill>
                  <a:schemeClr val="bg1"/>
                </a:solidFill>
                <a:latin typeface="+mj-lt"/>
              </a:defRPr>
            </a:lvl1pPr>
          </a:lstStyle>
          <a:p>
            <a:pPr lvl="0"/>
            <a:r>
              <a:rPr lang="de-CH" noProof="0" dirty="0"/>
              <a:t>0</a:t>
            </a:r>
          </a:p>
        </p:txBody>
      </p:sp>
      <p:sp>
        <p:nvSpPr>
          <p:cNvPr id="42" name="Freeform 34">
            <a:extLst>
              <a:ext uri="{FF2B5EF4-FFF2-40B4-BE49-F238E27FC236}">
                <a16:creationId xmlns:a16="http://schemas.microsoft.com/office/drawing/2014/main" id="{D8CEFAC9-B266-B93B-2D5D-68D11E2A9A0D}"/>
              </a:ext>
            </a:extLst>
          </p:cNvPr>
          <p:cNvSpPr>
            <a:spLocks/>
          </p:cNvSpPr>
          <p:nvPr userDrawn="1"/>
        </p:nvSpPr>
        <p:spPr bwMode="auto">
          <a:xfrm>
            <a:off x="9435754" y="200817"/>
            <a:ext cx="389283" cy="352668"/>
          </a:xfrm>
          <a:custGeom>
            <a:avLst/>
            <a:gdLst>
              <a:gd name="T0" fmla="*/ 95 w 335"/>
              <a:gd name="T1" fmla="*/ 130 h 304"/>
              <a:gd name="T2" fmla="*/ 95 w 335"/>
              <a:gd name="T3" fmla="*/ 130 h 304"/>
              <a:gd name="T4" fmla="*/ 0 w 335"/>
              <a:gd name="T5" fmla="*/ 120 h 304"/>
              <a:gd name="T6" fmla="*/ 73 w 335"/>
              <a:gd name="T7" fmla="*/ 180 h 304"/>
              <a:gd name="T8" fmla="*/ 7 w 335"/>
              <a:gd name="T9" fmla="*/ 256 h 304"/>
              <a:gd name="T10" fmla="*/ 101 w 335"/>
              <a:gd name="T11" fmla="*/ 234 h 304"/>
              <a:gd name="T12" fmla="*/ 230 w 335"/>
              <a:gd name="T13" fmla="*/ 304 h 304"/>
              <a:gd name="T14" fmla="*/ 180 w 335"/>
              <a:gd name="T15" fmla="*/ 205 h 304"/>
              <a:gd name="T16" fmla="*/ 335 w 335"/>
              <a:gd name="T17" fmla="*/ 148 h 304"/>
              <a:gd name="T18" fmla="*/ 147 w 335"/>
              <a:gd name="T19" fmla="*/ 127 h 304"/>
              <a:gd name="T20" fmla="*/ 125 w 335"/>
              <a:gd name="T21" fmla="*/ 0 h 304"/>
              <a:gd name="T22" fmla="*/ 95 w 335"/>
              <a:gd name="T23" fmla="*/ 13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04">
                <a:moveTo>
                  <a:pt x="95" y="130"/>
                </a:moveTo>
                <a:lnTo>
                  <a:pt x="95" y="130"/>
                </a:lnTo>
                <a:lnTo>
                  <a:pt x="0" y="120"/>
                </a:lnTo>
                <a:lnTo>
                  <a:pt x="73" y="180"/>
                </a:lnTo>
                <a:lnTo>
                  <a:pt x="7" y="256"/>
                </a:lnTo>
                <a:lnTo>
                  <a:pt x="101" y="234"/>
                </a:lnTo>
                <a:lnTo>
                  <a:pt x="230" y="304"/>
                </a:lnTo>
                <a:lnTo>
                  <a:pt x="180" y="205"/>
                </a:lnTo>
                <a:lnTo>
                  <a:pt x="335" y="148"/>
                </a:lnTo>
                <a:lnTo>
                  <a:pt x="147" y="127"/>
                </a:lnTo>
                <a:lnTo>
                  <a:pt x="125" y="0"/>
                </a:lnTo>
                <a:lnTo>
                  <a:pt x="95" y="130"/>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43" name="Gruppieren 42">
            <a:extLst>
              <a:ext uri="{FF2B5EF4-FFF2-40B4-BE49-F238E27FC236}">
                <a16:creationId xmlns:a16="http://schemas.microsoft.com/office/drawing/2014/main" id="{7DB7B28B-F286-C162-BC6F-6AD253ADF239}"/>
              </a:ext>
            </a:extLst>
          </p:cNvPr>
          <p:cNvGrpSpPr/>
          <p:nvPr userDrawn="1"/>
        </p:nvGrpSpPr>
        <p:grpSpPr>
          <a:xfrm>
            <a:off x="8740853" y="491567"/>
            <a:ext cx="262653" cy="263973"/>
            <a:chOff x="952501" y="1052513"/>
            <a:chExt cx="315912" cy="317500"/>
          </a:xfrm>
        </p:grpSpPr>
        <p:sp>
          <p:nvSpPr>
            <p:cNvPr id="44" name="Freeform 26">
              <a:extLst>
                <a:ext uri="{FF2B5EF4-FFF2-40B4-BE49-F238E27FC236}">
                  <a16:creationId xmlns:a16="http://schemas.microsoft.com/office/drawing/2014/main" id="{FA4C2842-76A9-4041-0E02-24FE3E3FB7D1}"/>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5" name="Freeform 27">
              <a:extLst>
                <a:ext uri="{FF2B5EF4-FFF2-40B4-BE49-F238E27FC236}">
                  <a16:creationId xmlns:a16="http://schemas.microsoft.com/office/drawing/2014/main" id="{4189F89A-9495-13BD-78FE-E8F3C2475309}"/>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6" name="Freeform 28">
              <a:extLst>
                <a:ext uri="{FF2B5EF4-FFF2-40B4-BE49-F238E27FC236}">
                  <a16:creationId xmlns:a16="http://schemas.microsoft.com/office/drawing/2014/main" id="{A61ACF45-E165-EA6D-D8C4-B0520FDEAE1D}"/>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7" name="Freeform 29">
              <a:extLst>
                <a:ext uri="{FF2B5EF4-FFF2-40B4-BE49-F238E27FC236}">
                  <a16:creationId xmlns:a16="http://schemas.microsoft.com/office/drawing/2014/main" id="{1F5B6180-CD89-3E14-C561-BB625288C9B2}"/>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53" name="Freeform 35">
            <a:extLst>
              <a:ext uri="{FF2B5EF4-FFF2-40B4-BE49-F238E27FC236}">
                <a16:creationId xmlns:a16="http://schemas.microsoft.com/office/drawing/2014/main" id="{FAE40B87-17A8-F668-6FB2-A4178EC1E15B}"/>
              </a:ext>
            </a:extLst>
          </p:cNvPr>
          <p:cNvSpPr>
            <a:spLocks/>
          </p:cNvSpPr>
          <p:nvPr userDrawn="1"/>
        </p:nvSpPr>
        <p:spPr bwMode="auto">
          <a:xfrm>
            <a:off x="8360214" y="142565"/>
            <a:ext cx="243242" cy="261775"/>
          </a:xfrm>
          <a:custGeom>
            <a:avLst/>
            <a:gdLst>
              <a:gd name="T0" fmla="*/ 28 w 175"/>
              <a:gd name="T1" fmla="*/ 158 h 188"/>
              <a:gd name="T2" fmla="*/ 28 w 175"/>
              <a:gd name="T3" fmla="*/ 158 h 188"/>
              <a:gd name="T4" fmla="*/ 75 w 175"/>
              <a:gd name="T5" fmla="*/ 137 h 188"/>
              <a:gd name="T6" fmla="*/ 96 w 175"/>
              <a:gd name="T7" fmla="*/ 188 h 188"/>
              <a:gd name="T8" fmla="*/ 109 w 175"/>
              <a:gd name="T9" fmla="*/ 137 h 188"/>
              <a:gd name="T10" fmla="*/ 175 w 175"/>
              <a:gd name="T11" fmla="*/ 91 h 188"/>
              <a:gd name="T12" fmla="*/ 114 w 175"/>
              <a:gd name="T13" fmla="*/ 91 h 188"/>
              <a:gd name="T14" fmla="*/ 124 w 175"/>
              <a:gd name="T15" fmla="*/ 0 h 188"/>
              <a:gd name="T16" fmla="*/ 67 w 175"/>
              <a:gd name="T17" fmla="*/ 88 h 188"/>
              <a:gd name="T18" fmla="*/ 0 w 175"/>
              <a:gd name="T19" fmla="*/ 67 h 188"/>
              <a:gd name="T20" fmla="*/ 56 w 175"/>
              <a:gd name="T21" fmla="*/ 114 h 188"/>
              <a:gd name="T22" fmla="*/ 28 w 175"/>
              <a:gd name="T23" fmla="*/ 1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8"/>
                </a:moveTo>
                <a:lnTo>
                  <a:pt x="28" y="158"/>
                </a:lnTo>
                <a:lnTo>
                  <a:pt x="75" y="137"/>
                </a:lnTo>
                <a:lnTo>
                  <a:pt x="96" y="188"/>
                </a:lnTo>
                <a:lnTo>
                  <a:pt x="109" y="137"/>
                </a:lnTo>
                <a:lnTo>
                  <a:pt x="175" y="91"/>
                </a:lnTo>
                <a:lnTo>
                  <a:pt x="114" y="91"/>
                </a:lnTo>
                <a:lnTo>
                  <a:pt x="124" y="0"/>
                </a:lnTo>
                <a:lnTo>
                  <a:pt x="67" y="88"/>
                </a:lnTo>
                <a:lnTo>
                  <a:pt x="0" y="67"/>
                </a:lnTo>
                <a:lnTo>
                  <a:pt x="56" y="114"/>
                </a:lnTo>
                <a:lnTo>
                  <a:pt x="28" y="158"/>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54" name="Gruppieren 53">
            <a:extLst>
              <a:ext uri="{FF2B5EF4-FFF2-40B4-BE49-F238E27FC236}">
                <a16:creationId xmlns:a16="http://schemas.microsoft.com/office/drawing/2014/main" id="{05FCF960-85E6-4DDE-1A20-E7B97D11FAF2}"/>
              </a:ext>
            </a:extLst>
          </p:cNvPr>
          <p:cNvGrpSpPr/>
          <p:nvPr userDrawn="1"/>
        </p:nvGrpSpPr>
        <p:grpSpPr>
          <a:xfrm>
            <a:off x="7913824" y="470142"/>
            <a:ext cx="148238" cy="148983"/>
            <a:chOff x="952501" y="1052513"/>
            <a:chExt cx="315912" cy="317500"/>
          </a:xfrm>
        </p:grpSpPr>
        <p:sp>
          <p:nvSpPr>
            <p:cNvPr id="55" name="Freeform 26">
              <a:extLst>
                <a:ext uri="{FF2B5EF4-FFF2-40B4-BE49-F238E27FC236}">
                  <a16:creationId xmlns:a16="http://schemas.microsoft.com/office/drawing/2014/main" id="{7718CFFD-C999-045F-2A6F-1B02E0826E28}"/>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6" name="Freeform 27">
              <a:extLst>
                <a:ext uri="{FF2B5EF4-FFF2-40B4-BE49-F238E27FC236}">
                  <a16:creationId xmlns:a16="http://schemas.microsoft.com/office/drawing/2014/main" id="{C2A4899F-FEA5-47BD-1152-021F26786D65}"/>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7" name="Freeform 28">
              <a:extLst>
                <a:ext uri="{FF2B5EF4-FFF2-40B4-BE49-F238E27FC236}">
                  <a16:creationId xmlns:a16="http://schemas.microsoft.com/office/drawing/2014/main" id="{60E2563D-858B-E12F-1B24-700E93D00DAB}"/>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8" name="Freeform 29">
              <a:extLst>
                <a:ext uri="{FF2B5EF4-FFF2-40B4-BE49-F238E27FC236}">
                  <a16:creationId xmlns:a16="http://schemas.microsoft.com/office/drawing/2014/main" id="{D4D29983-8185-02DD-BB3B-E14F95282267}"/>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59" name="Freeform 22">
            <a:extLst>
              <a:ext uri="{FF2B5EF4-FFF2-40B4-BE49-F238E27FC236}">
                <a16:creationId xmlns:a16="http://schemas.microsoft.com/office/drawing/2014/main" id="{5AB6200E-4B54-280C-328B-26AF4C56ABFB}"/>
              </a:ext>
            </a:extLst>
          </p:cNvPr>
          <p:cNvSpPr>
            <a:spLocks noEditPoints="1"/>
          </p:cNvSpPr>
          <p:nvPr userDrawn="1"/>
        </p:nvSpPr>
        <p:spPr bwMode="auto">
          <a:xfrm>
            <a:off x="9129315" y="873039"/>
            <a:ext cx="267494" cy="269962"/>
          </a:xfrm>
          <a:custGeom>
            <a:avLst/>
            <a:gdLst>
              <a:gd name="T0" fmla="*/ 1086 w 1797"/>
              <a:gd name="T1" fmla="*/ 1814 h 1814"/>
              <a:gd name="T2" fmla="*/ 1086 w 1797"/>
              <a:gd name="T3" fmla="*/ 1814 h 1814"/>
              <a:gd name="T4" fmla="*/ 709 w 1797"/>
              <a:gd name="T5" fmla="*/ 1342 h 1814"/>
              <a:gd name="T6" fmla="*/ 0 w 1797"/>
              <a:gd name="T7" fmla="*/ 1553 h 1814"/>
              <a:gd name="T8" fmla="*/ 409 w 1797"/>
              <a:gd name="T9" fmla="*/ 957 h 1814"/>
              <a:gd name="T10" fmla="*/ 89 w 1797"/>
              <a:gd name="T11" fmla="*/ 439 h 1814"/>
              <a:gd name="T12" fmla="*/ 650 w 1797"/>
              <a:gd name="T13" fmla="*/ 676 h 1814"/>
              <a:gd name="T14" fmla="*/ 906 w 1797"/>
              <a:gd name="T15" fmla="*/ 0 h 1814"/>
              <a:gd name="T16" fmla="*/ 1070 w 1797"/>
              <a:gd name="T17" fmla="*/ 734 h 1814"/>
              <a:gd name="T18" fmla="*/ 1797 w 1797"/>
              <a:gd name="T19" fmla="*/ 919 h 1814"/>
              <a:gd name="T20" fmla="*/ 1117 w 1797"/>
              <a:gd name="T21" fmla="*/ 1167 h 1814"/>
              <a:gd name="T22" fmla="*/ 1086 w 1797"/>
              <a:gd name="T23" fmla="*/ 1814 h 1814"/>
              <a:gd name="T24" fmla="*/ 753 w 1797"/>
              <a:gd name="T25" fmla="*/ 1202 h 1814"/>
              <a:gd name="T26" fmla="*/ 753 w 1797"/>
              <a:gd name="T27" fmla="*/ 1202 h 1814"/>
              <a:gd name="T28" fmla="*/ 979 w 1797"/>
              <a:gd name="T29" fmla="*/ 1484 h 1814"/>
              <a:gd name="T30" fmla="*/ 999 w 1797"/>
              <a:gd name="T31" fmla="*/ 1080 h 1814"/>
              <a:gd name="T32" fmla="*/ 1383 w 1797"/>
              <a:gd name="T33" fmla="*/ 940 h 1814"/>
              <a:gd name="T34" fmla="*/ 967 w 1797"/>
              <a:gd name="T35" fmla="*/ 834 h 1814"/>
              <a:gd name="T36" fmla="*/ 876 w 1797"/>
              <a:gd name="T37" fmla="*/ 425 h 1814"/>
              <a:gd name="T38" fmla="*/ 719 w 1797"/>
              <a:gd name="T39" fmla="*/ 838 h 1814"/>
              <a:gd name="T40" fmla="*/ 394 w 1797"/>
              <a:gd name="T41" fmla="*/ 701 h 1814"/>
              <a:gd name="T42" fmla="*/ 555 w 1797"/>
              <a:gd name="T43" fmla="*/ 961 h 1814"/>
              <a:gd name="T44" fmla="*/ 296 w 1797"/>
              <a:gd name="T45" fmla="*/ 1337 h 1814"/>
              <a:gd name="T46" fmla="*/ 753 w 1797"/>
              <a:gd name="T47" fmla="*/ 1202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97" h="1814">
                <a:moveTo>
                  <a:pt x="1086" y="1814"/>
                </a:moveTo>
                <a:lnTo>
                  <a:pt x="1086" y="1814"/>
                </a:lnTo>
                <a:lnTo>
                  <a:pt x="709" y="1342"/>
                </a:lnTo>
                <a:lnTo>
                  <a:pt x="0" y="1553"/>
                </a:lnTo>
                <a:lnTo>
                  <a:pt x="409" y="957"/>
                </a:lnTo>
                <a:lnTo>
                  <a:pt x="89" y="439"/>
                </a:lnTo>
                <a:lnTo>
                  <a:pt x="650" y="676"/>
                </a:lnTo>
                <a:lnTo>
                  <a:pt x="906" y="0"/>
                </a:lnTo>
                <a:lnTo>
                  <a:pt x="1070" y="734"/>
                </a:lnTo>
                <a:lnTo>
                  <a:pt x="1797" y="919"/>
                </a:lnTo>
                <a:lnTo>
                  <a:pt x="1117" y="1167"/>
                </a:lnTo>
                <a:lnTo>
                  <a:pt x="1086" y="1814"/>
                </a:lnTo>
                <a:close/>
                <a:moveTo>
                  <a:pt x="753" y="1202"/>
                </a:moveTo>
                <a:lnTo>
                  <a:pt x="753" y="1202"/>
                </a:lnTo>
                <a:lnTo>
                  <a:pt x="979" y="1484"/>
                </a:lnTo>
                <a:lnTo>
                  <a:pt x="999" y="1080"/>
                </a:lnTo>
                <a:lnTo>
                  <a:pt x="1383" y="940"/>
                </a:lnTo>
                <a:lnTo>
                  <a:pt x="967" y="834"/>
                </a:lnTo>
                <a:lnTo>
                  <a:pt x="876" y="425"/>
                </a:lnTo>
                <a:lnTo>
                  <a:pt x="719" y="838"/>
                </a:lnTo>
                <a:lnTo>
                  <a:pt x="394" y="701"/>
                </a:lnTo>
                <a:lnTo>
                  <a:pt x="555" y="961"/>
                </a:lnTo>
                <a:lnTo>
                  <a:pt x="296" y="1337"/>
                </a:lnTo>
                <a:lnTo>
                  <a:pt x="753" y="1202"/>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7" name="Datumsplatzhalter 6">
            <a:extLst>
              <a:ext uri="{FF2B5EF4-FFF2-40B4-BE49-F238E27FC236}">
                <a16:creationId xmlns:a16="http://schemas.microsoft.com/office/drawing/2014/main" id="{7B4AD318-EF7B-D31E-CA77-ED696C936B32}"/>
              </a:ext>
            </a:extLst>
          </p:cNvPr>
          <p:cNvSpPr>
            <a:spLocks noGrp="1"/>
          </p:cNvSpPr>
          <p:nvPr>
            <p:ph type="dt" sz="half" idx="11"/>
          </p:nvPr>
        </p:nvSpPr>
        <p:spPr/>
        <p:txBody>
          <a:bodyPr/>
          <a:lstStyle/>
          <a:p>
            <a:fld id="{C32F322F-119A-4BE1-8755-996284D03BB2}" type="datetime2">
              <a:rPr lang="de-CH" noProof="0" smtClean="0"/>
              <a:t>Dienstag, 5. September 2023</a:t>
            </a:fld>
            <a:endParaRPr lang="de-CH" noProof="0" dirty="0"/>
          </a:p>
        </p:txBody>
      </p:sp>
      <p:sp>
        <p:nvSpPr>
          <p:cNvPr id="8" name="Fußzeilenplatzhalter 7">
            <a:extLst>
              <a:ext uri="{FF2B5EF4-FFF2-40B4-BE49-F238E27FC236}">
                <a16:creationId xmlns:a16="http://schemas.microsoft.com/office/drawing/2014/main" id="{AFB80B3A-3428-0BC6-A05D-846FB3D411D7}"/>
              </a:ext>
            </a:extLst>
          </p:cNvPr>
          <p:cNvSpPr>
            <a:spLocks noGrp="1"/>
          </p:cNvSpPr>
          <p:nvPr>
            <p:ph type="ftr" sz="quarter" idx="12"/>
          </p:nvPr>
        </p:nvSpPr>
        <p:spPr/>
        <p:txBody>
          <a:bodyPr/>
          <a:lstStyle/>
          <a:p>
            <a:r>
              <a:rPr lang="de-DE" noProof="0"/>
              <a:t>Version août 2023</a:t>
            </a:r>
            <a:endParaRPr lang="de-CH" noProof="0" dirty="0"/>
          </a:p>
        </p:txBody>
      </p:sp>
      <p:sp>
        <p:nvSpPr>
          <p:cNvPr id="9" name="Foliennummernplatzhalter 8">
            <a:extLst>
              <a:ext uri="{FF2B5EF4-FFF2-40B4-BE49-F238E27FC236}">
                <a16:creationId xmlns:a16="http://schemas.microsoft.com/office/drawing/2014/main" id="{51B1CAAF-BAF5-4560-02FD-769BD45DFA82}"/>
              </a:ext>
            </a:extLst>
          </p:cNvPr>
          <p:cNvSpPr>
            <a:spLocks noGrp="1"/>
          </p:cNvSpPr>
          <p:nvPr>
            <p:ph type="sldNum" sz="quarter" idx="13"/>
          </p:nvPr>
        </p:nvSpPr>
        <p:spPr/>
        <p:txBody>
          <a:bodyPr/>
          <a:lstStyle/>
          <a:p>
            <a:fld id="{442AD375-037F-43D0-B059-5172DA06796A}" type="slidenum">
              <a:rPr lang="de-CH" noProof="0" smtClean="0"/>
              <a:pPr/>
              <a:t>‹#›</a:t>
            </a:fld>
            <a:endParaRPr lang="de-CH" noProof="0" dirty="0"/>
          </a:p>
        </p:txBody>
      </p:sp>
      <p:sp>
        <p:nvSpPr>
          <p:cNvPr id="3" name="Titel 1">
            <a:extLst>
              <a:ext uri="{FF2B5EF4-FFF2-40B4-BE49-F238E27FC236}">
                <a16:creationId xmlns:a16="http://schemas.microsoft.com/office/drawing/2014/main" id="{558AFBA1-A37B-1361-C4D7-1749435B4734}"/>
              </a:ext>
            </a:extLst>
          </p:cNvPr>
          <p:cNvSpPr>
            <a:spLocks noGrp="1"/>
          </p:cNvSpPr>
          <p:nvPr>
            <p:ph type="title"/>
          </p:nvPr>
        </p:nvSpPr>
        <p:spPr>
          <a:xfrm>
            <a:off x="612714" y="781674"/>
            <a:ext cx="7380000" cy="529415"/>
          </a:xfrm>
        </p:spPr>
        <p:txBody>
          <a:bodyPr/>
          <a:lstStyle>
            <a:lvl1pPr>
              <a:defRPr>
                <a:solidFill>
                  <a:schemeClr val="bg1"/>
                </a:solidFill>
              </a:defRPr>
            </a:lvl1pPr>
          </a:lstStyle>
          <a:p>
            <a:r>
              <a:rPr lang="de-DE" noProof="0"/>
              <a:t>Titelmasterformat durch Klicken bearbeiten</a:t>
            </a:r>
            <a:endParaRPr lang="de-CH" noProof="0" dirty="0"/>
          </a:p>
        </p:txBody>
      </p:sp>
      <p:sp>
        <p:nvSpPr>
          <p:cNvPr id="11" name="Inhaltsplatzhalter 10">
            <a:extLst>
              <a:ext uri="{FF2B5EF4-FFF2-40B4-BE49-F238E27FC236}">
                <a16:creationId xmlns:a16="http://schemas.microsoft.com/office/drawing/2014/main" id="{CE9CE340-ED23-51C2-FD0F-8EEEC348A39F}"/>
              </a:ext>
            </a:extLst>
          </p:cNvPr>
          <p:cNvSpPr>
            <a:spLocks noGrp="1"/>
          </p:cNvSpPr>
          <p:nvPr>
            <p:ph sz="quarter" idx="14" hasCustomPrompt="1"/>
          </p:nvPr>
        </p:nvSpPr>
        <p:spPr>
          <a:xfrm>
            <a:off x="613628" y="2181226"/>
            <a:ext cx="2228400" cy="2505074"/>
          </a:xfrm>
          <a:solidFill>
            <a:schemeClr val="bg1"/>
          </a:solidFill>
        </p:spPr>
        <p:txBody>
          <a:bodyPr lIns="144000" tIns="90000" rIns="144000" bIns="90000"/>
          <a:lstStyle>
            <a:lvl1pPr>
              <a:defRPr sz="1100" b="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de-CH" noProof="0" dirty="0"/>
              <a:t>Inhalt hinzufügen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
        <p:nvSpPr>
          <p:cNvPr id="12" name="Inhaltsplatzhalter 10">
            <a:extLst>
              <a:ext uri="{FF2B5EF4-FFF2-40B4-BE49-F238E27FC236}">
                <a16:creationId xmlns:a16="http://schemas.microsoft.com/office/drawing/2014/main" id="{0F53B3E6-EAA5-D341-4FCC-E374CD420448}"/>
              </a:ext>
            </a:extLst>
          </p:cNvPr>
          <p:cNvSpPr>
            <a:spLocks noGrp="1"/>
          </p:cNvSpPr>
          <p:nvPr>
            <p:ph sz="quarter" idx="15" hasCustomPrompt="1"/>
          </p:nvPr>
        </p:nvSpPr>
        <p:spPr>
          <a:xfrm>
            <a:off x="3025253" y="2181226"/>
            <a:ext cx="2228400" cy="2505074"/>
          </a:xfrm>
          <a:solidFill>
            <a:schemeClr val="bg1"/>
          </a:solidFill>
        </p:spPr>
        <p:txBody>
          <a:bodyPr lIns="144000" tIns="90000" rIns="144000" bIns="90000"/>
          <a:lstStyle>
            <a:lvl1pPr>
              <a:defRPr sz="1100" b="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de-CH" noProof="0" dirty="0"/>
              <a:t>Inhalt hinzufügen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
        <p:nvSpPr>
          <p:cNvPr id="13" name="Inhaltsplatzhalter 10">
            <a:extLst>
              <a:ext uri="{FF2B5EF4-FFF2-40B4-BE49-F238E27FC236}">
                <a16:creationId xmlns:a16="http://schemas.microsoft.com/office/drawing/2014/main" id="{49D3CFE2-8A7B-51EB-DB8F-89066547536E}"/>
              </a:ext>
            </a:extLst>
          </p:cNvPr>
          <p:cNvSpPr>
            <a:spLocks noGrp="1"/>
          </p:cNvSpPr>
          <p:nvPr>
            <p:ph sz="quarter" idx="16" hasCustomPrompt="1"/>
          </p:nvPr>
        </p:nvSpPr>
        <p:spPr>
          <a:xfrm>
            <a:off x="7848503" y="2181226"/>
            <a:ext cx="2228400" cy="2505074"/>
          </a:xfrm>
          <a:solidFill>
            <a:schemeClr val="bg1"/>
          </a:solidFill>
        </p:spPr>
        <p:txBody>
          <a:bodyPr lIns="144000" tIns="90000" rIns="144000" bIns="90000"/>
          <a:lstStyle>
            <a:lvl1pPr>
              <a:defRPr sz="1100" b="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de-CH" noProof="0" dirty="0"/>
              <a:t>Inhalt hinzufügen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
        <p:nvSpPr>
          <p:cNvPr id="14" name="Inhaltsplatzhalter 10">
            <a:extLst>
              <a:ext uri="{FF2B5EF4-FFF2-40B4-BE49-F238E27FC236}">
                <a16:creationId xmlns:a16="http://schemas.microsoft.com/office/drawing/2014/main" id="{34277559-95D8-8541-6B69-957DCE91E9D8}"/>
              </a:ext>
            </a:extLst>
          </p:cNvPr>
          <p:cNvSpPr>
            <a:spLocks noGrp="1"/>
          </p:cNvSpPr>
          <p:nvPr>
            <p:ph sz="quarter" idx="17" hasCustomPrompt="1"/>
          </p:nvPr>
        </p:nvSpPr>
        <p:spPr>
          <a:xfrm>
            <a:off x="5436878" y="2181226"/>
            <a:ext cx="2228400" cy="2505074"/>
          </a:xfrm>
          <a:solidFill>
            <a:schemeClr val="bg1"/>
          </a:solidFill>
        </p:spPr>
        <p:txBody>
          <a:bodyPr lIns="144000" tIns="90000" rIns="144000" bIns="90000"/>
          <a:lstStyle>
            <a:lvl1pPr>
              <a:defRPr sz="1100" b="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de-CH" noProof="0" dirty="0"/>
              <a:t>Inhalt hinzufügen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Tree>
    <p:extLst>
      <p:ext uri="{BB962C8B-B14F-4D97-AF65-F5344CB8AC3E}">
        <p14:creationId xmlns:p14="http://schemas.microsoft.com/office/powerpoint/2010/main" val="2825068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und vier Felder">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4FD9EFFE-558D-F115-9438-14F59761A101}"/>
              </a:ext>
            </a:extLst>
          </p:cNvPr>
          <p:cNvSpPr/>
          <p:nvPr userDrawn="1"/>
        </p:nvSpPr>
        <p:spPr>
          <a:xfrm>
            <a:off x="430213" y="431800"/>
            <a:ext cx="9829799" cy="66928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noProof="0" dirty="0">
              <a:solidFill>
                <a:schemeClr val="tx1"/>
              </a:solidFill>
            </a:endParaRPr>
          </a:p>
        </p:txBody>
      </p:sp>
      <p:sp>
        <p:nvSpPr>
          <p:cNvPr id="2" name="Textplatzhalter 2">
            <a:extLst>
              <a:ext uri="{FF2B5EF4-FFF2-40B4-BE49-F238E27FC236}">
                <a16:creationId xmlns:a16="http://schemas.microsoft.com/office/drawing/2014/main" id="{8828A0C4-ABE9-3C35-4A8A-E4DDAF0A1808}"/>
              </a:ext>
            </a:extLst>
          </p:cNvPr>
          <p:cNvSpPr>
            <a:spLocks noGrp="1"/>
          </p:cNvSpPr>
          <p:nvPr>
            <p:ph type="body" sz="quarter" idx="10" hasCustomPrompt="1"/>
          </p:nvPr>
        </p:nvSpPr>
        <p:spPr>
          <a:xfrm>
            <a:off x="9967914" y="0"/>
            <a:ext cx="473346" cy="785921"/>
          </a:xfrm>
          <a:solidFill>
            <a:schemeClr val="accent2"/>
          </a:solidFill>
        </p:spPr>
        <p:txBody>
          <a:bodyPr vert="horz" wrap="square" lIns="0" tIns="367200" rIns="0" bIns="136800" anchor="b">
            <a:spAutoFit/>
          </a:bodyPr>
          <a:lstStyle>
            <a:lvl1pPr algn="ctr">
              <a:defRPr sz="1800" b="1">
                <a:solidFill>
                  <a:schemeClr val="bg1"/>
                </a:solidFill>
                <a:latin typeface="+mj-lt"/>
              </a:defRPr>
            </a:lvl1pPr>
          </a:lstStyle>
          <a:p>
            <a:pPr lvl="0"/>
            <a:r>
              <a:rPr lang="de-CH" noProof="0" dirty="0"/>
              <a:t>0</a:t>
            </a:r>
          </a:p>
        </p:txBody>
      </p:sp>
      <p:sp>
        <p:nvSpPr>
          <p:cNvPr id="42" name="Freeform 34">
            <a:extLst>
              <a:ext uri="{FF2B5EF4-FFF2-40B4-BE49-F238E27FC236}">
                <a16:creationId xmlns:a16="http://schemas.microsoft.com/office/drawing/2014/main" id="{D8CEFAC9-B266-B93B-2D5D-68D11E2A9A0D}"/>
              </a:ext>
            </a:extLst>
          </p:cNvPr>
          <p:cNvSpPr>
            <a:spLocks/>
          </p:cNvSpPr>
          <p:nvPr userDrawn="1"/>
        </p:nvSpPr>
        <p:spPr bwMode="auto">
          <a:xfrm>
            <a:off x="9435754" y="200817"/>
            <a:ext cx="389283" cy="352668"/>
          </a:xfrm>
          <a:custGeom>
            <a:avLst/>
            <a:gdLst>
              <a:gd name="T0" fmla="*/ 95 w 335"/>
              <a:gd name="T1" fmla="*/ 130 h 304"/>
              <a:gd name="T2" fmla="*/ 95 w 335"/>
              <a:gd name="T3" fmla="*/ 130 h 304"/>
              <a:gd name="T4" fmla="*/ 0 w 335"/>
              <a:gd name="T5" fmla="*/ 120 h 304"/>
              <a:gd name="T6" fmla="*/ 73 w 335"/>
              <a:gd name="T7" fmla="*/ 180 h 304"/>
              <a:gd name="T8" fmla="*/ 7 w 335"/>
              <a:gd name="T9" fmla="*/ 256 h 304"/>
              <a:gd name="T10" fmla="*/ 101 w 335"/>
              <a:gd name="T11" fmla="*/ 234 h 304"/>
              <a:gd name="T12" fmla="*/ 230 w 335"/>
              <a:gd name="T13" fmla="*/ 304 h 304"/>
              <a:gd name="T14" fmla="*/ 180 w 335"/>
              <a:gd name="T15" fmla="*/ 205 h 304"/>
              <a:gd name="T16" fmla="*/ 335 w 335"/>
              <a:gd name="T17" fmla="*/ 148 h 304"/>
              <a:gd name="T18" fmla="*/ 147 w 335"/>
              <a:gd name="T19" fmla="*/ 127 h 304"/>
              <a:gd name="T20" fmla="*/ 125 w 335"/>
              <a:gd name="T21" fmla="*/ 0 h 304"/>
              <a:gd name="T22" fmla="*/ 95 w 335"/>
              <a:gd name="T23" fmla="*/ 13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04">
                <a:moveTo>
                  <a:pt x="95" y="130"/>
                </a:moveTo>
                <a:lnTo>
                  <a:pt x="95" y="130"/>
                </a:lnTo>
                <a:lnTo>
                  <a:pt x="0" y="120"/>
                </a:lnTo>
                <a:lnTo>
                  <a:pt x="73" y="180"/>
                </a:lnTo>
                <a:lnTo>
                  <a:pt x="7" y="256"/>
                </a:lnTo>
                <a:lnTo>
                  <a:pt x="101" y="234"/>
                </a:lnTo>
                <a:lnTo>
                  <a:pt x="230" y="304"/>
                </a:lnTo>
                <a:lnTo>
                  <a:pt x="180" y="205"/>
                </a:lnTo>
                <a:lnTo>
                  <a:pt x="335" y="148"/>
                </a:lnTo>
                <a:lnTo>
                  <a:pt x="147" y="127"/>
                </a:lnTo>
                <a:lnTo>
                  <a:pt x="125" y="0"/>
                </a:lnTo>
                <a:lnTo>
                  <a:pt x="95" y="130"/>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43" name="Gruppieren 42">
            <a:extLst>
              <a:ext uri="{FF2B5EF4-FFF2-40B4-BE49-F238E27FC236}">
                <a16:creationId xmlns:a16="http://schemas.microsoft.com/office/drawing/2014/main" id="{7DB7B28B-F286-C162-BC6F-6AD253ADF239}"/>
              </a:ext>
            </a:extLst>
          </p:cNvPr>
          <p:cNvGrpSpPr/>
          <p:nvPr userDrawn="1"/>
        </p:nvGrpSpPr>
        <p:grpSpPr>
          <a:xfrm>
            <a:off x="8740853" y="491567"/>
            <a:ext cx="262653" cy="263973"/>
            <a:chOff x="952501" y="1052513"/>
            <a:chExt cx="315912" cy="317500"/>
          </a:xfrm>
        </p:grpSpPr>
        <p:sp>
          <p:nvSpPr>
            <p:cNvPr id="44" name="Freeform 26">
              <a:extLst>
                <a:ext uri="{FF2B5EF4-FFF2-40B4-BE49-F238E27FC236}">
                  <a16:creationId xmlns:a16="http://schemas.microsoft.com/office/drawing/2014/main" id="{FA4C2842-76A9-4041-0E02-24FE3E3FB7D1}"/>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5" name="Freeform 27">
              <a:extLst>
                <a:ext uri="{FF2B5EF4-FFF2-40B4-BE49-F238E27FC236}">
                  <a16:creationId xmlns:a16="http://schemas.microsoft.com/office/drawing/2014/main" id="{4189F89A-9495-13BD-78FE-E8F3C2475309}"/>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6" name="Freeform 28">
              <a:extLst>
                <a:ext uri="{FF2B5EF4-FFF2-40B4-BE49-F238E27FC236}">
                  <a16:creationId xmlns:a16="http://schemas.microsoft.com/office/drawing/2014/main" id="{A61ACF45-E165-EA6D-D8C4-B0520FDEAE1D}"/>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7" name="Freeform 29">
              <a:extLst>
                <a:ext uri="{FF2B5EF4-FFF2-40B4-BE49-F238E27FC236}">
                  <a16:creationId xmlns:a16="http://schemas.microsoft.com/office/drawing/2014/main" id="{1F5B6180-CD89-3E14-C561-BB625288C9B2}"/>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53" name="Freeform 35">
            <a:extLst>
              <a:ext uri="{FF2B5EF4-FFF2-40B4-BE49-F238E27FC236}">
                <a16:creationId xmlns:a16="http://schemas.microsoft.com/office/drawing/2014/main" id="{FAE40B87-17A8-F668-6FB2-A4178EC1E15B}"/>
              </a:ext>
            </a:extLst>
          </p:cNvPr>
          <p:cNvSpPr>
            <a:spLocks/>
          </p:cNvSpPr>
          <p:nvPr userDrawn="1"/>
        </p:nvSpPr>
        <p:spPr bwMode="auto">
          <a:xfrm>
            <a:off x="8360214" y="142565"/>
            <a:ext cx="243242" cy="261775"/>
          </a:xfrm>
          <a:custGeom>
            <a:avLst/>
            <a:gdLst>
              <a:gd name="T0" fmla="*/ 28 w 175"/>
              <a:gd name="T1" fmla="*/ 158 h 188"/>
              <a:gd name="T2" fmla="*/ 28 w 175"/>
              <a:gd name="T3" fmla="*/ 158 h 188"/>
              <a:gd name="T4" fmla="*/ 75 w 175"/>
              <a:gd name="T5" fmla="*/ 137 h 188"/>
              <a:gd name="T6" fmla="*/ 96 w 175"/>
              <a:gd name="T7" fmla="*/ 188 h 188"/>
              <a:gd name="T8" fmla="*/ 109 w 175"/>
              <a:gd name="T9" fmla="*/ 137 h 188"/>
              <a:gd name="T10" fmla="*/ 175 w 175"/>
              <a:gd name="T11" fmla="*/ 91 h 188"/>
              <a:gd name="T12" fmla="*/ 114 w 175"/>
              <a:gd name="T13" fmla="*/ 91 h 188"/>
              <a:gd name="T14" fmla="*/ 124 w 175"/>
              <a:gd name="T15" fmla="*/ 0 h 188"/>
              <a:gd name="T16" fmla="*/ 67 w 175"/>
              <a:gd name="T17" fmla="*/ 88 h 188"/>
              <a:gd name="T18" fmla="*/ 0 w 175"/>
              <a:gd name="T19" fmla="*/ 67 h 188"/>
              <a:gd name="T20" fmla="*/ 56 w 175"/>
              <a:gd name="T21" fmla="*/ 114 h 188"/>
              <a:gd name="T22" fmla="*/ 28 w 175"/>
              <a:gd name="T23" fmla="*/ 1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8"/>
                </a:moveTo>
                <a:lnTo>
                  <a:pt x="28" y="158"/>
                </a:lnTo>
                <a:lnTo>
                  <a:pt x="75" y="137"/>
                </a:lnTo>
                <a:lnTo>
                  <a:pt x="96" y="188"/>
                </a:lnTo>
                <a:lnTo>
                  <a:pt x="109" y="137"/>
                </a:lnTo>
                <a:lnTo>
                  <a:pt x="175" y="91"/>
                </a:lnTo>
                <a:lnTo>
                  <a:pt x="114" y="91"/>
                </a:lnTo>
                <a:lnTo>
                  <a:pt x="124" y="0"/>
                </a:lnTo>
                <a:lnTo>
                  <a:pt x="67" y="88"/>
                </a:lnTo>
                <a:lnTo>
                  <a:pt x="0" y="67"/>
                </a:lnTo>
                <a:lnTo>
                  <a:pt x="56" y="114"/>
                </a:lnTo>
                <a:lnTo>
                  <a:pt x="28" y="158"/>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54" name="Gruppieren 53">
            <a:extLst>
              <a:ext uri="{FF2B5EF4-FFF2-40B4-BE49-F238E27FC236}">
                <a16:creationId xmlns:a16="http://schemas.microsoft.com/office/drawing/2014/main" id="{05FCF960-85E6-4DDE-1A20-E7B97D11FAF2}"/>
              </a:ext>
            </a:extLst>
          </p:cNvPr>
          <p:cNvGrpSpPr/>
          <p:nvPr userDrawn="1"/>
        </p:nvGrpSpPr>
        <p:grpSpPr>
          <a:xfrm>
            <a:off x="7913824" y="470142"/>
            <a:ext cx="148238" cy="148983"/>
            <a:chOff x="952501" y="1052513"/>
            <a:chExt cx="315912" cy="317500"/>
          </a:xfrm>
        </p:grpSpPr>
        <p:sp>
          <p:nvSpPr>
            <p:cNvPr id="55" name="Freeform 26">
              <a:extLst>
                <a:ext uri="{FF2B5EF4-FFF2-40B4-BE49-F238E27FC236}">
                  <a16:creationId xmlns:a16="http://schemas.microsoft.com/office/drawing/2014/main" id="{7718CFFD-C999-045F-2A6F-1B02E0826E28}"/>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6" name="Freeform 27">
              <a:extLst>
                <a:ext uri="{FF2B5EF4-FFF2-40B4-BE49-F238E27FC236}">
                  <a16:creationId xmlns:a16="http://schemas.microsoft.com/office/drawing/2014/main" id="{C2A4899F-FEA5-47BD-1152-021F26786D65}"/>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7" name="Freeform 28">
              <a:extLst>
                <a:ext uri="{FF2B5EF4-FFF2-40B4-BE49-F238E27FC236}">
                  <a16:creationId xmlns:a16="http://schemas.microsoft.com/office/drawing/2014/main" id="{60E2563D-858B-E12F-1B24-700E93D00DAB}"/>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8" name="Freeform 29">
              <a:extLst>
                <a:ext uri="{FF2B5EF4-FFF2-40B4-BE49-F238E27FC236}">
                  <a16:creationId xmlns:a16="http://schemas.microsoft.com/office/drawing/2014/main" id="{D4D29983-8185-02DD-BB3B-E14F95282267}"/>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59" name="Freeform 22">
            <a:extLst>
              <a:ext uri="{FF2B5EF4-FFF2-40B4-BE49-F238E27FC236}">
                <a16:creationId xmlns:a16="http://schemas.microsoft.com/office/drawing/2014/main" id="{5AB6200E-4B54-280C-328B-26AF4C56ABFB}"/>
              </a:ext>
            </a:extLst>
          </p:cNvPr>
          <p:cNvSpPr>
            <a:spLocks noEditPoints="1"/>
          </p:cNvSpPr>
          <p:nvPr userDrawn="1"/>
        </p:nvSpPr>
        <p:spPr bwMode="auto">
          <a:xfrm>
            <a:off x="9129315" y="873039"/>
            <a:ext cx="267494" cy="269962"/>
          </a:xfrm>
          <a:custGeom>
            <a:avLst/>
            <a:gdLst>
              <a:gd name="T0" fmla="*/ 1086 w 1797"/>
              <a:gd name="T1" fmla="*/ 1814 h 1814"/>
              <a:gd name="T2" fmla="*/ 1086 w 1797"/>
              <a:gd name="T3" fmla="*/ 1814 h 1814"/>
              <a:gd name="T4" fmla="*/ 709 w 1797"/>
              <a:gd name="T5" fmla="*/ 1342 h 1814"/>
              <a:gd name="T6" fmla="*/ 0 w 1797"/>
              <a:gd name="T7" fmla="*/ 1553 h 1814"/>
              <a:gd name="T8" fmla="*/ 409 w 1797"/>
              <a:gd name="T9" fmla="*/ 957 h 1814"/>
              <a:gd name="T10" fmla="*/ 89 w 1797"/>
              <a:gd name="T11" fmla="*/ 439 h 1814"/>
              <a:gd name="T12" fmla="*/ 650 w 1797"/>
              <a:gd name="T13" fmla="*/ 676 h 1814"/>
              <a:gd name="T14" fmla="*/ 906 w 1797"/>
              <a:gd name="T15" fmla="*/ 0 h 1814"/>
              <a:gd name="T16" fmla="*/ 1070 w 1797"/>
              <a:gd name="T17" fmla="*/ 734 h 1814"/>
              <a:gd name="T18" fmla="*/ 1797 w 1797"/>
              <a:gd name="T19" fmla="*/ 919 h 1814"/>
              <a:gd name="T20" fmla="*/ 1117 w 1797"/>
              <a:gd name="T21" fmla="*/ 1167 h 1814"/>
              <a:gd name="T22" fmla="*/ 1086 w 1797"/>
              <a:gd name="T23" fmla="*/ 1814 h 1814"/>
              <a:gd name="T24" fmla="*/ 753 w 1797"/>
              <a:gd name="T25" fmla="*/ 1202 h 1814"/>
              <a:gd name="T26" fmla="*/ 753 w 1797"/>
              <a:gd name="T27" fmla="*/ 1202 h 1814"/>
              <a:gd name="T28" fmla="*/ 979 w 1797"/>
              <a:gd name="T29" fmla="*/ 1484 h 1814"/>
              <a:gd name="T30" fmla="*/ 999 w 1797"/>
              <a:gd name="T31" fmla="*/ 1080 h 1814"/>
              <a:gd name="T32" fmla="*/ 1383 w 1797"/>
              <a:gd name="T33" fmla="*/ 940 h 1814"/>
              <a:gd name="T34" fmla="*/ 967 w 1797"/>
              <a:gd name="T35" fmla="*/ 834 h 1814"/>
              <a:gd name="T36" fmla="*/ 876 w 1797"/>
              <a:gd name="T37" fmla="*/ 425 h 1814"/>
              <a:gd name="T38" fmla="*/ 719 w 1797"/>
              <a:gd name="T39" fmla="*/ 838 h 1814"/>
              <a:gd name="T40" fmla="*/ 394 w 1797"/>
              <a:gd name="T41" fmla="*/ 701 h 1814"/>
              <a:gd name="T42" fmla="*/ 555 w 1797"/>
              <a:gd name="T43" fmla="*/ 961 h 1814"/>
              <a:gd name="T44" fmla="*/ 296 w 1797"/>
              <a:gd name="T45" fmla="*/ 1337 h 1814"/>
              <a:gd name="T46" fmla="*/ 753 w 1797"/>
              <a:gd name="T47" fmla="*/ 1202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97" h="1814">
                <a:moveTo>
                  <a:pt x="1086" y="1814"/>
                </a:moveTo>
                <a:lnTo>
                  <a:pt x="1086" y="1814"/>
                </a:lnTo>
                <a:lnTo>
                  <a:pt x="709" y="1342"/>
                </a:lnTo>
                <a:lnTo>
                  <a:pt x="0" y="1553"/>
                </a:lnTo>
                <a:lnTo>
                  <a:pt x="409" y="957"/>
                </a:lnTo>
                <a:lnTo>
                  <a:pt x="89" y="439"/>
                </a:lnTo>
                <a:lnTo>
                  <a:pt x="650" y="676"/>
                </a:lnTo>
                <a:lnTo>
                  <a:pt x="906" y="0"/>
                </a:lnTo>
                <a:lnTo>
                  <a:pt x="1070" y="734"/>
                </a:lnTo>
                <a:lnTo>
                  <a:pt x="1797" y="919"/>
                </a:lnTo>
                <a:lnTo>
                  <a:pt x="1117" y="1167"/>
                </a:lnTo>
                <a:lnTo>
                  <a:pt x="1086" y="1814"/>
                </a:lnTo>
                <a:close/>
                <a:moveTo>
                  <a:pt x="753" y="1202"/>
                </a:moveTo>
                <a:lnTo>
                  <a:pt x="753" y="1202"/>
                </a:lnTo>
                <a:lnTo>
                  <a:pt x="979" y="1484"/>
                </a:lnTo>
                <a:lnTo>
                  <a:pt x="999" y="1080"/>
                </a:lnTo>
                <a:lnTo>
                  <a:pt x="1383" y="940"/>
                </a:lnTo>
                <a:lnTo>
                  <a:pt x="967" y="834"/>
                </a:lnTo>
                <a:lnTo>
                  <a:pt x="876" y="425"/>
                </a:lnTo>
                <a:lnTo>
                  <a:pt x="719" y="838"/>
                </a:lnTo>
                <a:lnTo>
                  <a:pt x="394" y="701"/>
                </a:lnTo>
                <a:lnTo>
                  <a:pt x="555" y="961"/>
                </a:lnTo>
                <a:lnTo>
                  <a:pt x="296" y="1337"/>
                </a:lnTo>
                <a:lnTo>
                  <a:pt x="753" y="1202"/>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7" name="Datumsplatzhalter 6">
            <a:extLst>
              <a:ext uri="{FF2B5EF4-FFF2-40B4-BE49-F238E27FC236}">
                <a16:creationId xmlns:a16="http://schemas.microsoft.com/office/drawing/2014/main" id="{7B4AD318-EF7B-D31E-CA77-ED696C936B32}"/>
              </a:ext>
            </a:extLst>
          </p:cNvPr>
          <p:cNvSpPr>
            <a:spLocks noGrp="1"/>
          </p:cNvSpPr>
          <p:nvPr>
            <p:ph type="dt" sz="half" idx="11"/>
          </p:nvPr>
        </p:nvSpPr>
        <p:spPr/>
        <p:txBody>
          <a:bodyPr/>
          <a:lstStyle/>
          <a:p>
            <a:fld id="{17A6C4F5-B457-4B90-8371-04B42BA03C87}" type="datetime2">
              <a:rPr lang="de-CH" noProof="0" smtClean="0"/>
              <a:t>Dienstag, 5. September 2023</a:t>
            </a:fld>
            <a:endParaRPr lang="de-CH" noProof="0" dirty="0"/>
          </a:p>
        </p:txBody>
      </p:sp>
      <p:sp>
        <p:nvSpPr>
          <p:cNvPr id="8" name="Fußzeilenplatzhalter 7">
            <a:extLst>
              <a:ext uri="{FF2B5EF4-FFF2-40B4-BE49-F238E27FC236}">
                <a16:creationId xmlns:a16="http://schemas.microsoft.com/office/drawing/2014/main" id="{AFB80B3A-3428-0BC6-A05D-846FB3D411D7}"/>
              </a:ext>
            </a:extLst>
          </p:cNvPr>
          <p:cNvSpPr>
            <a:spLocks noGrp="1"/>
          </p:cNvSpPr>
          <p:nvPr>
            <p:ph type="ftr" sz="quarter" idx="12"/>
          </p:nvPr>
        </p:nvSpPr>
        <p:spPr/>
        <p:txBody>
          <a:bodyPr/>
          <a:lstStyle/>
          <a:p>
            <a:r>
              <a:rPr lang="de-DE" noProof="0"/>
              <a:t>Version août 2023</a:t>
            </a:r>
            <a:endParaRPr lang="de-CH" noProof="0" dirty="0"/>
          </a:p>
        </p:txBody>
      </p:sp>
      <p:sp>
        <p:nvSpPr>
          <p:cNvPr id="9" name="Foliennummernplatzhalter 8">
            <a:extLst>
              <a:ext uri="{FF2B5EF4-FFF2-40B4-BE49-F238E27FC236}">
                <a16:creationId xmlns:a16="http://schemas.microsoft.com/office/drawing/2014/main" id="{51B1CAAF-BAF5-4560-02FD-769BD45DFA82}"/>
              </a:ext>
            </a:extLst>
          </p:cNvPr>
          <p:cNvSpPr>
            <a:spLocks noGrp="1"/>
          </p:cNvSpPr>
          <p:nvPr>
            <p:ph type="sldNum" sz="quarter" idx="13"/>
          </p:nvPr>
        </p:nvSpPr>
        <p:spPr/>
        <p:txBody>
          <a:bodyPr/>
          <a:lstStyle/>
          <a:p>
            <a:fld id="{442AD375-037F-43D0-B059-5172DA06796A}" type="slidenum">
              <a:rPr lang="de-CH" noProof="0" smtClean="0"/>
              <a:pPr/>
              <a:t>‹#›</a:t>
            </a:fld>
            <a:endParaRPr lang="de-CH" noProof="0" dirty="0"/>
          </a:p>
        </p:txBody>
      </p:sp>
      <p:sp>
        <p:nvSpPr>
          <p:cNvPr id="3" name="Titel 1">
            <a:extLst>
              <a:ext uri="{FF2B5EF4-FFF2-40B4-BE49-F238E27FC236}">
                <a16:creationId xmlns:a16="http://schemas.microsoft.com/office/drawing/2014/main" id="{558AFBA1-A37B-1361-C4D7-1749435B4734}"/>
              </a:ext>
            </a:extLst>
          </p:cNvPr>
          <p:cNvSpPr>
            <a:spLocks noGrp="1"/>
          </p:cNvSpPr>
          <p:nvPr>
            <p:ph type="title"/>
          </p:nvPr>
        </p:nvSpPr>
        <p:spPr>
          <a:xfrm>
            <a:off x="612714" y="781674"/>
            <a:ext cx="7380000" cy="529415"/>
          </a:xfrm>
        </p:spPr>
        <p:txBody>
          <a:bodyPr/>
          <a:lstStyle>
            <a:lvl1pPr>
              <a:defRPr>
                <a:solidFill>
                  <a:schemeClr val="bg1"/>
                </a:solidFill>
              </a:defRPr>
            </a:lvl1pPr>
          </a:lstStyle>
          <a:p>
            <a:r>
              <a:rPr lang="de-DE" noProof="0"/>
              <a:t>Titelmasterformat durch Klicken bearbeiten</a:t>
            </a:r>
            <a:endParaRPr lang="de-CH" noProof="0" dirty="0"/>
          </a:p>
        </p:txBody>
      </p:sp>
      <p:sp>
        <p:nvSpPr>
          <p:cNvPr id="11" name="Inhaltsplatzhalter 10">
            <a:extLst>
              <a:ext uri="{FF2B5EF4-FFF2-40B4-BE49-F238E27FC236}">
                <a16:creationId xmlns:a16="http://schemas.microsoft.com/office/drawing/2014/main" id="{CE9CE340-ED23-51C2-FD0F-8EEEC348A39F}"/>
              </a:ext>
            </a:extLst>
          </p:cNvPr>
          <p:cNvSpPr>
            <a:spLocks noGrp="1"/>
          </p:cNvSpPr>
          <p:nvPr>
            <p:ph sz="quarter" idx="14" hasCustomPrompt="1"/>
          </p:nvPr>
        </p:nvSpPr>
        <p:spPr>
          <a:xfrm>
            <a:off x="613628" y="2752725"/>
            <a:ext cx="2228400" cy="2809875"/>
          </a:xfrm>
          <a:solidFill>
            <a:schemeClr val="bg1"/>
          </a:solidFill>
        </p:spPr>
        <p:txBody>
          <a:bodyPr lIns="144000" tIns="90000" rIns="144000" bIns="90000"/>
          <a:lstStyle>
            <a:lvl1pPr>
              <a:defRPr sz="1100" b="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de-CH" noProof="0" dirty="0"/>
              <a:t>Inhalt hinzufügen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
        <p:nvSpPr>
          <p:cNvPr id="12" name="Inhaltsplatzhalter 10">
            <a:extLst>
              <a:ext uri="{FF2B5EF4-FFF2-40B4-BE49-F238E27FC236}">
                <a16:creationId xmlns:a16="http://schemas.microsoft.com/office/drawing/2014/main" id="{0F53B3E6-EAA5-D341-4FCC-E374CD420448}"/>
              </a:ext>
            </a:extLst>
          </p:cNvPr>
          <p:cNvSpPr>
            <a:spLocks noGrp="1"/>
          </p:cNvSpPr>
          <p:nvPr>
            <p:ph sz="quarter" idx="15" hasCustomPrompt="1"/>
          </p:nvPr>
        </p:nvSpPr>
        <p:spPr>
          <a:xfrm>
            <a:off x="3025253" y="2752725"/>
            <a:ext cx="2228400" cy="2809875"/>
          </a:xfrm>
          <a:solidFill>
            <a:schemeClr val="bg1"/>
          </a:solidFill>
        </p:spPr>
        <p:txBody>
          <a:bodyPr lIns="144000" tIns="90000" rIns="144000" bIns="90000"/>
          <a:lstStyle>
            <a:lvl1pPr>
              <a:defRPr sz="1100" b="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de-CH" noProof="0" dirty="0"/>
              <a:t>Inhalt hinzufügen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
        <p:nvSpPr>
          <p:cNvPr id="13" name="Inhaltsplatzhalter 10">
            <a:extLst>
              <a:ext uri="{FF2B5EF4-FFF2-40B4-BE49-F238E27FC236}">
                <a16:creationId xmlns:a16="http://schemas.microsoft.com/office/drawing/2014/main" id="{49D3CFE2-8A7B-51EB-DB8F-89066547536E}"/>
              </a:ext>
            </a:extLst>
          </p:cNvPr>
          <p:cNvSpPr>
            <a:spLocks noGrp="1"/>
          </p:cNvSpPr>
          <p:nvPr>
            <p:ph sz="quarter" idx="16" hasCustomPrompt="1"/>
          </p:nvPr>
        </p:nvSpPr>
        <p:spPr>
          <a:xfrm>
            <a:off x="7848503" y="2752725"/>
            <a:ext cx="2228400" cy="2809875"/>
          </a:xfrm>
          <a:solidFill>
            <a:schemeClr val="bg1"/>
          </a:solidFill>
        </p:spPr>
        <p:txBody>
          <a:bodyPr lIns="144000" tIns="90000" rIns="144000" bIns="90000"/>
          <a:lstStyle>
            <a:lvl1pPr>
              <a:defRPr sz="1100" b="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de-CH" noProof="0" dirty="0"/>
              <a:t>Inhalt hinzufügen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
        <p:nvSpPr>
          <p:cNvPr id="14" name="Inhaltsplatzhalter 10">
            <a:extLst>
              <a:ext uri="{FF2B5EF4-FFF2-40B4-BE49-F238E27FC236}">
                <a16:creationId xmlns:a16="http://schemas.microsoft.com/office/drawing/2014/main" id="{34277559-95D8-8541-6B69-957DCE91E9D8}"/>
              </a:ext>
            </a:extLst>
          </p:cNvPr>
          <p:cNvSpPr>
            <a:spLocks noGrp="1"/>
          </p:cNvSpPr>
          <p:nvPr>
            <p:ph sz="quarter" idx="17" hasCustomPrompt="1"/>
          </p:nvPr>
        </p:nvSpPr>
        <p:spPr>
          <a:xfrm>
            <a:off x="5436878" y="2752725"/>
            <a:ext cx="2228400" cy="2809875"/>
          </a:xfrm>
          <a:solidFill>
            <a:schemeClr val="bg1"/>
          </a:solidFill>
        </p:spPr>
        <p:txBody>
          <a:bodyPr lIns="144000" tIns="90000" rIns="144000" bIns="90000"/>
          <a:lstStyle>
            <a:lvl1pPr>
              <a:defRPr sz="1100" b="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de-CH" noProof="0" dirty="0"/>
              <a:t>Inhalt hinzufügen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
        <p:nvSpPr>
          <p:cNvPr id="16" name="Textplatzhalter 15">
            <a:extLst>
              <a:ext uri="{FF2B5EF4-FFF2-40B4-BE49-F238E27FC236}">
                <a16:creationId xmlns:a16="http://schemas.microsoft.com/office/drawing/2014/main" id="{894F9D0E-F007-6DFF-2E1E-DE4236E80584}"/>
              </a:ext>
            </a:extLst>
          </p:cNvPr>
          <p:cNvSpPr>
            <a:spLocks noGrp="1"/>
          </p:cNvSpPr>
          <p:nvPr>
            <p:ph type="body" sz="quarter" idx="18" hasCustomPrompt="1"/>
          </p:nvPr>
        </p:nvSpPr>
        <p:spPr>
          <a:xfrm>
            <a:off x="612714" y="2179321"/>
            <a:ext cx="9464189" cy="426720"/>
          </a:xfrm>
          <a:solidFill>
            <a:schemeClr val="bg1"/>
          </a:solidFill>
        </p:spPr>
        <p:txBody>
          <a:bodyPr lIns="144000" bIns="18000" anchor="ctr"/>
          <a:lstStyle>
            <a:lvl1pPr>
              <a:defRPr sz="1400" b="1">
                <a:solidFill>
                  <a:schemeClr val="tx1"/>
                </a:solidFill>
              </a:defRPr>
            </a:lvl1pPr>
            <a:lvl2pPr>
              <a:defRPr sz="1800" b="1">
                <a:solidFill>
                  <a:schemeClr val="tx1"/>
                </a:solidFill>
              </a:defRPr>
            </a:lvl2pPr>
            <a:lvl3pPr>
              <a:defRPr sz="1800" b="1">
                <a:solidFill>
                  <a:schemeClr val="tx1"/>
                </a:solidFill>
              </a:defRPr>
            </a:lvl3pPr>
            <a:lvl4pPr>
              <a:defRPr sz="1800" b="1">
                <a:solidFill>
                  <a:schemeClr val="tx1"/>
                </a:solidFill>
              </a:defRPr>
            </a:lvl4pPr>
            <a:lvl5pPr>
              <a:defRPr sz="1800" b="1">
                <a:solidFill>
                  <a:schemeClr val="tx1"/>
                </a:solidFill>
              </a:defRPr>
            </a:lvl5pPr>
          </a:lstStyle>
          <a:p>
            <a:pPr lvl="0"/>
            <a:r>
              <a:rPr lang="de-CH" noProof="0" dirty="0"/>
              <a:t>Titel hinzufügen</a:t>
            </a:r>
          </a:p>
        </p:txBody>
      </p:sp>
    </p:spTree>
    <p:extLst>
      <p:ext uri="{BB962C8B-B14F-4D97-AF65-F5344CB8AC3E}">
        <p14:creationId xmlns:p14="http://schemas.microsoft.com/office/powerpoint/2010/main" val="231490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und Bild mit Fläche">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4FD9EFFE-558D-F115-9438-14F59761A101}"/>
              </a:ext>
            </a:extLst>
          </p:cNvPr>
          <p:cNvSpPr/>
          <p:nvPr userDrawn="1"/>
        </p:nvSpPr>
        <p:spPr>
          <a:xfrm>
            <a:off x="430213" y="431800"/>
            <a:ext cx="9829799" cy="66928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noProof="0" dirty="0">
              <a:solidFill>
                <a:schemeClr val="tx1"/>
              </a:solidFill>
            </a:endParaRPr>
          </a:p>
        </p:txBody>
      </p:sp>
      <p:sp>
        <p:nvSpPr>
          <p:cNvPr id="2" name="Textplatzhalter 2">
            <a:extLst>
              <a:ext uri="{FF2B5EF4-FFF2-40B4-BE49-F238E27FC236}">
                <a16:creationId xmlns:a16="http://schemas.microsoft.com/office/drawing/2014/main" id="{8828A0C4-ABE9-3C35-4A8A-E4DDAF0A1808}"/>
              </a:ext>
            </a:extLst>
          </p:cNvPr>
          <p:cNvSpPr>
            <a:spLocks noGrp="1"/>
          </p:cNvSpPr>
          <p:nvPr>
            <p:ph type="body" sz="quarter" idx="10" hasCustomPrompt="1"/>
          </p:nvPr>
        </p:nvSpPr>
        <p:spPr>
          <a:xfrm>
            <a:off x="9967914" y="0"/>
            <a:ext cx="473346" cy="785921"/>
          </a:xfrm>
          <a:solidFill>
            <a:schemeClr val="accent2"/>
          </a:solidFill>
        </p:spPr>
        <p:txBody>
          <a:bodyPr vert="horz" wrap="square" lIns="0" tIns="367200" rIns="0" bIns="136800" anchor="b">
            <a:spAutoFit/>
          </a:bodyPr>
          <a:lstStyle>
            <a:lvl1pPr algn="ctr">
              <a:defRPr sz="1800" b="1">
                <a:solidFill>
                  <a:schemeClr val="bg1"/>
                </a:solidFill>
                <a:latin typeface="+mj-lt"/>
              </a:defRPr>
            </a:lvl1pPr>
          </a:lstStyle>
          <a:p>
            <a:pPr lvl="0"/>
            <a:r>
              <a:rPr lang="de-CH" noProof="0" dirty="0"/>
              <a:t>0</a:t>
            </a:r>
          </a:p>
        </p:txBody>
      </p:sp>
      <p:sp>
        <p:nvSpPr>
          <p:cNvPr id="42" name="Freeform 34">
            <a:extLst>
              <a:ext uri="{FF2B5EF4-FFF2-40B4-BE49-F238E27FC236}">
                <a16:creationId xmlns:a16="http://schemas.microsoft.com/office/drawing/2014/main" id="{D8CEFAC9-B266-B93B-2D5D-68D11E2A9A0D}"/>
              </a:ext>
            </a:extLst>
          </p:cNvPr>
          <p:cNvSpPr>
            <a:spLocks/>
          </p:cNvSpPr>
          <p:nvPr userDrawn="1"/>
        </p:nvSpPr>
        <p:spPr bwMode="auto">
          <a:xfrm>
            <a:off x="9435754" y="200817"/>
            <a:ext cx="389283" cy="352668"/>
          </a:xfrm>
          <a:custGeom>
            <a:avLst/>
            <a:gdLst>
              <a:gd name="T0" fmla="*/ 95 w 335"/>
              <a:gd name="T1" fmla="*/ 130 h 304"/>
              <a:gd name="T2" fmla="*/ 95 w 335"/>
              <a:gd name="T3" fmla="*/ 130 h 304"/>
              <a:gd name="T4" fmla="*/ 0 w 335"/>
              <a:gd name="T5" fmla="*/ 120 h 304"/>
              <a:gd name="T6" fmla="*/ 73 w 335"/>
              <a:gd name="T7" fmla="*/ 180 h 304"/>
              <a:gd name="T8" fmla="*/ 7 w 335"/>
              <a:gd name="T9" fmla="*/ 256 h 304"/>
              <a:gd name="T10" fmla="*/ 101 w 335"/>
              <a:gd name="T11" fmla="*/ 234 h 304"/>
              <a:gd name="T12" fmla="*/ 230 w 335"/>
              <a:gd name="T13" fmla="*/ 304 h 304"/>
              <a:gd name="T14" fmla="*/ 180 w 335"/>
              <a:gd name="T15" fmla="*/ 205 h 304"/>
              <a:gd name="T16" fmla="*/ 335 w 335"/>
              <a:gd name="T17" fmla="*/ 148 h 304"/>
              <a:gd name="T18" fmla="*/ 147 w 335"/>
              <a:gd name="T19" fmla="*/ 127 h 304"/>
              <a:gd name="T20" fmla="*/ 125 w 335"/>
              <a:gd name="T21" fmla="*/ 0 h 304"/>
              <a:gd name="T22" fmla="*/ 95 w 335"/>
              <a:gd name="T23" fmla="*/ 13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04">
                <a:moveTo>
                  <a:pt x="95" y="130"/>
                </a:moveTo>
                <a:lnTo>
                  <a:pt x="95" y="130"/>
                </a:lnTo>
                <a:lnTo>
                  <a:pt x="0" y="120"/>
                </a:lnTo>
                <a:lnTo>
                  <a:pt x="73" y="180"/>
                </a:lnTo>
                <a:lnTo>
                  <a:pt x="7" y="256"/>
                </a:lnTo>
                <a:lnTo>
                  <a:pt x="101" y="234"/>
                </a:lnTo>
                <a:lnTo>
                  <a:pt x="230" y="304"/>
                </a:lnTo>
                <a:lnTo>
                  <a:pt x="180" y="205"/>
                </a:lnTo>
                <a:lnTo>
                  <a:pt x="335" y="148"/>
                </a:lnTo>
                <a:lnTo>
                  <a:pt x="147" y="127"/>
                </a:lnTo>
                <a:lnTo>
                  <a:pt x="125" y="0"/>
                </a:lnTo>
                <a:lnTo>
                  <a:pt x="95" y="130"/>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43" name="Gruppieren 42">
            <a:extLst>
              <a:ext uri="{FF2B5EF4-FFF2-40B4-BE49-F238E27FC236}">
                <a16:creationId xmlns:a16="http://schemas.microsoft.com/office/drawing/2014/main" id="{7DB7B28B-F286-C162-BC6F-6AD253ADF239}"/>
              </a:ext>
            </a:extLst>
          </p:cNvPr>
          <p:cNvGrpSpPr/>
          <p:nvPr userDrawn="1"/>
        </p:nvGrpSpPr>
        <p:grpSpPr>
          <a:xfrm>
            <a:off x="8740853" y="491567"/>
            <a:ext cx="262653" cy="263973"/>
            <a:chOff x="952501" y="1052513"/>
            <a:chExt cx="315912" cy="317500"/>
          </a:xfrm>
        </p:grpSpPr>
        <p:sp>
          <p:nvSpPr>
            <p:cNvPr id="44" name="Freeform 26">
              <a:extLst>
                <a:ext uri="{FF2B5EF4-FFF2-40B4-BE49-F238E27FC236}">
                  <a16:creationId xmlns:a16="http://schemas.microsoft.com/office/drawing/2014/main" id="{FA4C2842-76A9-4041-0E02-24FE3E3FB7D1}"/>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5" name="Freeform 27">
              <a:extLst>
                <a:ext uri="{FF2B5EF4-FFF2-40B4-BE49-F238E27FC236}">
                  <a16:creationId xmlns:a16="http://schemas.microsoft.com/office/drawing/2014/main" id="{4189F89A-9495-13BD-78FE-E8F3C2475309}"/>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6" name="Freeform 28">
              <a:extLst>
                <a:ext uri="{FF2B5EF4-FFF2-40B4-BE49-F238E27FC236}">
                  <a16:creationId xmlns:a16="http://schemas.microsoft.com/office/drawing/2014/main" id="{A61ACF45-E165-EA6D-D8C4-B0520FDEAE1D}"/>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47" name="Freeform 29">
              <a:extLst>
                <a:ext uri="{FF2B5EF4-FFF2-40B4-BE49-F238E27FC236}">
                  <a16:creationId xmlns:a16="http://schemas.microsoft.com/office/drawing/2014/main" id="{1F5B6180-CD89-3E14-C561-BB625288C9B2}"/>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53" name="Freeform 35">
            <a:extLst>
              <a:ext uri="{FF2B5EF4-FFF2-40B4-BE49-F238E27FC236}">
                <a16:creationId xmlns:a16="http://schemas.microsoft.com/office/drawing/2014/main" id="{FAE40B87-17A8-F668-6FB2-A4178EC1E15B}"/>
              </a:ext>
            </a:extLst>
          </p:cNvPr>
          <p:cNvSpPr>
            <a:spLocks/>
          </p:cNvSpPr>
          <p:nvPr userDrawn="1"/>
        </p:nvSpPr>
        <p:spPr bwMode="auto">
          <a:xfrm>
            <a:off x="8360214" y="142565"/>
            <a:ext cx="243242" cy="261775"/>
          </a:xfrm>
          <a:custGeom>
            <a:avLst/>
            <a:gdLst>
              <a:gd name="T0" fmla="*/ 28 w 175"/>
              <a:gd name="T1" fmla="*/ 158 h 188"/>
              <a:gd name="T2" fmla="*/ 28 w 175"/>
              <a:gd name="T3" fmla="*/ 158 h 188"/>
              <a:gd name="T4" fmla="*/ 75 w 175"/>
              <a:gd name="T5" fmla="*/ 137 h 188"/>
              <a:gd name="T6" fmla="*/ 96 w 175"/>
              <a:gd name="T7" fmla="*/ 188 h 188"/>
              <a:gd name="T8" fmla="*/ 109 w 175"/>
              <a:gd name="T9" fmla="*/ 137 h 188"/>
              <a:gd name="T10" fmla="*/ 175 w 175"/>
              <a:gd name="T11" fmla="*/ 91 h 188"/>
              <a:gd name="T12" fmla="*/ 114 w 175"/>
              <a:gd name="T13" fmla="*/ 91 h 188"/>
              <a:gd name="T14" fmla="*/ 124 w 175"/>
              <a:gd name="T15" fmla="*/ 0 h 188"/>
              <a:gd name="T16" fmla="*/ 67 w 175"/>
              <a:gd name="T17" fmla="*/ 88 h 188"/>
              <a:gd name="T18" fmla="*/ 0 w 175"/>
              <a:gd name="T19" fmla="*/ 67 h 188"/>
              <a:gd name="T20" fmla="*/ 56 w 175"/>
              <a:gd name="T21" fmla="*/ 114 h 188"/>
              <a:gd name="T22" fmla="*/ 28 w 175"/>
              <a:gd name="T23" fmla="*/ 1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8"/>
                </a:moveTo>
                <a:lnTo>
                  <a:pt x="28" y="158"/>
                </a:lnTo>
                <a:lnTo>
                  <a:pt x="75" y="137"/>
                </a:lnTo>
                <a:lnTo>
                  <a:pt x="96" y="188"/>
                </a:lnTo>
                <a:lnTo>
                  <a:pt x="109" y="137"/>
                </a:lnTo>
                <a:lnTo>
                  <a:pt x="175" y="91"/>
                </a:lnTo>
                <a:lnTo>
                  <a:pt x="114" y="91"/>
                </a:lnTo>
                <a:lnTo>
                  <a:pt x="124" y="0"/>
                </a:lnTo>
                <a:lnTo>
                  <a:pt x="67" y="88"/>
                </a:lnTo>
                <a:lnTo>
                  <a:pt x="0" y="67"/>
                </a:lnTo>
                <a:lnTo>
                  <a:pt x="56" y="114"/>
                </a:lnTo>
                <a:lnTo>
                  <a:pt x="28" y="158"/>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54" name="Gruppieren 53">
            <a:extLst>
              <a:ext uri="{FF2B5EF4-FFF2-40B4-BE49-F238E27FC236}">
                <a16:creationId xmlns:a16="http://schemas.microsoft.com/office/drawing/2014/main" id="{05FCF960-85E6-4DDE-1A20-E7B97D11FAF2}"/>
              </a:ext>
            </a:extLst>
          </p:cNvPr>
          <p:cNvGrpSpPr/>
          <p:nvPr userDrawn="1"/>
        </p:nvGrpSpPr>
        <p:grpSpPr>
          <a:xfrm>
            <a:off x="7913824" y="470142"/>
            <a:ext cx="148238" cy="148983"/>
            <a:chOff x="952501" y="1052513"/>
            <a:chExt cx="315912" cy="317500"/>
          </a:xfrm>
        </p:grpSpPr>
        <p:sp>
          <p:nvSpPr>
            <p:cNvPr id="55" name="Freeform 26">
              <a:extLst>
                <a:ext uri="{FF2B5EF4-FFF2-40B4-BE49-F238E27FC236}">
                  <a16:creationId xmlns:a16="http://schemas.microsoft.com/office/drawing/2014/main" id="{7718CFFD-C999-045F-2A6F-1B02E0826E28}"/>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6" name="Freeform 27">
              <a:extLst>
                <a:ext uri="{FF2B5EF4-FFF2-40B4-BE49-F238E27FC236}">
                  <a16:creationId xmlns:a16="http://schemas.microsoft.com/office/drawing/2014/main" id="{C2A4899F-FEA5-47BD-1152-021F26786D65}"/>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7" name="Freeform 28">
              <a:extLst>
                <a:ext uri="{FF2B5EF4-FFF2-40B4-BE49-F238E27FC236}">
                  <a16:creationId xmlns:a16="http://schemas.microsoft.com/office/drawing/2014/main" id="{60E2563D-858B-E12F-1B24-700E93D00DAB}"/>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58" name="Freeform 29">
              <a:extLst>
                <a:ext uri="{FF2B5EF4-FFF2-40B4-BE49-F238E27FC236}">
                  <a16:creationId xmlns:a16="http://schemas.microsoft.com/office/drawing/2014/main" id="{D4D29983-8185-02DD-BB3B-E14F95282267}"/>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59" name="Freeform 22">
            <a:extLst>
              <a:ext uri="{FF2B5EF4-FFF2-40B4-BE49-F238E27FC236}">
                <a16:creationId xmlns:a16="http://schemas.microsoft.com/office/drawing/2014/main" id="{5AB6200E-4B54-280C-328B-26AF4C56ABFB}"/>
              </a:ext>
            </a:extLst>
          </p:cNvPr>
          <p:cNvSpPr>
            <a:spLocks noEditPoints="1"/>
          </p:cNvSpPr>
          <p:nvPr userDrawn="1"/>
        </p:nvSpPr>
        <p:spPr bwMode="auto">
          <a:xfrm>
            <a:off x="9129315" y="873039"/>
            <a:ext cx="267494" cy="269962"/>
          </a:xfrm>
          <a:custGeom>
            <a:avLst/>
            <a:gdLst>
              <a:gd name="T0" fmla="*/ 1086 w 1797"/>
              <a:gd name="T1" fmla="*/ 1814 h 1814"/>
              <a:gd name="T2" fmla="*/ 1086 w 1797"/>
              <a:gd name="T3" fmla="*/ 1814 h 1814"/>
              <a:gd name="T4" fmla="*/ 709 w 1797"/>
              <a:gd name="T5" fmla="*/ 1342 h 1814"/>
              <a:gd name="T6" fmla="*/ 0 w 1797"/>
              <a:gd name="T7" fmla="*/ 1553 h 1814"/>
              <a:gd name="T8" fmla="*/ 409 w 1797"/>
              <a:gd name="T9" fmla="*/ 957 h 1814"/>
              <a:gd name="T10" fmla="*/ 89 w 1797"/>
              <a:gd name="T11" fmla="*/ 439 h 1814"/>
              <a:gd name="T12" fmla="*/ 650 w 1797"/>
              <a:gd name="T13" fmla="*/ 676 h 1814"/>
              <a:gd name="T14" fmla="*/ 906 w 1797"/>
              <a:gd name="T15" fmla="*/ 0 h 1814"/>
              <a:gd name="T16" fmla="*/ 1070 w 1797"/>
              <a:gd name="T17" fmla="*/ 734 h 1814"/>
              <a:gd name="T18" fmla="*/ 1797 w 1797"/>
              <a:gd name="T19" fmla="*/ 919 h 1814"/>
              <a:gd name="T20" fmla="*/ 1117 w 1797"/>
              <a:gd name="T21" fmla="*/ 1167 h 1814"/>
              <a:gd name="T22" fmla="*/ 1086 w 1797"/>
              <a:gd name="T23" fmla="*/ 1814 h 1814"/>
              <a:gd name="T24" fmla="*/ 753 w 1797"/>
              <a:gd name="T25" fmla="*/ 1202 h 1814"/>
              <a:gd name="T26" fmla="*/ 753 w 1797"/>
              <a:gd name="T27" fmla="*/ 1202 h 1814"/>
              <a:gd name="T28" fmla="*/ 979 w 1797"/>
              <a:gd name="T29" fmla="*/ 1484 h 1814"/>
              <a:gd name="T30" fmla="*/ 999 w 1797"/>
              <a:gd name="T31" fmla="*/ 1080 h 1814"/>
              <a:gd name="T32" fmla="*/ 1383 w 1797"/>
              <a:gd name="T33" fmla="*/ 940 h 1814"/>
              <a:gd name="T34" fmla="*/ 967 w 1797"/>
              <a:gd name="T35" fmla="*/ 834 h 1814"/>
              <a:gd name="T36" fmla="*/ 876 w 1797"/>
              <a:gd name="T37" fmla="*/ 425 h 1814"/>
              <a:gd name="T38" fmla="*/ 719 w 1797"/>
              <a:gd name="T39" fmla="*/ 838 h 1814"/>
              <a:gd name="T40" fmla="*/ 394 w 1797"/>
              <a:gd name="T41" fmla="*/ 701 h 1814"/>
              <a:gd name="T42" fmla="*/ 555 w 1797"/>
              <a:gd name="T43" fmla="*/ 961 h 1814"/>
              <a:gd name="T44" fmla="*/ 296 w 1797"/>
              <a:gd name="T45" fmla="*/ 1337 h 1814"/>
              <a:gd name="T46" fmla="*/ 753 w 1797"/>
              <a:gd name="T47" fmla="*/ 1202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97" h="1814">
                <a:moveTo>
                  <a:pt x="1086" y="1814"/>
                </a:moveTo>
                <a:lnTo>
                  <a:pt x="1086" y="1814"/>
                </a:lnTo>
                <a:lnTo>
                  <a:pt x="709" y="1342"/>
                </a:lnTo>
                <a:lnTo>
                  <a:pt x="0" y="1553"/>
                </a:lnTo>
                <a:lnTo>
                  <a:pt x="409" y="957"/>
                </a:lnTo>
                <a:lnTo>
                  <a:pt x="89" y="439"/>
                </a:lnTo>
                <a:lnTo>
                  <a:pt x="650" y="676"/>
                </a:lnTo>
                <a:lnTo>
                  <a:pt x="906" y="0"/>
                </a:lnTo>
                <a:lnTo>
                  <a:pt x="1070" y="734"/>
                </a:lnTo>
                <a:lnTo>
                  <a:pt x="1797" y="919"/>
                </a:lnTo>
                <a:lnTo>
                  <a:pt x="1117" y="1167"/>
                </a:lnTo>
                <a:lnTo>
                  <a:pt x="1086" y="1814"/>
                </a:lnTo>
                <a:close/>
                <a:moveTo>
                  <a:pt x="753" y="1202"/>
                </a:moveTo>
                <a:lnTo>
                  <a:pt x="753" y="1202"/>
                </a:lnTo>
                <a:lnTo>
                  <a:pt x="979" y="1484"/>
                </a:lnTo>
                <a:lnTo>
                  <a:pt x="999" y="1080"/>
                </a:lnTo>
                <a:lnTo>
                  <a:pt x="1383" y="940"/>
                </a:lnTo>
                <a:lnTo>
                  <a:pt x="967" y="834"/>
                </a:lnTo>
                <a:lnTo>
                  <a:pt x="876" y="425"/>
                </a:lnTo>
                <a:lnTo>
                  <a:pt x="719" y="838"/>
                </a:lnTo>
                <a:lnTo>
                  <a:pt x="394" y="701"/>
                </a:lnTo>
                <a:lnTo>
                  <a:pt x="555" y="961"/>
                </a:lnTo>
                <a:lnTo>
                  <a:pt x="296" y="1337"/>
                </a:lnTo>
                <a:lnTo>
                  <a:pt x="753" y="1202"/>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7" name="Datumsplatzhalter 6">
            <a:extLst>
              <a:ext uri="{FF2B5EF4-FFF2-40B4-BE49-F238E27FC236}">
                <a16:creationId xmlns:a16="http://schemas.microsoft.com/office/drawing/2014/main" id="{7B4AD318-EF7B-D31E-CA77-ED696C936B32}"/>
              </a:ext>
            </a:extLst>
          </p:cNvPr>
          <p:cNvSpPr>
            <a:spLocks noGrp="1"/>
          </p:cNvSpPr>
          <p:nvPr>
            <p:ph type="dt" sz="half" idx="11"/>
          </p:nvPr>
        </p:nvSpPr>
        <p:spPr/>
        <p:txBody>
          <a:bodyPr/>
          <a:lstStyle/>
          <a:p>
            <a:fld id="{EA9878B6-BFB4-40EB-8270-42748A7F6E48}" type="datetime2">
              <a:rPr lang="de-CH" noProof="0" smtClean="0"/>
              <a:t>Dienstag, 5. September 2023</a:t>
            </a:fld>
            <a:endParaRPr lang="de-CH" noProof="0" dirty="0"/>
          </a:p>
        </p:txBody>
      </p:sp>
      <p:sp>
        <p:nvSpPr>
          <p:cNvPr id="8" name="Fußzeilenplatzhalter 7">
            <a:extLst>
              <a:ext uri="{FF2B5EF4-FFF2-40B4-BE49-F238E27FC236}">
                <a16:creationId xmlns:a16="http://schemas.microsoft.com/office/drawing/2014/main" id="{AFB80B3A-3428-0BC6-A05D-846FB3D411D7}"/>
              </a:ext>
            </a:extLst>
          </p:cNvPr>
          <p:cNvSpPr>
            <a:spLocks noGrp="1"/>
          </p:cNvSpPr>
          <p:nvPr>
            <p:ph type="ftr" sz="quarter" idx="12"/>
          </p:nvPr>
        </p:nvSpPr>
        <p:spPr/>
        <p:txBody>
          <a:bodyPr/>
          <a:lstStyle/>
          <a:p>
            <a:r>
              <a:rPr lang="de-DE" noProof="0"/>
              <a:t>Version août 2023</a:t>
            </a:r>
            <a:endParaRPr lang="de-CH" noProof="0" dirty="0"/>
          </a:p>
        </p:txBody>
      </p:sp>
      <p:sp>
        <p:nvSpPr>
          <p:cNvPr id="9" name="Foliennummernplatzhalter 8">
            <a:extLst>
              <a:ext uri="{FF2B5EF4-FFF2-40B4-BE49-F238E27FC236}">
                <a16:creationId xmlns:a16="http://schemas.microsoft.com/office/drawing/2014/main" id="{51B1CAAF-BAF5-4560-02FD-769BD45DFA82}"/>
              </a:ext>
            </a:extLst>
          </p:cNvPr>
          <p:cNvSpPr>
            <a:spLocks noGrp="1"/>
          </p:cNvSpPr>
          <p:nvPr>
            <p:ph type="sldNum" sz="quarter" idx="13"/>
          </p:nvPr>
        </p:nvSpPr>
        <p:spPr/>
        <p:txBody>
          <a:bodyPr/>
          <a:lstStyle/>
          <a:p>
            <a:fld id="{442AD375-037F-43D0-B059-5172DA06796A}" type="slidenum">
              <a:rPr lang="de-CH" noProof="0" smtClean="0"/>
              <a:pPr/>
              <a:t>‹#›</a:t>
            </a:fld>
            <a:endParaRPr lang="de-CH" noProof="0" dirty="0"/>
          </a:p>
        </p:txBody>
      </p:sp>
      <p:sp>
        <p:nvSpPr>
          <p:cNvPr id="3" name="Titel 1">
            <a:extLst>
              <a:ext uri="{FF2B5EF4-FFF2-40B4-BE49-F238E27FC236}">
                <a16:creationId xmlns:a16="http://schemas.microsoft.com/office/drawing/2014/main" id="{558AFBA1-A37B-1361-C4D7-1749435B4734}"/>
              </a:ext>
            </a:extLst>
          </p:cNvPr>
          <p:cNvSpPr>
            <a:spLocks noGrp="1"/>
          </p:cNvSpPr>
          <p:nvPr>
            <p:ph type="title"/>
          </p:nvPr>
        </p:nvSpPr>
        <p:spPr>
          <a:xfrm>
            <a:off x="612000" y="781674"/>
            <a:ext cx="7380000" cy="529415"/>
          </a:xfrm>
        </p:spPr>
        <p:txBody>
          <a:bodyPr/>
          <a:lstStyle>
            <a:lvl1pPr>
              <a:defRPr>
                <a:solidFill>
                  <a:schemeClr val="bg1"/>
                </a:solidFill>
              </a:defRPr>
            </a:lvl1pPr>
          </a:lstStyle>
          <a:p>
            <a:r>
              <a:rPr lang="de-DE" noProof="0"/>
              <a:t>Titelmasterformat durch Klicken bearbeiten</a:t>
            </a:r>
            <a:endParaRPr lang="de-CH" noProof="0" dirty="0"/>
          </a:p>
        </p:txBody>
      </p:sp>
      <p:sp>
        <p:nvSpPr>
          <p:cNvPr id="11" name="Inhaltsplatzhalter 10">
            <a:extLst>
              <a:ext uri="{FF2B5EF4-FFF2-40B4-BE49-F238E27FC236}">
                <a16:creationId xmlns:a16="http://schemas.microsoft.com/office/drawing/2014/main" id="{CE9CE340-ED23-51C2-FD0F-8EEEC348A39F}"/>
              </a:ext>
            </a:extLst>
          </p:cNvPr>
          <p:cNvSpPr>
            <a:spLocks noGrp="1"/>
          </p:cNvSpPr>
          <p:nvPr>
            <p:ph sz="quarter" idx="14" hasCustomPrompt="1"/>
          </p:nvPr>
        </p:nvSpPr>
        <p:spPr>
          <a:xfrm>
            <a:off x="613628" y="6043759"/>
            <a:ext cx="4816800" cy="854592"/>
          </a:xfrm>
          <a:noFill/>
        </p:spPr>
        <p:txBody>
          <a:bodyPr lIns="0" tIns="0" rIns="0" bIns="0"/>
          <a:lstStyle>
            <a:lvl1pPr>
              <a:defRPr sz="1000" b="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de-CH" noProof="0" dirty="0"/>
              <a:t>Inhalt hinzufügen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
        <p:nvSpPr>
          <p:cNvPr id="4" name="Bildplatzhalter 4">
            <a:extLst>
              <a:ext uri="{FF2B5EF4-FFF2-40B4-BE49-F238E27FC236}">
                <a16:creationId xmlns:a16="http://schemas.microsoft.com/office/drawing/2014/main" id="{D5132CF9-B11C-9E12-2D6B-2BD259789E4B}"/>
              </a:ext>
            </a:extLst>
          </p:cNvPr>
          <p:cNvSpPr>
            <a:spLocks noGrp="1"/>
          </p:cNvSpPr>
          <p:nvPr>
            <p:ph type="pic" sz="quarter" idx="15"/>
          </p:nvPr>
        </p:nvSpPr>
        <p:spPr>
          <a:xfrm>
            <a:off x="612000" y="1497600"/>
            <a:ext cx="9477436" cy="4464050"/>
          </a:xfrm>
          <a:pattFill prst="lgCheck">
            <a:fgClr>
              <a:schemeClr val="bg1">
                <a:lumMod val="85000"/>
              </a:schemeClr>
            </a:fgClr>
            <a:bgClr>
              <a:schemeClr val="bg1"/>
            </a:bgClr>
          </a:pattFill>
        </p:spPr>
        <p:txBody>
          <a:bodyPr tIns="720000" anchor="ctr"/>
          <a:lstStyle>
            <a:lvl1pPr algn="ctr">
              <a:defRPr sz="1052"/>
            </a:lvl1pPr>
          </a:lstStyle>
          <a:p>
            <a:r>
              <a:rPr lang="de-DE" noProof="0"/>
              <a:t>Bild durch Klicken auf Symbol hinzufügen</a:t>
            </a:r>
            <a:endParaRPr lang="de-CH" noProof="0" dirty="0"/>
          </a:p>
        </p:txBody>
      </p:sp>
    </p:spTree>
    <p:extLst>
      <p:ext uri="{BB962C8B-B14F-4D97-AF65-F5344CB8AC3E}">
        <p14:creationId xmlns:p14="http://schemas.microsoft.com/office/powerpoint/2010/main" val="2186111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35073" y="622130"/>
            <a:ext cx="7380000" cy="529415"/>
          </a:xfrm>
        </p:spPr>
        <p:txBody>
          <a:bodyPr/>
          <a:lstStyle/>
          <a:p>
            <a:r>
              <a:rPr lang="de-DE"/>
              <a:t>Titelmasterformat durch Klicken bearbeiten</a:t>
            </a:r>
            <a:endParaRPr lang="de-CH" dirty="0"/>
          </a:p>
        </p:txBody>
      </p:sp>
      <p:sp>
        <p:nvSpPr>
          <p:cNvPr id="3" name="Inhaltsplatzhalter 2"/>
          <p:cNvSpPr>
            <a:spLocks noGrp="1"/>
          </p:cNvSpPr>
          <p:nvPr>
            <p:ph idx="1" hasCustomPrompt="1"/>
          </p:nvPr>
        </p:nvSpPr>
        <p:spPr>
          <a:xfrm>
            <a:off x="425500" y="1497600"/>
            <a:ext cx="9834513" cy="5621561"/>
          </a:xfrm>
        </p:spPr>
        <p:txBody>
          <a:bodyPr/>
          <a:lstStyle>
            <a:lvl1pPr>
              <a:defRPr/>
            </a:lvl1pPr>
          </a:lstStyle>
          <a:p>
            <a:pPr lvl="0"/>
            <a:r>
              <a:rPr lang="de-CH" dirty="0"/>
              <a:t>Inhalt hinzufügen</a:t>
            </a:r>
          </a:p>
          <a:p>
            <a:pPr lvl="1"/>
            <a:r>
              <a:rPr lang="de-CH" dirty="0"/>
              <a:t>Zweite </a:t>
            </a:r>
            <a:r>
              <a:rPr lang="de-CH" noProof="0" dirty="0"/>
              <a:t>Ebene</a:t>
            </a:r>
          </a:p>
          <a:p>
            <a:pPr lvl="2"/>
            <a:r>
              <a:rPr lang="de-CH" dirty="0"/>
              <a:t>Dritte Ebene</a:t>
            </a:r>
          </a:p>
          <a:p>
            <a:pPr lvl="3"/>
            <a:r>
              <a:rPr lang="de-CH" dirty="0"/>
              <a:t>Vierte Ebene</a:t>
            </a:r>
          </a:p>
          <a:p>
            <a:pPr lvl="4"/>
            <a:r>
              <a:rPr lang="de-CH" dirty="0"/>
              <a:t>Fünfte Ebene</a:t>
            </a:r>
          </a:p>
        </p:txBody>
      </p:sp>
      <p:sp>
        <p:nvSpPr>
          <p:cNvPr id="4" name="Datumsplatzhalter 3">
            <a:extLst>
              <a:ext uri="{FF2B5EF4-FFF2-40B4-BE49-F238E27FC236}">
                <a16:creationId xmlns:a16="http://schemas.microsoft.com/office/drawing/2014/main" id="{707E4E3B-B029-4FB4-981D-E15979CD6392}"/>
              </a:ext>
            </a:extLst>
          </p:cNvPr>
          <p:cNvSpPr>
            <a:spLocks noGrp="1"/>
          </p:cNvSpPr>
          <p:nvPr>
            <p:ph type="dt" sz="half" idx="10"/>
          </p:nvPr>
        </p:nvSpPr>
        <p:spPr/>
        <p:txBody>
          <a:bodyPr/>
          <a:lstStyle/>
          <a:p>
            <a:fld id="{122CD3DA-CA49-4481-83C7-6961D42F4B3D}" type="datetime2">
              <a:rPr lang="de-CH" smtClean="0"/>
              <a:t>Dienstag, 5. September 2023</a:t>
            </a:fld>
            <a:endParaRPr lang="de-CH" dirty="0"/>
          </a:p>
        </p:txBody>
      </p:sp>
      <p:sp>
        <p:nvSpPr>
          <p:cNvPr id="5" name="Fußzeilenplatzhalter 4">
            <a:extLst>
              <a:ext uri="{FF2B5EF4-FFF2-40B4-BE49-F238E27FC236}">
                <a16:creationId xmlns:a16="http://schemas.microsoft.com/office/drawing/2014/main" id="{1B3A6D9A-857D-4B6F-B977-93015D0393DB}"/>
              </a:ext>
            </a:extLst>
          </p:cNvPr>
          <p:cNvSpPr>
            <a:spLocks noGrp="1"/>
          </p:cNvSpPr>
          <p:nvPr>
            <p:ph type="ftr" sz="quarter" idx="11"/>
          </p:nvPr>
        </p:nvSpPr>
        <p:spPr/>
        <p:txBody>
          <a:bodyPr/>
          <a:lstStyle/>
          <a:p>
            <a:r>
              <a:rPr lang="de-DE"/>
              <a:t>Version août 2023</a:t>
            </a:r>
            <a:endParaRPr lang="de-CH" dirty="0"/>
          </a:p>
        </p:txBody>
      </p:sp>
      <p:sp>
        <p:nvSpPr>
          <p:cNvPr id="6" name="Foliennummernplatzhalter 5">
            <a:extLst>
              <a:ext uri="{FF2B5EF4-FFF2-40B4-BE49-F238E27FC236}">
                <a16:creationId xmlns:a16="http://schemas.microsoft.com/office/drawing/2014/main" id="{28FACFD7-BF65-4DA8-AFDF-1BA2EB68250F}"/>
              </a:ext>
            </a:extLst>
          </p:cNvPr>
          <p:cNvSpPr>
            <a:spLocks noGrp="1"/>
          </p:cNvSpPr>
          <p:nvPr>
            <p:ph type="sldNum" sz="quarter" idx="12"/>
          </p:nvPr>
        </p:nvSpPr>
        <p:spPr/>
        <p:txBody>
          <a:bodyPr/>
          <a:lstStyle/>
          <a:p>
            <a:fld id="{442AD375-037F-43D0-B059-5172DA06796A}" type="slidenum">
              <a:rPr lang="de-CH" smtClean="0"/>
              <a:pPr/>
              <a:t>‹#›</a:t>
            </a:fld>
            <a:endParaRPr lang="de-CH" dirty="0"/>
          </a:p>
        </p:txBody>
      </p:sp>
      <p:sp>
        <p:nvSpPr>
          <p:cNvPr id="9" name="Textplatzhalter 8">
            <a:extLst>
              <a:ext uri="{FF2B5EF4-FFF2-40B4-BE49-F238E27FC236}">
                <a16:creationId xmlns:a16="http://schemas.microsoft.com/office/drawing/2014/main" id="{99FBD30A-A70B-3198-ABA0-1D75E7D20285}"/>
              </a:ext>
            </a:extLst>
          </p:cNvPr>
          <p:cNvSpPr>
            <a:spLocks noGrp="1"/>
          </p:cNvSpPr>
          <p:nvPr>
            <p:ph type="body" sz="quarter" idx="13" hasCustomPrompt="1"/>
          </p:nvPr>
        </p:nvSpPr>
        <p:spPr>
          <a:xfrm>
            <a:off x="431801" y="431801"/>
            <a:ext cx="7380000" cy="190330"/>
          </a:xfrm>
        </p:spPr>
        <p:txBody>
          <a:bodyPr/>
          <a:lstStyle>
            <a:lvl1pPr>
              <a:lnSpc>
                <a:spcPct val="80000"/>
              </a:lnSpc>
              <a:defRPr sz="1200" b="1">
                <a:solidFill>
                  <a:schemeClr val="accent1"/>
                </a:solidFill>
              </a:defRPr>
            </a:lvl1pPr>
          </a:lstStyle>
          <a:p>
            <a:pPr lvl="0"/>
            <a:r>
              <a:rPr lang="de-CH" dirty="0"/>
              <a:t>Kapiteltitel</a:t>
            </a:r>
          </a:p>
        </p:txBody>
      </p:sp>
      <p:sp>
        <p:nvSpPr>
          <p:cNvPr id="7" name="Freeform 34">
            <a:extLst>
              <a:ext uri="{FF2B5EF4-FFF2-40B4-BE49-F238E27FC236}">
                <a16:creationId xmlns:a16="http://schemas.microsoft.com/office/drawing/2014/main" id="{227A467A-8D6C-D3DB-D0A5-64FA9163DFFC}"/>
              </a:ext>
            </a:extLst>
          </p:cNvPr>
          <p:cNvSpPr>
            <a:spLocks/>
          </p:cNvSpPr>
          <p:nvPr userDrawn="1"/>
        </p:nvSpPr>
        <p:spPr bwMode="auto">
          <a:xfrm>
            <a:off x="9435754" y="200817"/>
            <a:ext cx="389283" cy="352668"/>
          </a:xfrm>
          <a:custGeom>
            <a:avLst/>
            <a:gdLst>
              <a:gd name="T0" fmla="*/ 95 w 335"/>
              <a:gd name="T1" fmla="*/ 130 h 304"/>
              <a:gd name="T2" fmla="*/ 95 w 335"/>
              <a:gd name="T3" fmla="*/ 130 h 304"/>
              <a:gd name="T4" fmla="*/ 0 w 335"/>
              <a:gd name="T5" fmla="*/ 120 h 304"/>
              <a:gd name="T6" fmla="*/ 73 w 335"/>
              <a:gd name="T7" fmla="*/ 180 h 304"/>
              <a:gd name="T8" fmla="*/ 7 w 335"/>
              <a:gd name="T9" fmla="*/ 256 h 304"/>
              <a:gd name="T10" fmla="*/ 101 w 335"/>
              <a:gd name="T11" fmla="*/ 234 h 304"/>
              <a:gd name="T12" fmla="*/ 230 w 335"/>
              <a:gd name="T13" fmla="*/ 304 h 304"/>
              <a:gd name="T14" fmla="*/ 180 w 335"/>
              <a:gd name="T15" fmla="*/ 205 h 304"/>
              <a:gd name="T16" fmla="*/ 335 w 335"/>
              <a:gd name="T17" fmla="*/ 148 h 304"/>
              <a:gd name="T18" fmla="*/ 147 w 335"/>
              <a:gd name="T19" fmla="*/ 127 h 304"/>
              <a:gd name="T20" fmla="*/ 125 w 335"/>
              <a:gd name="T21" fmla="*/ 0 h 304"/>
              <a:gd name="T22" fmla="*/ 95 w 335"/>
              <a:gd name="T23" fmla="*/ 13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04">
                <a:moveTo>
                  <a:pt x="95" y="130"/>
                </a:moveTo>
                <a:lnTo>
                  <a:pt x="95" y="130"/>
                </a:lnTo>
                <a:lnTo>
                  <a:pt x="0" y="120"/>
                </a:lnTo>
                <a:lnTo>
                  <a:pt x="73" y="180"/>
                </a:lnTo>
                <a:lnTo>
                  <a:pt x="7" y="256"/>
                </a:lnTo>
                <a:lnTo>
                  <a:pt x="101" y="234"/>
                </a:lnTo>
                <a:lnTo>
                  <a:pt x="230" y="304"/>
                </a:lnTo>
                <a:lnTo>
                  <a:pt x="180" y="205"/>
                </a:lnTo>
                <a:lnTo>
                  <a:pt x="335" y="148"/>
                </a:lnTo>
                <a:lnTo>
                  <a:pt x="147" y="127"/>
                </a:lnTo>
                <a:lnTo>
                  <a:pt x="125" y="0"/>
                </a:lnTo>
                <a:lnTo>
                  <a:pt x="95" y="130"/>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8" name="Gruppieren 7">
            <a:extLst>
              <a:ext uri="{FF2B5EF4-FFF2-40B4-BE49-F238E27FC236}">
                <a16:creationId xmlns:a16="http://schemas.microsoft.com/office/drawing/2014/main" id="{2A47CF9A-5144-6BF0-B995-C3FCACFB2CC5}"/>
              </a:ext>
            </a:extLst>
          </p:cNvPr>
          <p:cNvGrpSpPr/>
          <p:nvPr userDrawn="1"/>
        </p:nvGrpSpPr>
        <p:grpSpPr>
          <a:xfrm>
            <a:off x="8740853" y="491567"/>
            <a:ext cx="262653" cy="263973"/>
            <a:chOff x="952501" y="1052513"/>
            <a:chExt cx="315912" cy="317500"/>
          </a:xfrm>
        </p:grpSpPr>
        <p:sp>
          <p:nvSpPr>
            <p:cNvPr id="10" name="Freeform 26">
              <a:extLst>
                <a:ext uri="{FF2B5EF4-FFF2-40B4-BE49-F238E27FC236}">
                  <a16:creationId xmlns:a16="http://schemas.microsoft.com/office/drawing/2014/main" id="{BFF5BB53-58A6-99E2-47BB-38F68C71D7DF}"/>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1" name="Freeform 27">
              <a:extLst>
                <a:ext uri="{FF2B5EF4-FFF2-40B4-BE49-F238E27FC236}">
                  <a16:creationId xmlns:a16="http://schemas.microsoft.com/office/drawing/2014/main" id="{A066B0A8-555B-1AA5-34DB-20B048A1934D}"/>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2" name="Freeform 28">
              <a:extLst>
                <a:ext uri="{FF2B5EF4-FFF2-40B4-BE49-F238E27FC236}">
                  <a16:creationId xmlns:a16="http://schemas.microsoft.com/office/drawing/2014/main" id="{0DD5F108-E3A5-E3E3-BCF3-808061B85B66}"/>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3" name="Freeform 29">
              <a:extLst>
                <a:ext uri="{FF2B5EF4-FFF2-40B4-BE49-F238E27FC236}">
                  <a16:creationId xmlns:a16="http://schemas.microsoft.com/office/drawing/2014/main" id="{AADA9FA5-C6BD-5CDD-89DE-6F15F583036E}"/>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14" name="Freeform 35">
            <a:extLst>
              <a:ext uri="{FF2B5EF4-FFF2-40B4-BE49-F238E27FC236}">
                <a16:creationId xmlns:a16="http://schemas.microsoft.com/office/drawing/2014/main" id="{36EFCC1B-79CC-1720-0026-3635072605D1}"/>
              </a:ext>
            </a:extLst>
          </p:cNvPr>
          <p:cNvSpPr>
            <a:spLocks/>
          </p:cNvSpPr>
          <p:nvPr userDrawn="1"/>
        </p:nvSpPr>
        <p:spPr bwMode="auto">
          <a:xfrm>
            <a:off x="8360214" y="142565"/>
            <a:ext cx="243242" cy="261775"/>
          </a:xfrm>
          <a:custGeom>
            <a:avLst/>
            <a:gdLst>
              <a:gd name="T0" fmla="*/ 28 w 175"/>
              <a:gd name="T1" fmla="*/ 158 h 188"/>
              <a:gd name="T2" fmla="*/ 28 w 175"/>
              <a:gd name="T3" fmla="*/ 158 h 188"/>
              <a:gd name="T4" fmla="*/ 75 w 175"/>
              <a:gd name="T5" fmla="*/ 137 h 188"/>
              <a:gd name="T6" fmla="*/ 96 w 175"/>
              <a:gd name="T7" fmla="*/ 188 h 188"/>
              <a:gd name="T8" fmla="*/ 109 w 175"/>
              <a:gd name="T9" fmla="*/ 137 h 188"/>
              <a:gd name="T10" fmla="*/ 175 w 175"/>
              <a:gd name="T11" fmla="*/ 91 h 188"/>
              <a:gd name="T12" fmla="*/ 114 w 175"/>
              <a:gd name="T13" fmla="*/ 91 h 188"/>
              <a:gd name="T14" fmla="*/ 124 w 175"/>
              <a:gd name="T15" fmla="*/ 0 h 188"/>
              <a:gd name="T16" fmla="*/ 67 w 175"/>
              <a:gd name="T17" fmla="*/ 88 h 188"/>
              <a:gd name="T18" fmla="*/ 0 w 175"/>
              <a:gd name="T19" fmla="*/ 67 h 188"/>
              <a:gd name="T20" fmla="*/ 56 w 175"/>
              <a:gd name="T21" fmla="*/ 114 h 188"/>
              <a:gd name="T22" fmla="*/ 28 w 175"/>
              <a:gd name="T23" fmla="*/ 1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8"/>
                </a:moveTo>
                <a:lnTo>
                  <a:pt x="28" y="158"/>
                </a:lnTo>
                <a:lnTo>
                  <a:pt x="75" y="137"/>
                </a:lnTo>
                <a:lnTo>
                  <a:pt x="96" y="188"/>
                </a:lnTo>
                <a:lnTo>
                  <a:pt x="109" y="137"/>
                </a:lnTo>
                <a:lnTo>
                  <a:pt x="175" y="91"/>
                </a:lnTo>
                <a:lnTo>
                  <a:pt x="114" y="91"/>
                </a:lnTo>
                <a:lnTo>
                  <a:pt x="124" y="0"/>
                </a:lnTo>
                <a:lnTo>
                  <a:pt x="67" y="88"/>
                </a:lnTo>
                <a:lnTo>
                  <a:pt x="0" y="67"/>
                </a:lnTo>
                <a:lnTo>
                  <a:pt x="56" y="114"/>
                </a:lnTo>
                <a:lnTo>
                  <a:pt x="28" y="158"/>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nvGrpSpPr>
          <p:cNvPr id="15" name="Gruppieren 14">
            <a:extLst>
              <a:ext uri="{FF2B5EF4-FFF2-40B4-BE49-F238E27FC236}">
                <a16:creationId xmlns:a16="http://schemas.microsoft.com/office/drawing/2014/main" id="{427596FB-55F2-B888-8DA4-D48EEE8645A6}"/>
              </a:ext>
            </a:extLst>
          </p:cNvPr>
          <p:cNvGrpSpPr/>
          <p:nvPr userDrawn="1"/>
        </p:nvGrpSpPr>
        <p:grpSpPr>
          <a:xfrm>
            <a:off x="7913824" y="470142"/>
            <a:ext cx="148238" cy="148983"/>
            <a:chOff x="952501" y="1052513"/>
            <a:chExt cx="315912" cy="317500"/>
          </a:xfrm>
        </p:grpSpPr>
        <p:sp>
          <p:nvSpPr>
            <p:cNvPr id="16" name="Freeform 26">
              <a:extLst>
                <a:ext uri="{FF2B5EF4-FFF2-40B4-BE49-F238E27FC236}">
                  <a16:creationId xmlns:a16="http://schemas.microsoft.com/office/drawing/2014/main" id="{4F33CD24-82F7-E506-7358-D387943B1FC0}"/>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7" name="Freeform 27">
              <a:extLst>
                <a:ext uri="{FF2B5EF4-FFF2-40B4-BE49-F238E27FC236}">
                  <a16:creationId xmlns:a16="http://schemas.microsoft.com/office/drawing/2014/main" id="{84A88C5E-6E95-DDB5-0AC4-65FD42C6EEF4}"/>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8" name="Freeform 28">
              <a:extLst>
                <a:ext uri="{FF2B5EF4-FFF2-40B4-BE49-F238E27FC236}">
                  <a16:creationId xmlns:a16="http://schemas.microsoft.com/office/drawing/2014/main" id="{502F0EAA-9D62-0911-8748-60505B1C68A0}"/>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19" name="Freeform 29">
              <a:extLst>
                <a:ext uri="{FF2B5EF4-FFF2-40B4-BE49-F238E27FC236}">
                  <a16:creationId xmlns:a16="http://schemas.microsoft.com/office/drawing/2014/main" id="{CDAC806D-BA79-928B-D109-60F315CD1595}"/>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grpSp>
      <p:sp>
        <p:nvSpPr>
          <p:cNvPr id="20" name="Freeform 22">
            <a:extLst>
              <a:ext uri="{FF2B5EF4-FFF2-40B4-BE49-F238E27FC236}">
                <a16:creationId xmlns:a16="http://schemas.microsoft.com/office/drawing/2014/main" id="{5C818A77-CB55-A1DE-836F-A886E9B57DA2}"/>
              </a:ext>
            </a:extLst>
          </p:cNvPr>
          <p:cNvSpPr>
            <a:spLocks noEditPoints="1"/>
          </p:cNvSpPr>
          <p:nvPr userDrawn="1"/>
        </p:nvSpPr>
        <p:spPr bwMode="auto">
          <a:xfrm>
            <a:off x="9129315" y="873039"/>
            <a:ext cx="267494" cy="269962"/>
          </a:xfrm>
          <a:custGeom>
            <a:avLst/>
            <a:gdLst>
              <a:gd name="T0" fmla="*/ 1086 w 1797"/>
              <a:gd name="T1" fmla="*/ 1814 h 1814"/>
              <a:gd name="T2" fmla="*/ 1086 w 1797"/>
              <a:gd name="T3" fmla="*/ 1814 h 1814"/>
              <a:gd name="T4" fmla="*/ 709 w 1797"/>
              <a:gd name="T5" fmla="*/ 1342 h 1814"/>
              <a:gd name="T6" fmla="*/ 0 w 1797"/>
              <a:gd name="T7" fmla="*/ 1553 h 1814"/>
              <a:gd name="T8" fmla="*/ 409 w 1797"/>
              <a:gd name="T9" fmla="*/ 957 h 1814"/>
              <a:gd name="T10" fmla="*/ 89 w 1797"/>
              <a:gd name="T11" fmla="*/ 439 h 1814"/>
              <a:gd name="T12" fmla="*/ 650 w 1797"/>
              <a:gd name="T13" fmla="*/ 676 h 1814"/>
              <a:gd name="T14" fmla="*/ 906 w 1797"/>
              <a:gd name="T15" fmla="*/ 0 h 1814"/>
              <a:gd name="T16" fmla="*/ 1070 w 1797"/>
              <a:gd name="T17" fmla="*/ 734 h 1814"/>
              <a:gd name="T18" fmla="*/ 1797 w 1797"/>
              <a:gd name="T19" fmla="*/ 919 h 1814"/>
              <a:gd name="T20" fmla="*/ 1117 w 1797"/>
              <a:gd name="T21" fmla="*/ 1167 h 1814"/>
              <a:gd name="T22" fmla="*/ 1086 w 1797"/>
              <a:gd name="T23" fmla="*/ 1814 h 1814"/>
              <a:gd name="T24" fmla="*/ 753 w 1797"/>
              <a:gd name="T25" fmla="*/ 1202 h 1814"/>
              <a:gd name="T26" fmla="*/ 753 w 1797"/>
              <a:gd name="T27" fmla="*/ 1202 h 1814"/>
              <a:gd name="T28" fmla="*/ 979 w 1797"/>
              <a:gd name="T29" fmla="*/ 1484 h 1814"/>
              <a:gd name="T30" fmla="*/ 999 w 1797"/>
              <a:gd name="T31" fmla="*/ 1080 h 1814"/>
              <a:gd name="T32" fmla="*/ 1383 w 1797"/>
              <a:gd name="T33" fmla="*/ 940 h 1814"/>
              <a:gd name="T34" fmla="*/ 967 w 1797"/>
              <a:gd name="T35" fmla="*/ 834 h 1814"/>
              <a:gd name="T36" fmla="*/ 876 w 1797"/>
              <a:gd name="T37" fmla="*/ 425 h 1814"/>
              <a:gd name="T38" fmla="*/ 719 w 1797"/>
              <a:gd name="T39" fmla="*/ 838 h 1814"/>
              <a:gd name="T40" fmla="*/ 394 w 1797"/>
              <a:gd name="T41" fmla="*/ 701 h 1814"/>
              <a:gd name="T42" fmla="*/ 555 w 1797"/>
              <a:gd name="T43" fmla="*/ 961 h 1814"/>
              <a:gd name="T44" fmla="*/ 296 w 1797"/>
              <a:gd name="T45" fmla="*/ 1337 h 1814"/>
              <a:gd name="T46" fmla="*/ 753 w 1797"/>
              <a:gd name="T47" fmla="*/ 1202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97" h="1814">
                <a:moveTo>
                  <a:pt x="1086" y="1814"/>
                </a:moveTo>
                <a:lnTo>
                  <a:pt x="1086" y="1814"/>
                </a:lnTo>
                <a:lnTo>
                  <a:pt x="709" y="1342"/>
                </a:lnTo>
                <a:lnTo>
                  <a:pt x="0" y="1553"/>
                </a:lnTo>
                <a:lnTo>
                  <a:pt x="409" y="957"/>
                </a:lnTo>
                <a:lnTo>
                  <a:pt x="89" y="439"/>
                </a:lnTo>
                <a:lnTo>
                  <a:pt x="650" y="676"/>
                </a:lnTo>
                <a:lnTo>
                  <a:pt x="906" y="0"/>
                </a:lnTo>
                <a:lnTo>
                  <a:pt x="1070" y="734"/>
                </a:lnTo>
                <a:lnTo>
                  <a:pt x="1797" y="919"/>
                </a:lnTo>
                <a:lnTo>
                  <a:pt x="1117" y="1167"/>
                </a:lnTo>
                <a:lnTo>
                  <a:pt x="1086" y="1814"/>
                </a:lnTo>
                <a:close/>
                <a:moveTo>
                  <a:pt x="753" y="1202"/>
                </a:moveTo>
                <a:lnTo>
                  <a:pt x="753" y="1202"/>
                </a:lnTo>
                <a:lnTo>
                  <a:pt x="979" y="1484"/>
                </a:lnTo>
                <a:lnTo>
                  <a:pt x="999" y="1080"/>
                </a:lnTo>
                <a:lnTo>
                  <a:pt x="1383" y="940"/>
                </a:lnTo>
                <a:lnTo>
                  <a:pt x="967" y="834"/>
                </a:lnTo>
                <a:lnTo>
                  <a:pt x="876" y="425"/>
                </a:lnTo>
                <a:lnTo>
                  <a:pt x="719" y="838"/>
                </a:lnTo>
                <a:lnTo>
                  <a:pt x="394" y="701"/>
                </a:lnTo>
                <a:lnTo>
                  <a:pt x="555" y="961"/>
                </a:lnTo>
                <a:lnTo>
                  <a:pt x="296" y="1337"/>
                </a:lnTo>
                <a:lnTo>
                  <a:pt x="753" y="1202"/>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noProof="0" dirty="0"/>
          </a:p>
        </p:txBody>
      </p:sp>
      <p:sp>
        <p:nvSpPr>
          <p:cNvPr id="21" name="Textplatzhalter 2">
            <a:extLst>
              <a:ext uri="{FF2B5EF4-FFF2-40B4-BE49-F238E27FC236}">
                <a16:creationId xmlns:a16="http://schemas.microsoft.com/office/drawing/2014/main" id="{77964D01-A22A-FFAC-6A18-258280943E6D}"/>
              </a:ext>
            </a:extLst>
          </p:cNvPr>
          <p:cNvSpPr>
            <a:spLocks noGrp="1"/>
          </p:cNvSpPr>
          <p:nvPr>
            <p:ph type="body" sz="quarter" idx="14" hasCustomPrompt="1"/>
          </p:nvPr>
        </p:nvSpPr>
        <p:spPr>
          <a:xfrm>
            <a:off x="9967914" y="0"/>
            <a:ext cx="473346" cy="785921"/>
          </a:xfrm>
          <a:solidFill>
            <a:schemeClr val="accent2"/>
          </a:solidFill>
        </p:spPr>
        <p:txBody>
          <a:bodyPr vert="horz" wrap="square" lIns="0" tIns="367200" rIns="0" bIns="136800" anchor="b">
            <a:spAutoFit/>
          </a:bodyPr>
          <a:lstStyle>
            <a:lvl1pPr algn="ctr">
              <a:defRPr sz="1800" b="1">
                <a:solidFill>
                  <a:schemeClr val="bg1"/>
                </a:solidFill>
                <a:latin typeface="+mj-lt"/>
              </a:defRPr>
            </a:lvl1pPr>
          </a:lstStyle>
          <a:p>
            <a:pPr lvl="0"/>
            <a:r>
              <a:rPr lang="de-CH" noProof="0" dirty="0"/>
              <a:t>0</a:t>
            </a:r>
          </a:p>
        </p:txBody>
      </p:sp>
    </p:spTree>
    <p:extLst>
      <p:ext uri="{BB962C8B-B14F-4D97-AF65-F5344CB8AC3E}">
        <p14:creationId xmlns:p14="http://schemas.microsoft.com/office/powerpoint/2010/main" val="479570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35074" y="622130"/>
            <a:ext cx="7380000" cy="529415"/>
          </a:xfrm>
          <a:prstGeom prst="rect">
            <a:avLst/>
          </a:prstGeom>
        </p:spPr>
        <p:txBody>
          <a:bodyPr vert="horz" lIns="0" tIns="0" rIns="0" bIns="0" rtlCol="0" anchor="t">
            <a:noAutofit/>
          </a:bodyPr>
          <a:lstStyle/>
          <a:p>
            <a:r>
              <a:rPr lang="de-CH" noProof="0" dirty="0"/>
              <a:t>Titel hinzufügen</a:t>
            </a:r>
          </a:p>
        </p:txBody>
      </p:sp>
      <p:sp>
        <p:nvSpPr>
          <p:cNvPr id="3" name="Textplatzhalter 2"/>
          <p:cNvSpPr>
            <a:spLocks noGrp="1"/>
          </p:cNvSpPr>
          <p:nvPr>
            <p:ph type="body" idx="1"/>
          </p:nvPr>
        </p:nvSpPr>
        <p:spPr>
          <a:xfrm>
            <a:off x="435074" y="1497600"/>
            <a:ext cx="9824939" cy="5621561"/>
          </a:xfrm>
          <a:prstGeom prst="rect">
            <a:avLst/>
          </a:prstGeom>
        </p:spPr>
        <p:txBody>
          <a:bodyPr vert="horz" lIns="0" tIns="0" rIns="0" bIns="0" rtlCol="0">
            <a:noAutofit/>
          </a:bodyPr>
          <a:lstStyle/>
          <a:p>
            <a:pPr lvl="0"/>
            <a:r>
              <a:rPr lang="de-CH" noProof="0" dirty="0"/>
              <a:t>Inhalt hinzufügen</a:t>
            </a:r>
          </a:p>
          <a:p>
            <a:pPr lvl="1"/>
            <a:r>
              <a:rPr lang="de-CH" noProof="0" dirty="0"/>
              <a:t>Zweite Ebene</a:t>
            </a:r>
          </a:p>
          <a:p>
            <a:pPr lvl="2"/>
            <a:r>
              <a:rPr lang="de-CH" noProof="0" dirty="0"/>
              <a:t>Dritte Ebene</a:t>
            </a:r>
          </a:p>
          <a:p>
            <a:pPr lvl="3"/>
            <a:r>
              <a:rPr lang="de-CH" noProof="0" dirty="0"/>
              <a:t>Vierte Ebene</a:t>
            </a:r>
          </a:p>
          <a:p>
            <a:pPr lvl="4"/>
            <a:r>
              <a:rPr lang="de-CH" noProof="0" dirty="0"/>
              <a:t>Fünfte Ebene</a:t>
            </a:r>
          </a:p>
        </p:txBody>
      </p:sp>
      <p:sp>
        <p:nvSpPr>
          <p:cNvPr id="4" name="Datumsplatzhalter 3"/>
          <p:cNvSpPr>
            <a:spLocks noGrp="1"/>
          </p:cNvSpPr>
          <p:nvPr>
            <p:ph type="dt" sz="half" idx="2"/>
          </p:nvPr>
        </p:nvSpPr>
        <p:spPr>
          <a:xfrm>
            <a:off x="2321570" y="7254000"/>
            <a:ext cx="1288800" cy="118800"/>
          </a:xfrm>
          <a:prstGeom prst="rect">
            <a:avLst/>
          </a:prstGeom>
        </p:spPr>
        <p:txBody>
          <a:bodyPr vert="horz" lIns="0" tIns="0" rIns="0" bIns="0" rtlCol="0" anchor="t" anchorCtr="0"/>
          <a:lstStyle>
            <a:lvl1pPr algn="ctr">
              <a:defRPr sz="700">
                <a:solidFill>
                  <a:schemeClr val="tx2"/>
                </a:solidFill>
              </a:defRPr>
            </a:lvl1pPr>
          </a:lstStyle>
          <a:p>
            <a:fld id="{4DD01797-9F34-4837-9963-0115DF950EF3}" type="datetime2">
              <a:rPr lang="de-CH" smtClean="0"/>
              <a:t>Dienstag, 5. September 2023</a:t>
            </a:fld>
            <a:endParaRPr lang="de-CH" dirty="0"/>
          </a:p>
        </p:txBody>
      </p:sp>
      <p:sp>
        <p:nvSpPr>
          <p:cNvPr id="5" name="Fußzeilenplatzhalter 4"/>
          <p:cNvSpPr>
            <a:spLocks noGrp="1"/>
          </p:cNvSpPr>
          <p:nvPr>
            <p:ph type="ftr" sz="quarter" idx="3"/>
          </p:nvPr>
        </p:nvSpPr>
        <p:spPr>
          <a:xfrm>
            <a:off x="3774295" y="7252323"/>
            <a:ext cx="779523" cy="118800"/>
          </a:xfrm>
          <a:prstGeom prst="rect">
            <a:avLst/>
          </a:prstGeom>
        </p:spPr>
        <p:txBody>
          <a:bodyPr vert="horz" lIns="0" tIns="0" rIns="0" bIns="0" rtlCol="0" anchor="t" anchorCtr="0"/>
          <a:lstStyle>
            <a:lvl1pPr algn="ctr">
              <a:defRPr sz="700">
                <a:solidFill>
                  <a:schemeClr val="tx2"/>
                </a:solidFill>
              </a:defRPr>
            </a:lvl1pPr>
          </a:lstStyle>
          <a:p>
            <a:r>
              <a:rPr lang="de-DE"/>
              <a:t>Version août 2023</a:t>
            </a:r>
            <a:endParaRPr lang="de-CH" dirty="0"/>
          </a:p>
        </p:txBody>
      </p:sp>
      <p:sp>
        <p:nvSpPr>
          <p:cNvPr id="6" name="Foliennummernplatzhalter 5"/>
          <p:cNvSpPr>
            <a:spLocks noGrp="1"/>
          </p:cNvSpPr>
          <p:nvPr>
            <p:ph type="sldNum" sz="quarter" idx="4"/>
          </p:nvPr>
        </p:nvSpPr>
        <p:spPr>
          <a:xfrm>
            <a:off x="9612721" y="7175520"/>
            <a:ext cx="653592" cy="158751"/>
          </a:xfrm>
          <a:prstGeom prst="rect">
            <a:avLst/>
          </a:prstGeom>
        </p:spPr>
        <p:txBody>
          <a:bodyPr vert="horz" lIns="0" tIns="0" rIns="0" bIns="0" rtlCol="0" anchor="t" anchorCtr="0"/>
          <a:lstStyle>
            <a:lvl1pPr algn="r">
              <a:defRPr sz="1200" b="1">
                <a:solidFill>
                  <a:schemeClr val="tx1"/>
                </a:solidFill>
              </a:defRPr>
            </a:lvl1pPr>
          </a:lstStyle>
          <a:p>
            <a:fld id="{442AD375-037F-43D0-B059-5172DA06796A}" type="slidenum">
              <a:rPr lang="de-CH" noProof="0" smtClean="0"/>
              <a:pPr/>
              <a:t>‹#›</a:t>
            </a:fld>
            <a:endParaRPr lang="de-CH" noProof="0" dirty="0"/>
          </a:p>
        </p:txBody>
      </p:sp>
      <p:sp>
        <p:nvSpPr>
          <p:cNvPr id="7" name="Textfeld 6">
            <a:extLst>
              <a:ext uri="{FF2B5EF4-FFF2-40B4-BE49-F238E27FC236}">
                <a16:creationId xmlns:a16="http://schemas.microsoft.com/office/drawing/2014/main" id="{1C703539-8E35-D069-DBD5-3A4DCC125A4D}"/>
              </a:ext>
            </a:extLst>
          </p:cNvPr>
          <p:cNvSpPr txBox="1"/>
          <p:nvPr userDrawn="1"/>
        </p:nvSpPr>
        <p:spPr>
          <a:xfrm rot="5400000">
            <a:off x="9794426" y="6555907"/>
            <a:ext cx="1933221" cy="53989"/>
          </a:xfrm>
          <a:prstGeom prst="rect">
            <a:avLst/>
          </a:prstGeom>
          <a:noFill/>
        </p:spPr>
        <p:txBody>
          <a:bodyPr wrap="square" lIns="0" tIns="0" rIns="0" bIns="0" rtlCol="0">
            <a:spAutoFit/>
          </a:bodyPr>
          <a:lstStyle/>
          <a:p>
            <a:pPr algn="r"/>
            <a:r>
              <a:rPr lang="de-CH" sz="351" spc="35" baseline="0" noProof="0" dirty="0">
                <a:solidFill>
                  <a:schemeClr val="bg1">
                    <a:lumMod val="85000"/>
                  </a:schemeClr>
                </a:solidFill>
              </a:rPr>
              <a:t>Erstellt durch Vorlagenbauer.ch</a:t>
            </a:r>
          </a:p>
        </p:txBody>
      </p:sp>
      <p:sp>
        <p:nvSpPr>
          <p:cNvPr id="13" name="Textfeld 12">
            <a:extLst>
              <a:ext uri="{FF2B5EF4-FFF2-40B4-BE49-F238E27FC236}">
                <a16:creationId xmlns:a16="http://schemas.microsoft.com/office/drawing/2014/main" id="{49DCC6E7-1E58-1819-219B-EB780D48955B}"/>
              </a:ext>
            </a:extLst>
          </p:cNvPr>
          <p:cNvSpPr txBox="1"/>
          <p:nvPr userDrawn="1"/>
        </p:nvSpPr>
        <p:spPr>
          <a:xfrm>
            <a:off x="4696578" y="7252323"/>
            <a:ext cx="1477420" cy="107722"/>
          </a:xfrm>
          <a:prstGeom prst="rect">
            <a:avLst/>
          </a:prstGeom>
          <a:noFill/>
        </p:spPr>
        <p:txBody>
          <a:bodyPr wrap="square" lIns="0" tIns="0" rIns="0" bIns="0" rtlCol="0">
            <a:spAutoFit/>
          </a:bodyPr>
          <a:lstStyle/>
          <a:p>
            <a:r>
              <a:rPr lang="de-CH" sz="700" noProof="0" dirty="0">
                <a:solidFill>
                  <a:schemeClr val="tx2"/>
                </a:solidFill>
              </a:rPr>
              <a:t>© GVB (Gebäudeversicherung Bern)</a:t>
            </a:r>
          </a:p>
        </p:txBody>
      </p:sp>
      <p:pic>
        <p:nvPicPr>
          <p:cNvPr id="15" name="Grafik 14">
            <a:extLst>
              <a:ext uri="{FF2B5EF4-FFF2-40B4-BE49-F238E27FC236}">
                <a16:creationId xmlns:a16="http://schemas.microsoft.com/office/drawing/2014/main" id="{E2C7B68A-9BAC-02E5-757C-46BE2A6D5F92}"/>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436564" y="7222646"/>
            <a:ext cx="502282" cy="122841"/>
          </a:xfrm>
          <a:prstGeom prst="rect">
            <a:avLst/>
          </a:prstGeom>
        </p:spPr>
      </p:pic>
      <p:pic>
        <p:nvPicPr>
          <p:cNvPr id="11" name="Grafik 10">
            <a:extLst>
              <a:ext uri="{FF2B5EF4-FFF2-40B4-BE49-F238E27FC236}">
                <a16:creationId xmlns:a16="http://schemas.microsoft.com/office/drawing/2014/main" id="{5AA395D7-B069-82D5-2833-9E2C072F53E9}"/>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098470" y="7188311"/>
            <a:ext cx="1106568" cy="153020"/>
          </a:xfrm>
          <a:prstGeom prst="rect">
            <a:avLst/>
          </a:prstGeom>
        </p:spPr>
      </p:pic>
    </p:spTree>
    <p:extLst>
      <p:ext uri="{BB962C8B-B14F-4D97-AF65-F5344CB8AC3E}">
        <p14:creationId xmlns:p14="http://schemas.microsoft.com/office/powerpoint/2010/main" val="101166389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71" r:id="rId3"/>
    <p:sldLayoutId id="2147483673" r:id="rId4"/>
    <p:sldLayoutId id="2147483672" r:id="rId5"/>
    <p:sldLayoutId id="2147483668" r:id="rId6"/>
    <p:sldLayoutId id="2147483669" r:id="rId7"/>
    <p:sldLayoutId id="2147483670" r:id="rId8"/>
    <p:sldLayoutId id="2147483659" r:id="rId9"/>
    <p:sldLayoutId id="2147483661" r:id="rId10"/>
    <p:sldLayoutId id="2147483674" r:id="rId11"/>
    <p:sldLayoutId id="2147483665" r:id="rId12"/>
    <p:sldLayoutId id="2147483675" r:id="rId13"/>
    <p:sldLayoutId id="2147483676" r:id="rId14"/>
    <p:sldLayoutId id="2147483663" r:id="rId15"/>
    <p:sldLayoutId id="2147483664" r:id="rId16"/>
  </p:sldLayoutIdLst>
  <p:hf hdr="0" dt="0"/>
  <p:txStyles>
    <p:titleStyle>
      <a:lvl1pPr algn="l" defTabSz="801929" rtl="0" eaLnBrk="1" latinLnBrk="0" hangingPunct="1">
        <a:lnSpc>
          <a:spcPct val="100000"/>
        </a:lnSpc>
        <a:spcBef>
          <a:spcPct val="0"/>
        </a:spcBef>
        <a:buNone/>
        <a:defRPr sz="2700" b="1" kern="1200">
          <a:solidFill>
            <a:schemeClr val="tx1"/>
          </a:solidFill>
          <a:latin typeface="+mj-lt"/>
          <a:ea typeface="+mj-ea"/>
          <a:cs typeface="+mj-cs"/>
        </a:defRPr>
      </a:lvl1pPr>
    </p:titleStyle>
    <p:bodyStyle>
      <a:lvl1pPr marL="0" indent="0" algn="l" defTabSz="801929" rtl="0" eaLnBrk="1" latinLnBrk="0" hangingPunct="1">
        <a:lnSpc>
          <a:spcPct val="100000"/>
        </a:lnSpc>
        <a:spcBef>
          <a:spcPts val="0"/>
        </a:spcBef>
        <a:buFont typeface="+mj-lt"/>
        <a:buNone/>
        <a:defRPr sz="1400" b="0" kern="1200">
          <a:solidFill>
            <a:schemeClr val="tx1"/>
          </a:solidFill>
          <a:latin typeface="+mn-lt"/>
          <a:ea typeface="+mn-ea"/>
          <a:cs typeface="+mn-cs"/>
        </a:defRPr>
      </a:lvl1pPr>
      <a:lvl2pPr marL="153146"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2pPr>
      <a:lvl3pPr marL="316038" indent="-162892"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3pPr>
      <a:lvl4pPr marL="469184"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630684" indent="-161500"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de-DE"/>
      </a:defPPr>
      <a:lvl1pPr marL="0" indent="0" algn="l" defTabSz="801929" rtl="0" eaLnBrk="1" latinLnBrk="0" hangingPunct="1">
        <a:lnSpc>
          <a:spcPct val="100000"/>
        </a:lnSpc>
        <a:spcBef>
          <a:spcPts val="0"/>
        </a:spcBef>
        <a:buFont typeface="+mj-lt"/>
        <a:buNone/>
        <a:defRPr sz="1400" b="0" kern="1200">
          <a:solidFill>
            <a:schemeClr val="tx1"/>
          </a:solidFill>
          <a:latin typeface="+mn-lt"/>
          <a:ea typeface="+mn-ea"/>
          <a:cs typeface="+mn-cs"/>
        </a:defRPr>
      </a:lvl1pPr>
      <a:lvl2pPr marL="153146"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2pPr>
      <a:lvl3pPr marL="316038" indent="-162892"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3pPr>
      <a:lvl4pPr marL="469184"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630684" indent="-161500"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71" userDrawn="1">
          <p15:clr>
            <a:srgbClr val="A4A3A4"/>
          </p15:clr>
        </p15:guide>
        <p15:guide id="2" pos="6463" userDrawn="1">
          <p15:clr>
            <a:srgbClr val="A4A3A4"/>
          </p15:clr>
        </p15:guide>
        <p15:guide id="3" orient="horz" pos="4488" userDrawn="1">
          <p15:clr>
            <a:srgbClr val="A4A3A4"/>
          </p15:clr>
        </p15:guide>
        <p15:guide id="4" orient="horz" pos="944" userDrawn="1">
          <p15:clr>
            <a:srgbClr val="A4A3A4"/>
          </p15:clr>
        </p15:guide>
        <p15:guide id="5" orient="horz" pos="272"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10.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2.png"/><Relationship Id="rId7" Type="http://schemas.openxmlformats.org/officeDocument/2006/relationships/image" Target="../media/image17.jpeg"/><Relationship Id="rId12" Type="http://schemas.openxmlformats.org/officeDocument/2006/relationships/image" Target="../media/image22.jpeg"/><Relationship Id="rId2" Type="http://schemas.openxmlformats.org/officeDocument/2006/relationships/notesSlide" Target="../notesSlides/notesSlide19.xml"/><Relationship Id="rId1" Type="http://schemas.openxmlformats.org/officeDocument/2006/relationships/slideLayout" Target="../slideLayouts/slideLayout10.xml"/><Relationship Id="rId6" Type="http://schemas.openxmlformats.org/officeDocument/2006/relationships/image" Target="../media/image16.jpeg"/><Relationship Id="rId11" Type="http://schemas.openxmlformats.org/officeDocument/2006/relationships/image" Target="../media/image21.jpeg"/><Relationship Id="rId5" Type="http://schemas.openxmlformats.org/officeDocument/2006/relationships/image" Target="../media/image15.jpeg"/><Relationship Id="rId10" Type="http://schemas.openxmlformats.org/officeDocument/2006/relationships/image" Target="../media/image20.jpeg"/><Relationship Id="rId4" Type="http://schemas.openxmlformats.org/officeDocument/2006/relationships/image" Target="../media/image14.png"/><Relationship Id="rId9" Type="http://schemas.openxmlformats.org/officeDocument/2006/relationships/image" Target="../media/image19.jpe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notesSlide" Target="../notesSlides/notesSlide20.xml"/><Relationship Id="rId1" Type="http://schemas.openxmlformats.org/officeDocument/2006/relationships/slideLayout" Target="../slideLayouts/slideLayout10.xml"/><Relationship Id="rId6" Type="http://schemas.openxmlformats.org/officeDocument/2006/relationships/image" Target="../media/image18.jpeg"/><Relationship Id="rId11" Type="http://schemas.openxmlformats.org/officeDocument/2006/relationships/image" Target="../media/image11.png"/><Relationship Id="rId5" Type="http://schemas.openxmlformats.org/officeDocument/2006/relationships/image" Target="../media/image17.jpeg"/><Relationship Id="rId10" Type="http://schemas.openxmlformats.org/officeDocument/2006/relationships/image" Target="../media/image22.jpeg"/><Relationship Id="rId4" Type="http://schemas.openxmlformats.org/officeDocument/2006/relationships/image" Target="../media/image16.jpeg"/><Relationship Id="rId9" Type="http://schemas.openxmlformats.org/officeDocument/2006/relationships/image" Target="../media/image21.jpeg"/></Relationships>
</file>

<file path=ppt/slides/_rels/slide21.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notesSlide" Target="../notesSlides/notesSlide21.xml"/><Relationship Id="rId1" Type="http://schemas.openxmlformats.org/officeDocument/2006/relationships/slideLayout" Target="../slideLayouts/slideLayout10.xml"/><Relationship Id="rId6" Type="http://schemas.openxmlformats.org/officeDocument/2006/relationships/image" Target="../media/image18.jpeg"/><Relationship Id="rId5" Type="http://schemas.openxmlformats.org/officeDocument/2006/relationships/image" Target="../media/image17.jpeg"/><Relationship Id="rId10" Type="http://schemas.openxmlformats.org/officeDocument/2006/relationships/image" Target="../media/image22.jpeg"/><Relationship Id="rId4" Type="http://schemas.openxmlformats.org/officeDocument/2006/relationships/image" Target="../media/image16.jpeg"/><Relationship Id="rId9" Type="http://schemas.openxmlformats.org/officeDocument/2006/relationships/image" Target="../media/image21.jpe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5.xml"/><Relationship Id="rId1" Type="http://schemas.openxmlformats.org/officeDocument/2006/relationships/slideLayout" Target="../slideLayouts/slideLayout10.xml"/><Relationship Id="rId5" Type="http://schemas.openxmlformats.org/officeDocument/2006/relationships/image" Target="../media/image24.jpg"/><Relationship Id="rId4" Type="http://schemas.openxmlformats.org/officeDocument/2006/relationships/image" Target="../media/image23.png"/></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6.xml"/><Relationship Id="rId1" Type="http://schemas.openxmlformats.org/officeDocument/2006/relationships/slideLayout" Target="../slideLayouts/slideLayout10.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6F0117F3-4794-B07F-49D6-32D4614FA0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7373" y="503473"/>
            <a:ext cx="4536000" cy="2678850"/>
          </a:xfrm>
          <a:prstGeom prst="rect">
            <a:avLst/>
          </a:prstGeom>
        </p:spPr>
      </p:pic>
      <p:pic>
        <p:nvPicPr>
          <p:cNvPr id="6" name="Grafik 5">
            <a:extLst>
              <a:ext uri="{FF2B5EF4-FFF2-40B4-BE49-F238E27FC236}">
                <a16:creationId xmlns:a16="http://schemas.microsoft.com/office/drawing/2014/main" id="{8509527E-E6A7-F4A7-E6F5-1982D722FF7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98000" y="1353600"/>
            <a:ext cx="4877159" cy="4874400"/>
          </a:xfrm>
          <a:prstGeom prst="rect">
            <a:avLst/>
          </a:prstGeom>
        </p:spPr>
      </p:pic>
      <p:grpSp>
        <p:nvGrpSpPr>
          <p:cNvPr id="9" name="Gruppieren 8">
            <a:extLst>
              <a:ext uri="{FF2B5EF4-FFF2-40B4-BE49-F238E27FC236}">
                <a16:creationId xmlns:a16="http://schemas.microsoft.com/office/drawing/2014/main" id="{E7836BD3-73D2-F028-CE8D-3FB317DE23A7}"/>
              </a:ext>
            </a:extLst>
          </p:cNvPr>
          <p:cNvGrpSpPr/>
          <p:nvPr/>
        </p:nvGrpSpPr>
        <p:grpSpPr>
          <a:xfrm>
            <a:off x="1863701" y="5824525"/>
            <a:ext cx="315912" cy="317500"/>
            <a:chOff x="952501" y="1052513"/>
            <a:chExt cx="315912" cy="317500"/>
          </a:xfrm>
        </p:grpSpPr>
        <p:sp>
          <p:nvSpPr>
            <p:cNvPr id="10" name="Freeform 26">
              <a:extLst>
                <a:ext uri="{FF2B5EF4-FFF2-40B4-BE49-F238E27FC236}">
                  <a16:creationId xmlns:a16="http://schemas.microsoft.com/office/drawing/2014/main" id="{5B8DEBCB-446E-8B4A-6765-A1CF8C31FB62}"/>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1" name="Freeform 27">
              <a:extLst>
                <a:ext uri="{FF2B5EF4-FFF2-40B4-BE49-F238E27FC236}">
                  <a16:creationId xmlns:a16="http://schemas.microsoft.com/office/drawing/2014/main" id="{59CE548D-2A7D-EC41-9040-3F60822F0A45}"/>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2" name="Freeform 28">
              <a:extLst>
                <a:ext uri="{FF2B5EF4-FFF2-40B4-BE49-F238E27FC236}">
                  <a16:creationId xmlns:a16="http://schemas.microsoft.com/office/drawing/2014/main" id="{80FDF63A-2BD6-5CDF-0FA6-E8572C39BA4F}"/>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3" name="Freeform 29">
              <a:extLst>
                <a:ext uri="{FF2B5EF4-FFF2-40B4-BE49-F238E27FC236}">
                  <a16:creationId xmlns:a16="http://schemas.microsoft.com/office/drawing/2014/main" id="{97CF9E9F-82F8-A486-2695-F3814D181C9D}"/>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grpSp>
        <p:nvGrpSpPr>
          <p:cNvPr id="14" name="Gruppieren 13">
            <a:extLst>
              <a:ext uri="{FF2B5EF4-FFF2-40B4-BE49-F238E27FC236}">
                <a16:creationId xmlns:a16="http://schemas.microsoft.com/office/drawing/2014/main" id="{04CE0C76-EA88-B37D-DCCF-760A32767A50}"/>
              </a:ext>
            </a:extLst>
          </p:cNvPr>
          <p:cNvGrpSpPr/>
          <p:nvPr/>
        </p:nvGrpSpPr>
        <p:grpSpPr>
          <a:xfrm>
            <a:off x="1577951" y="5464163"/>
            <a:ext cx="179388" cy="179387"/>
            <a:chOff x="666751" y="692151"/>
            <a:chExt cx="179388" cy="179387"/>
          </a:xfrm>
        </p:grpSpPr>
        <p:sp>
          <p:nvSpPr>
            <p:cNvPr id="15" name="Freeform 30">
              <a:extLst>
                <a:ext uri="{FF2B5EF4-FFF2-40B4-BE49-F238E27FC236}">
                  <a16:creationId xmlns:a16="http://schemas.microsoft.com/office/drawing/2014/main" id="{A3F47588-7EBB-B6A0-446A-8805E8AF6FC1}"/>
                </a:ext>
              </a:extLst>
            </p:cNvPr>
            <p:cNvSpPr>
              <a:spLocks/>
            </p:cNvSpPr>
            <p:nvPr/>
          </p:nvSpPr>
          <p:spPr bwMode="auto">
            <a:xfrm>
              <a:off x="744538" y="692151"/>
              <a:ext cx="23813" cy="69850"/>
            </a:xfrm>
            <a:custGeom>
              <a:avLst/>
              <a:gdLst>
                <a:gd name="T0" fmla="*/ 9 w 25"/>
                <a:gd name="T1" fmla="*/ 72 h 73"/>
                <a:gd name="T2" fmla="*/ 9 w 25"/>
                <a:gd name="T3" fmla="*/ 72 h 73"/>
                <a:gd name="T4" fmla="*/ 0 w 25"/>
                <a:gd name="T5" fmla="*/ 0 h 73"/>
                <a:gd name="T6" fmla="*/ 25 w 25"/>
                <a:gd name="T7" fmla="*/ 10 h 73"/>
                <a:gd name="T8" fmla="*/ 17 w 25"/>
                <a:gd name="T9" fmla="*/ 73 h 73"/>
                <a:gd name="T10" fmla="*/ 9 w 25"/>
                <a:gd name="T11" fmla="*/ 72 h 73"/>
              </a:gdLst>
              <a:ahLst/>
              <a:cxnLst>
                <a:cxn ang="0">
                  <a:pos x="T0" y="T1"/>
                </a:cxn>
                <a:cxn ang="0">
                  <a:pos x="T2" y="T3"/>
                </a:cxn>
                <a:cxn ang="0">
                  <a:pos x="T4" y="T5"/>
                </a:cxn>
                <a:cxn ang="0">
                  <a:pos x="T6" y="T7"/>
                </a:cxn>
                <a:cxn ang="0">
                  <a:pos x="T8" y="T9"/>
                </a:cxn>
                <a:cxn ang="0">
                  <a:pos x="T10" y="T11"/>
                </a:cxn>
              </a:cxnLst>
              <a:rect l="0" t="0" r="r" b="b"/>
              <a:pathLst>
                <a:path w="25" h="73">
                  <a:moveTo>
                    <a:pt x="9" y="72"/>
                  </a:moveTo>
                  <a:lnTo>
                    <a:pt x="9" y="72"/>
                  </a:lnTo>
                  <a:lnTo>
                    <a:pt x="0" y="0"/>
                  </a:lnTo>
                  <a:lnTo>
                    <a:pt x="25" y="10"/>
                  </a:lnTo>
                  <a:lnTo>
                    <a:pt x="17" y="73"/>
                  </a:lnTo>
                  <a:lnTo>
                    <a:pt x="9" y="72"/>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6" name="Freeform 31">
              <a:extLst>
                <a:ext uri="{FF2B5EF4-FFF2-40B4-BE49-F238E27FC236}">
                  <a16:creationId xmlns:a16="http://schemas.microsoft.com/office/drawing/2014/main" id="{72B9ACF8-124F-A102-C3CA-59DC55052AD3}"/>
                </a:ext>
              </a:extLst>
            </p:cNvPr>
            <p:cNvSpPr>
              <a:spLocks/>
            </p:cNvSpPr>
            <p:nvPr/>
          </p:nvSpPr>
          <p:spPr bwMode="auto">
            <a:xfrm>
              <a:off x="750888" y="795338"/>
              <a:ext cx="17463" cy="76200"/>
            </a:xfrm>
            <a:custGeom>
              <a:avLst/>
              <a:gdLst>
                <a:gd name="T0" fmla="*/ 10 w 19"/>
                <a:gd name="T1" fmla="*/ 2 h 81"/>
                <a:gd name="T2" fmla="*/ 10 w 19"/>
                <a:gd name="T3" fmla="*/ 2 h 81"/>
                <a:gd name="T4" fmla="*/ 19 w 19"/>
                <a:gd name="T5" fmla="*/ 81 h 81"/>
                <a:gd name="T6" fmla="*/ 0 w 19"/>
                <a:gd name="T7" fmla="*/ 77 h 81"/>
                <a:gd name="T8" fmla="*/ 3 w 19"/>
                <a:gd name="T9" fmla="*/ 0 h 81"/>
                <a:gd name="T10" fmla="*/ 10 w 19"/>
                <a:gd name="T11" fmla="*/ 2 h 81"/>
              </a:gdLst>
              <a:ahLst/>
              <a:cxnLst>
                <a:cxn ang="0">
                  <a:pos x="T0" y="T1"/>
                </a:cxn>
                <a:cxn ang="0">
                  <a:pos x="T2" y="T3"/>
                </a:cxn>
                <a:cxn ang="0">
                  <a:pos x="T4" y="T5"/>
                </a:cxn>
                <a:cxn ang="0">
                  <a:pos x="T6" y="T7"/>
                </a:cxn>
                <a:cxn ang="0">
                  <a:pos x="T8" y="T9"/>
                </a:cxn>
                <a:cxn ang="0">
                  <a:pos x="T10" y="T11"/>
                </a:cxn>
              </a:cxnLst>
              <a:rect l="0" t="0" r="r" b="b"/>
              <a:pathLst>
                <a:path w="19" h="81">
                  <a:moveTo>
                    <a:pt x="10" y="2"/>
                  </a:moveTo>
                  <a:lnTo>
                    <a:pt x="10" y="2"/>
                  </a:lnTo>
                  <a:lnTo>
                    <a:pt x="19" y="81"/>
                  </a:lnTo>
                  <a:lnTo>
                    <a:pt x="0" y="77"/>
                  </a:lnTo>
                  <a:lnTo>
                    <a:pt x="3" y="0"/>
                  </a:lnTo>
                  <a:lnTo>
                    <a:pt x="10" y="2"/>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7" name="Freeform 32">
              <a:extLst>
                <a:ext uri="{FF2B5EF4-FFF2-40B4-BE49-F238E27FC236}">
                  <a16:creationId xmlns:a16="http://schemas.microsoft.com/office/drawing/2014/main" id="{74D71D59-7292-A5E8-AF5B-93D225098884}"/>
                </a:ext>
              </a:extLst>
            </p:cNvPr>
            <p:cNvSpPr>
              <a:spLocks/>
            </p:cNvSpPr>
            <p:nvPr/>
          </p:nvSpPr>
          <p:spPr bwMode="auto">
            <a:xfrm>
              <a:off x="771526" y="768351"/>
              <a:ext cx="74613" cy="22225"/>
            </a:xfrm>
            <a:custGeom>
              <a:avLst/>
              <a:gdLst>
                <a:gd name="T0" fmla="*/ 1 w 78"/>
                <a:gd name="T1" fmla="*/ 6 h 23"/>
                <a:gd name="T2" fmla="*/ 1 w 78"/>
                <a:gd name="T3" fmla="*/ 6 h 23"/>
                <a:gd name="T4" fmla="*/ 75 w 78"/>
                <a:gd name="T5" fmla="*/ 0 h 23"/>
                <a:gd name="T6" fmla="*/ 78 w 78"/>
                <a:gd name="T7" fmla="*/ 23 h 23"/>
                <a:gd name="T8" fmla="*/ 0 w 78"/>
                <a:gd name="T9" fmla="*/ 14 h 23"/>
                <a:gd name="T10" fmla="*/ 1 w 78"/>
                <a:gd name="T11" fmla="*/ 6 h 23"/>
              </a:gdLst>
              <a:ahLst/>
              <a:cxnLst>
                <a:cxn ang="0">
                  <a:pos x="T0" y="T1"/>
                </a:cxn>
                <a:cxn ang="0">
                  <a:pos x="T2" y="T3"/>
                </a:cxn>
                <a:cxn ang="0">
                  <a:pos x="T4" y="T5"/>
                </a:cxn>
                <a:cxn ang="0">
                  <a:pos x="T6" y="T7"/>
                </a:cxn>
                <a:cxn ang="0">
                  <a:pos x="T8" y="T9"/>
                </a:cxn>
                <a:cxn ang="0">
                  <a:pos x="T10" y="T11"/>
                </a:cxn>
              </a:cxnLst>
              <a:rect l="0" t="0" r="r" b="b"/>
              <a:pathLst>
                <a:path w="78" h="23">
                  <a:moveTo>
                    <a:pt x="1" y="6"/>
                  </a:moveTo>
                  <a:lnTo>
                    <a:pt x="1" y="6"/>
                  </a:lnTo>
                  <a:lnTo>
                    <a:pt x="75" y="0"/>
                  </a:lnTo>
                  <a:lnTo>
                    <a:pt x="78" y="23"/>
                  </a:lnTo>
                  <a:lnTo>
                    <a:pt x="0" y="14"/>
                  </a:lnTo>
                  <a:lnTo>
                    <a:pt x="1" y="6"/>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8" name="Freeform 33">
              <a:extLst>
                <a:ext uri="{FF2B5EF4-FFF2-40B4-BE49-F238E27FC236}">
                  <a16:creationId xmlns:a16="http://schemas.microsoft.com/office/drawing/2014/main" id="{198118E1-BB90-4E5A-764E-C2D17F51780F}"/>
                </a:ext>
              </a:extLst>
            </p:cNvPr>
            <p:cNvSpPr>
              <a:spLocks/>
            </p:cNvSpPr>
            <p:nvPr/>
          </p:nvSpPr>
          <p:spPr bwMode="auto">
            <a:xfrm>
              <a:off x="666751" y="769938"/>
              <a:ext cx="71438" cy="19050"/>
            </a:xfrm>
            <a:custGeom>
              <a:avLst/>
              <a:gdLst>
                <a:gd name="T0" fmla="*/ 75 w 75"/>
                <a:gd name="T1" fmla="*/ 12 h 19"/>
                <a:gd name="T2" fmla="*/ 75 w 75"/>
                <a:gd name="T3" fmla="*/ 12 h 19"/>
                <a:gd name="T4" fmla="*/ 6 w 75"/>
                <a:gd name="T5" fmla="*/ 19 h 19"/>
                <a:gd name="T6" fmla="*/ 0 w 75"/>
                <a:gd name="T7" fmla="*/ 0 h 19"/>
                <a:gd name="T8" fmla="*/ 75 w 75"/>
                <a:gd name="T9" fmla="*/ 3 h 19"/>
                <a:gd name="T10" fmla="*/ 75 w 75"/>
                <a:gd name="T11" fmla="*/ 12 h 19"/>
              </a:gdLst>
              <a:ahLst/>
              <a:cxnLst>
                <a:cxn ang="0">
                  <a:pos x="T0" y="T1"/>
                </a:cxn>
                <a:cxn ang="0">
                  <a:pos x="T2" y="T3"/>
                </a:cxn>
                <a:cxn ang="0">
                  <a:pos x="T4" y="T5"/>
                </a:cxn>
                <a:cxn ang="0">
                  <a:pos x="T6" y="T7"/>
                </a:cxn>
                <a:cxn ang="0">
                  <a:pos x="T8" y="T9"/>
                </a:cxn>
                <a:cxn ang="0">
                  <a:pos x="T10" y="T11"/>
                </a:cxn>
              </a:cxnLst>
              <a:rect l="0" t="0" r="r" b="b"/>
              <a:pathLst>
                <a:path w="75" h="19">
                  <a:moveTo>
                    <a:pt x="75" y="12"/>
                  </a:moveTo>
                  <a:lnTo>
                    <a:pt x="75" y="12"/>
                  </a:lnTo>
                  <a:lnTo>
                    <a:pt x="6" y="19"/>
                  </a:lnTo>
                  <a:lnTo>
                    <a:pt x="0" y="0"/>
                  </a:lnTo>
                  <a:lnTo>
                    <a:pt x="75" y="3"/>
                  </a:lnTo>
                  <a:lnTo>
                    <a:pt x="75" y="12"/>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sp>
        <p:nvSpPr>
          <p:cNvPr id="19" name="Freeform 34">
            <a:extLst>
              <a:ext uri="{FF2B5EF4-FFF2-40B4-BE49-F238E27FC236}">
                <a16:creationId xmlns:a16="http://schemas.microsoft.com/office/drawing/2014/main" id="{87ED9042-B9B4-84BE-135E-2625459E581E}"/>
              </a:ext>
            </a:extLst>
          </p:cNvPr>
          <p:cNvSpPr>
            <a:spLocks/>
          </p:cNvSpPr>
          <p:nvPr/>
        </p:nvSpPr>
        <p:spPr bwMode="auto">
          <a:xfrm>
            <a:off x="2601888" y="5900725"/>
            <a:ext cx="320675" cy="290513"/>
          </a:xfrm>
          <a:custGeom>
            <a:avLst/>
            <a:gdLst>
              <a:gd name="T0" fmla="*/ 95 w 335"/>
              <a:gd name="T1" fmla="*/ 130 h 304"/>
              <a:gd name="T2" fmla="*/ 95 w 335"/>
              <a:gd name="T3" fmla="*/ 130 h 304"/>
              <a:gd name="T4" fmla="*/ 0 w 335"/>
              <a:gd name="T5" fmla="*/ 120 h 304"/>
              <a:gd name="T6" fmla="*/ 73 w 335"/>
              <a:gd name="T7" fmla="*/ 180 h 304"/>
              <a:gd name="T8" fmla="*/ 7 w 335"/>
              <a:gd name="T9" fmla="*/ 256 h 304"/>
              <a:gd name="T10" fmla="*/ 101 w 335"/>
              <a:gd name="T11" fmla="*/ 234 h 304"/>
              <a:gd name="T12" fmla="*/ 230 w 335"/>
              <a:gd name="T13" fmla="*/ 304 h 304"/>
              <a:gd name="T14" fmla="*/ 180 w 335"/>
              <a:gd name="T15" fmla="*/ 205 h 304"/>
              <a:gd name="T16" fmla="*/ 335 w 335"/>
              <a:gd name="T17" fmla="*/ 148 h 304"/>
              <a:gd name="T18" fmla="*/ 147 w 335"/>
              <a:gd name="T19" fmla="*/ 127 h 304"/>
              <a:gd name="T20" fmla="*/ 125 w 335"/>
              <a:gd name="T21" fmla="*/ 0 h 304"/>
              <a:gd name="T22" fmla="*/ 95 w 335"/>
              <a:gd name="T23" fmla="*/ 13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04">
                <a:moveTo>
                  <a:pt x="95" y="130"/>
                </a:moveTo>
                <a:lnTo>
                  <a:pt x="95" y="130"/>
                </a:lnTo>
                <a:lnTo>
                  <a:pt x="0" y="120"/>
                </a:lnTo>
                <a:lnTo>
                  <a:pt x="73" y="180"/>
                </a:lnTo>
                <a:lnTo>
                  <a:pt x="7" y="256"/>
                </a:lnTo>
                <a:lnTo>
                  <a:pt x="101" y="234"/>
                </a:lnTo>
                <a:lnTo>
                  <a:pt x="230" y="304"/>
                </a:lnTo>
                <a:lnTo>
                  <a:pt x="180" y="205"/>
                </a:lnTo>
                <a:lnTo>
                  <a:pt x="335" y="148"/>
                </a:lnTo>
                <a:lnTo>
                  <a:pt x="147" y="127"/>
                </a:lnTo>
                <a:lnTo>
                  <a:pt x="125" y="0"/>
                </a:lnTo>
                <a:lnTo>
                  <a:pt x="95" y="130"/>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0" name="Freeform 35">
            <a:extLst>
              <a:ext uri="{FF2B5EF4-FFF2-40B4-BE49-F238E27FC236}">
                <a16:creationId xmlns:a16="http://schemas.microsoft.com/office/drawing/2014/main" id="{0FD6AC10-CD89-5E3C-3053-E10903681C50}"/>
              </a:ext>
            </a:extLst>
          </p:cNvPr>
          <p:cNvSpPr>
            <a:spLocks/>
          </p:cNvSpPr>
          <p:nvPr/>
        </p:nvSpPr>
        <p:spPr bwMode="auto">
          <a:xfrm>
            <a:off x="2446313" y="5268900"/>
            <a:ext cx="166688" cy="179388"/>
          </a:xfrm>
          <a:custGeom>
            <a:avLst/>
            <a:gdLst>
              <a:gd name="T0" fmla="*/ 28 w 175"/>
              <a:gd name="T1" fmla="*/ 158 h 188"/>
              <a:gd name="T2" fmla="*/ 28 w 175"/>
              <a:gd name="T3" fmla="*/ 158 h 188"/>
              <a:gd name="T4" fmla="*/ 75 w 175"/>
              <a:gd name="T5" fmla="*/ 137 h 188"/>
              <a:gd name="T6" fmla="*/ 96 w 175"/>
              <a:gd name="T7" fmla="*/ 188 h 188"/>
              <a:gd name="T8" fmla="*/ 109 w 175"/>
              <a:gd name="T9" fmla="*/ 137 h 188"/>
              <a:gd name="T10" fmla="*/ 175 w 175"/>
              <a:gd name="T11" fmla="*/ 91 h 188"/>
              <a:gd name="T12" fmla="*/ 114 w 175"/>
              <a:gd name="T13" fmla="*/ 91 h 188"/>
              <a:gd name="T14" fmla="*/ 124 w 175"/>
              <a:gd name="T15" fmla="*/ 0 h 188"/>
              <a:gd name="T16" fmla="*/ 67 w 175"/>
              <a:gd name="T17" fmla="*/ 88 h 188"/>
              <a:gd name="T18" fmla="*/ 0 w 175"/>
              <a:gd name="T19" fmla="*/ 67 h 188"/>
              <a:gd name="T20" fmla="*/ 56 w 175"/>
              <a:gd name="T21" fmla="*/ 114 h 188"/>
              <a:gd name="T22" fmla="*/ 28 w 175"/>
              <a:gd name="T23" fmla="*/ 1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8"/>
                </a:moveTo>
                <a:lnTo>
                  <a:pt x="28" y="158"/>
                </a:lnTo>
                <a:lnTo>
                  <a:pt x="75" y="137"/>
                </a:lnTo>
                <a:lnTo>
                  <a:pt x="96" y="188"/>
                </a:lnTo>
                <a:lnTo>
                  <a:pt x="109" y="137"/>
                </a:lnTo>
                <a:lnTo>
                  <a:pt x="175" y="91"/>
                </a:lnTo>
                <a:lnTo>
                  <a:pt x="114" y="91"/>
                </a:lnTo>
                <a:lnTo>
                  <a:pt x="124" y="0"/>
                </a:lnTo>
                <a:lnTo>
                  <a:pt x="67" y="88"/>
                </a:lnTo>
                <a:lnTo>
                  <a:pt x="0" y="67"/>
                </a:lnTo>
                <a:lnTo>
                  <a:pt x="56" y="114"/>
                </a:lnTo>
                <a:lnTo>
                  <a:pt x="28" y="158"/>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nvGrpSpPr>
          <p:cNvPr id="21" name="Gruppieren 20">
            <a:extLst>
              <a:ext uri="{FF2B5EF4-FFF2-40B4-BE49-F238E27FC236}">
                <a16:creationId xmlns:a16="http://schemas.microsoft.com/office/drawing/2014/main" id="{E084386A-6A2D-D94F-9AE9-30EB37711E1C}"/>
              </a:ext>
            </a:extLst>
          </p:cNvPr>
          <p:cNvGrpSpPr/>
          <p:nvPr/>
        </p:nvGrpSpPr>
        <p:grpSpPr>
          <a:xfrm>
            <a:off x="7762635" y="4591496"/>
            <a:ext cx="1754187" cy="1741487"/>
            <a:chOff x="7762635" y="4591496"/>
            <a:chExt cx="1754187" cy="1741487"/>
          </a:xfrm>
        </p:grpSpPr>
        <p:sp>
          <p:nvSpPr>
            <p:cNvPr id="22" name="Freeform 21">
              <a:extLst>
                <a:ext uri="{FF2B5EF4-FFF2-40B4-BE49-F238E27FC236}">
                  <a16:creationId xmlns:a16="http://schemas.microsoft.com/office/drawing/2014/main" id="{8FF06A9B-8362-43FA-B53F-E3D884A47EFF}"/>
                </a:ext>
              </a:extLst>
            </p:cNvPr>
            <p:cNvSpPr>
              <a:spLocks noEditPoints="1"/>
            </p:cNvSpPr>
            <p:nvPr userDrawn="1"/>
          </p:nvSpPr>
          <p:spPr bwMode="auto">
            <a:xfrm>
              <a:off x="7762635" y="4634358"/>
              <a:ext cx="1682750" cy="1698625"/>
            </a:xfrm>
            <a:custGeom>
              <a:avLst/>
              <a:gdLst>
                <a:gd name="T0" fmla="*/ 1171 w 1757"/>
                <a:gd name="T1" fmla="*/ 1774 h 1774"/>
                <a:gd name="T2" fmla="*/ 1171 w 1757"/>
                <a:gd name="T3" fmla="*/ 1774 h 1774"/>
                <a:gd name="T4" fmla="*/ 735 w 1757"/>
                <a:gd name="T5" fmla="*/ 1357 h 1774"/>
                <a:gd name="T6" fmla="*/ 60 w 1757"/>
                <a:gd name="T7" fmla="*/ 1660 h 1774"/>
                <a:gd name="T8" fmla="*/ 386 w 1757"/>
                <a:gd name="T9" fmla="*/ 1015 h 1774"/>
                <a:gd name="T10" fmla="*/ 0 w 1757"/>
                <a:gd name="T11" fmla="*/ 544 h 1774"/>
                <a:gd name="T12" fmla="*/ 587 w 1757"/>
                <a:gd name="T13" fmla="*/ 704 h 1774"/>
                <a:gd name="T14" fmla="*/ 752 w 1757"/>
                <a:gd name="T15" fmla="*/ 0 h 1774"/>
                <a:gd name="T16" fmla="*/ 1011 w 1757"/>
                <a:gd name="T17" fmla="*/ 706 h 1774"/>
                <a:gd name="T18" fmla="*/ 1757 w 1757"/>
                <a:gd name="T19" fmla="*/ 793 h 1774"/>
                <a:gd name="T20" fmla="*/ 1116 w 1757"/>
                <a:gd name="T21" fmla="*/ 1129 h 1774"/>
                <a:gd name="T22" fmla="*/ 1171 w 1757"/>
                <a:gd name="T23" fmla="*/ 1774 h 1774"/>
                <a:gd name="T24" fmla="*/ 760 w 1757"/>
                <a:gd name="T25" fmla="*/ 1212 h 1774"/>
                <a:gd name="T26" fmla="*/ 760 w 1757"/>
                <a:gd name="T27" fmla="*/ 1212 h 1774"/>
                <a:gd name="T28" fmla="*/ 1022 w 1757"/>
                <a:gd name="T29" fmla="*/ 1462 h 1774"/>
                <a:gd name="T30" fmla="*/ 987 w 1757"/>
                <a:gd name="T31" fmla="*/ 1058 h 1774"/>
                <a:gd name="T32" fmla="*/ 1349 w 1757"/>
                <a:gd name="T33" fmla="*/ 868 h 1774"/>
                <a:gd name="T34" fmla="*/ 922 w 1757"/>
                <a:gd name="T35" fmla="*/ 819 h 1774"/>
                <a:gd name="T36" fmla="*/ 778 w 1757"/>
                <a:gd name="T37" fmla="*/ 425 h 1774"/>
                <a:gd name="T38" fmla="*/ 677 w 1757"/>
                <a:gd name="T39" fmla="*/ 856 h 1774"/>
                <a:gd name="T40" fmla="*/ 338 w 1757"/>
                <a:gd name="T41" fmla="*/ 763 h 1774"/>
                <a:gd name="T42" fmla="*/ 531 w 1757"/>
                <a:gd name="T43" fmla="*/ 999 h 1774"/>
                <a:gd name="T44" fmla="*/ 325 w 1757"/>
                <a:gd name="T45" fmla="*/ 1407 h 1774"/>
                <a:gd name="T46" fmla="*/ 760 w 1757"/>
                <a:gd name="T47" fmla="*/ 1212 h 1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57" h="1774">
                  <a:moveTo>
                    <a:pt x="1171" y="1774"/>
                  </a:moveTo>
                  <a:lnTo>
                    <a:pt x="1171" y="1774"/>
                  </a:lnTo>
                  <a:lnTo>
                    <a:pt x="735" y="1357"/>
                  </a:lnTo>
                  <a:lnTo>
                    <a:pt x="60" y="1660"/>
                  </a:lnTo>
                  <a:lnTo>
                    <a:pt x="386" y="1015"/>
                  </a:lnTo>
                  <a:lnTo>
                    <a:pt x="0" y="544"/>
                  </a:lnTo>
                  <a:lnTo>
                    <a:pt x="587" y="704"/>
                  </a:lnTo>
                  <a:lnTo>
                    <a:pt x="752" y="0"/>
                  </a:lnTo>
                  <a:lnTo>
                    <a:pt x="1011" y="706"/>
                  </a:lnTo>
                  <a:lnTo>
                    <a:pt x="1757" y="793"/>
                  </a:lnTo>
                  <a:lnTo>
                    <a:pt x="1116" y="1129"/>
                  </a:lnTo>
                  <a:lnTo>
                    <a:pt x="1171" y="1774"/>
                  </a:lnTo>
                  <a:close/>
                  <a:moveTo>
                    <a:pt x="760" y="1212"/>
                  </a:moveTo>
                  <a:lnTo>
                    <a:pt x="760" y="1212"/>
                  </a:lnTo>
                  <a:lnTo>
                    <a:pt x="1022" y="1462"/>
                  </a:lnTo>
                  <a:lnTo>
                    <a:pt x="987" y="1058"/>
                  </a:lnTo>
                  <a:lnTo>
                    <a:pt x="1349" y="868"/>
                  </a:lnTo>
                  <a:lnTo>
                    <a:pt x="922" y="819"/>
                  </a:lnTo>
                  <a:lnTo>
                    <a:pt x="778" y="425"/>
                  </a:lnTo>
                  <a:lnTo>
                    <a:pt x="677" y="856"/>
                  </a:lnTo>
                  <a:lnTo>
                    <a:pt x="338" y="763"/>
                  </a:lnTo>
                  <a:lnTo>
                    <a:pt x="531" y="999"/>
                  </a:lnTo>
                  <a:lnTo>
                    <a:pt x="325" y="1407"/>
                  </a:lnTo>
                  <a:lnTo>
                    <a:pt x="760" y="1212"/>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3" name="Freeform 22">
              <a:extLst>
                <a:ext uri="{FF2B5EF4-FFF2-40B4-BE49-F238E27FC236}">
                  <a16:creationId xmlns:a16="http://schemas.microsoft.com/office/drawing/2014/main" id="{B01FF690-7121-A963-D862-E9810C6517FB}"/>
                </a:ext>
              </a:extLst>
            </p:cNvPr>
            <p:cNvSpPr>
              <a:spLocks noEditPoints="1"/>
            </p:cNvSpPr>
            <p:nvPr userDrawn="1"/>
          </p:nvSpPr>
          <p:spPr bwMode="auto">
            <a:xfrm>
              <a:off x="7795972" y="4591496"/>
              <a:ext cx="1720850" cy="1736725"/>
            </a:xfrm>
            <a:custGeom>
              <a:avLst/>
              <a:gdLst>
                <a:gd name="T0" fmla="*/ 1086 w 1797"/>
                <a:gd name="T1" fmla="*/ 1814 h 1814"/>
                <a:gd name="T2" fmla="*/ 1086 w 1797"/>
                <a:gd name="T3" fmla="*/ 1814 h 1814"/>
                <a:gd name="T4" fmla="*/ 709 w 1797"/>
                <a:gd name="T5" fmla="*/ 1342 h 1814"/>
                <a:gd name="T6" fmla="*/ 0 w 1797"/>
                <a:gd name="T7" fmla="*/ 1553 h 1814"/>
                <a:gd name="T8" fmla="*/ 409 w 1797"/>
                <a:gd name="T9" fmla="*/ 957 h 1814"/>
                <a:gd name="T10" fmla="*/ 89 w 1797"/>
                <a:gd name="T11" fmla="*/ 439 h 1814"/>
                <a:gd name="T12" fmla="*/ 650 w 1797"/>
                <a:gd name="T13" fmla="*/ 676 h 1814"/>
                <a:gd name="T14" fmla="*/ 906 w 1797"/>
                <a:gd name="T15" fmla="*/ 0 h 1814"/>
                <a:gd name="T16" fmla="*/ 1070 w 1797"/>
                <a:gd name="T17" fmla="*/ 734 h 1814"/>
                <a:gd name="T18" fmla="*/ 1797 w 1797"/>
                <a:gd name="T19" fmla="*/ 919 h 1814"/>
                <a:gd name="T20" fmla="*/ 1117 w 1797"/>
                <a:gd name="T21" fmla="*/ 1167 h 1814"/>
                <a:gd name="T22" fmla="*/ 1086 w 1797"/>
                <a:gd name="T23" fmla="*/ 1814 h 1814"/>
                <a:gd name="T24" fmla="*/ 753 w 1797"/>
                <a:gd name="T25" fmla="*/ 1202 h 1814"/>
                <a:gd name="T26" fmla="*/ 753 w 1797"/>
                <a:gd name="T27" fmla="*/ 1202 h 1814"/>
                <a:gd name="T28" fmla="*/ 979 w 1797"/>
                <a:gd name="T29" fmla="*/ 1484 h 1814"/>
                <a:gd name="T30" fmla="*/ 999 w 1797"/>
                <a:gd name="T31" fmla="*/ 1080 h 1814"/>
                <a:gd name="T32" fmla="*/ 1383 w 1797"/>
                <a:gd name="T33" fmla="*/ 940 h 1814"/>
                <a:gd name="T34" fmla="*/ 967 w 1797"/>
                <a:gd name="T35" fmla="*/ 834 h 1814"/>
                <a:gd name="T36" fmla="*/ 876 w 1797"/>
                <a:gd name="T37" fmla="*/ 425 h 1814"/>
                <a:gd name="T38" fmla="*/ 719 w 1797"/>
                <a:gd name="T39" fmla="*/ 838 h 1814"/>
                <a:gd name="T40" fmla="*/ 394 w 1797"/>
                <a:gd name="T41" fmla="*/ 701 h 1814"/>
                <a:gd name="T42" fmla="*/ 555 w 1797"/>
                <a:gd name="T43" fmla="*/ 961 h 1814"/>
                <a:gd name="T44" fmla="*/ 296 w 1797"/>
                <a:gd name="T45" fmla="*/ 1337 h 1814"/>
                <a:gd name="T46" fmla="*/ 753 w 1797"/>
                <a:gd name="T47" fmla="*/ 1202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97" h="1814">
                  <a:moveTo>
                    <a:pt x="1086" y="1814"/>
                  </a:moveTo>
                  <a:lnTo>
                    <a:pt x="1086" y="1814"/>
                  </a:lnTo>
                  <a:lnTo>
                    <a:pt x="709" y="1342"/>
                  </a:lnTo>
                  <a:lnTo>
                    <a:pt x="0" y="1553"/>
                  </a:lnTo>
                  <a:lnTo>
                    <a:pt x="409" y="957"/>
                  </a:lnTo>
                  <a:lnTo>
                    <a:pt x="89" y="439"/>
                  </a:lnTo>
                  <a:lnTo>
                    <a:pt x="650" y="676"/>
                  </a:lnTo>
                  <a:lnTo>
                    <a:pt x="906" y="0"/>
                  </a:lnTo>
                  <a:lnTo>
                    <a:pt x="1070" y="734"/>
                  </a:lnTo>
                  <a:lnTo>
                    <a:pt x="1797" y="919"/>
                  </a:lnTo>
                  <a:lnTo>
                    <a:pt x="1117" y="1167"/>
                  </a:lnTo>
                  <a:lnTo>
                    <a:pt x="1086" y="1814"/>
                  </a:lnTo>
                  <a:close/>
                  <a:moveTo>
                    <a:pt x="753" y="1202"/>
                  </a:moveTo>
                  <a:lnTo>
                    <a:pt x="753" y="1202"/>
                  </a:lnTo>
                  <a:lnTo>
                    <a:pt x="979" y="1484"/>
                  </a:lnTo>
                  <a:lnTo>
                    <a:pt x="999" y="1080"/>
                  </a:lnTo>
                  <a:lnTo>
                    <a:pt x="1383" y="940"/>
                  </a:lnTo>
                  <a:lnTo>
                    <a:pt x="967" y="834"/>
                  </a:lnTo>
                  <a:lnTo>
                    <a:pt x="876" y="425"/>
                  </a:lnTo>
                  <a:lnTo>
                    <a:pt x="719" y="838"/>
                  </a:lnTo>
                  <a:lnTo>
                    <a:pt x="394" y="701"/>
                  </a:lnTo>
                  <a:lnTo>
                    <a:pt x="555" y="961"/>
                  </a:lnTo>
                  <a:lnTo>
                    <a:pt x="296" y="1337"/>
                  </a:lnTo>
                  <a:lnTo>
                    <a:pt x="753" y="1202"/>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sp>
        <p:nvSpPr>
          <p:cNvPr id="24" name="Freeform 44">
            <a:extLst>
              <a:ext uri="{FF2B5EF4-FFF2-40B4-BE49-F238E27FC236}">
                <a16:creationId xmlns:a16="http://schemas.microsoft.com/office/drawing/2014/main" id="{DC41FBE0-CBA1-6862-61D5-9053559AAEAA}"/>
              </a:ext>
            </a:extLst>
          </p:cNvPr>
          <p:cNvSpPr>
            <a:spLocks/>
          </p:cNvSpPr>
          <p:nvPr/>
        </p:nvSpPr>
        <p:spPr bwMode="auto">
          <a:xfrm>
            <a:off x="9277936" y="4770995"/>
            <a:ext cx="193675" cy="176213"/>
          </a:xfrm>
          <a:custGeom>
            <a:avLst/>
            <a:gdLst>
              <a:gd name="T0" fmla="*/ 202 w 202"/>
              <a:gd name="T1" fmla="*/ 77 h 183"/>
              <a:gd name="T2" fmla="*/ 202 w 202"/>
              <a:gd name="T3" fmla="*/ 77 h 183"/>
              <a:gd name="T4" fmla="*/ 142 w 202"/>
              <a:gd name="T5" fmla="*/ 64 h 183"/>
              <a:gd name="T6" fmla="*/ 159 w 202"/>
              <a:gd name="T7" fmla="*/ 0 h 183"/>
              <a:gd name="T8" fmla="*/ 111 w 202"/>
              <a:gd name="T9" fmla="*/ 41 h 183"/>
              <a:gd name="T10" fmla="*/ 15 w 202"/>
              <a:gd name="T11" fmla="*/ 38 h 183"/>
              <a:gd name="T12" fmla="*/ 74 w 202"/>
              <a:gd name="T13" fmla="*/ 81 h 183"/>
              <a:gd name="T14" fmla="*/ 0 w 202"/>
              <a:gd name="T15" fmla="*/ 159 h 183"/>
              <a:gd name="T16" fmla="*/ 116 w 202"/>
              <a:gd name="T17" fmla="*/ 116 h 183"/>
              <a:gd name="T18" fmla="*/ 165 w 202"/>
              <a:gd name="T19" fmla="*/ 183 h 183"/>
              <a:gd name="T20" fmla="*/ 145 w 202"/>
              <a:gd name="T21" fmla="*/ 99 h 183"/>
              <a:gd name="T22" fmla="*/ 202 w 202"/>
              <a:gd name="T23" fmla="*/ 77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2" h="183">
                <a:moveTo>
                  <a:pt x="202" y="77"/>
                </a:moveTo>
                <a:lnTo>
                  <a:pt x="202" y="77"/>
                </a:lnTo>
                <a:lnTo>
                  <a:pt x="142" y="64"/>
                </a:lnTo>
                <a:lnTo>
                  <a:pt x="159" y="0"/>
                </a:lnTo>
                <a:lnTo>
                  <a:pt x="111" y="41"/>
                </a:lnTo>
                <a:lnTo>
                  <a:pt x="15" y="38"/>
                </a:lnTo>
                <a:lnTo>
                  <a:pt x="74" y="81"/>
                </a:lnTo>
                <a:lnTo>
                  <a:pt x="0" y="159"/>
                </a:lnTo>
                <a:lnTo>
                  <a:pt x="116" y="116"/>
                </a:lnTo>
                <a:lnTo>
                  <a:pt x="165" y="183"/>
                </a:lnTo>
                <a:lnTo>
                  <a:pt x="145" y="99"/>
                </a:lnTo>
                <a:lnTo>
                  <a:pt x="202" y="77"/>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5" name="Freeform 43">
            <a:extLst>
              <a:ext uri="{FF2B5EF4-FFF2-40B4-BE49-F238E27FC236}">
                <a16:creationId xmlns:a16="http://schemas.microsoft.com/office/drawing/2014/main" id="{E08C707C-073D-111B-2D2C-6EBFDD33A3AB}"/>
              </a:ext>
            </a:extLst>
          </p:cNvPr>
          <p:cNvSpPr>
            <a:spLocks/>
          </p:cNvSpPr>
          <p:nvPr/>
        </p:nvSpPr>
        <p:spPr bwMode="auto">
          <a:xfrm>
            <a:off x="9823449" y="5086820"/>
            <a:ext cx="166688" cy="180975"/>
          </a:xfrm>
          <a:custGeom>
            <a:avLst/>
            <a:gdLst>
              <a:gd name="T0" fmla="*/ 28 w 175"/>
              <a:gd name="T1" fmla="*/ 157 h 188"/>
              <a:gd name="T2" fmla="*/ 28 w 175"/>
              <a:gd name="T3" fmla="*/ 157 h 188"/>
              <a:gd name="T4" fmla="*/ 75 w 175"/>
              <a:gd name="T5" fmla="*/ 136 h 188"/>
              <a:gd name="T6" fmla="*/ 96 w 175"/>
              <a:gd name="T7" fmla="*/ 188 h 188"/>
              <a:gd name="T8" fmla="*/ 109 w 175"/>
              <a:gd name="T9" fmla="*/ 136 h 188"/>
              <a:gd name="T10" fmla="*/ 175 w 175"/>
              <a:gd name="T11" fmla="*/ 90 h 188"/>
              <a:gd name="T12" fmla="*/ 114 w 175"/>
              <a:gd name="T13" fmla="*/ 90 h 188"/>
              <a:gd name="T14" fmla="*/ 124 w 175"/>
              <a:gd name="T15" fmla="*/ 0 h 188"/>
              <a:gd name="T16" fmla="*/ 68 w 175"/>
              <a:gd name="T17" fmla="*/ 87 h 188"/>
              <a:gd name="T18" fmla="*/ 0 w 175"/>
              <a:gd name="T19" fmla="*/ 67 h 188"/>
              <a:gd name="T20" fmla="*/ 56 w 175"/>
              <a:gd name="T21" fmla="*/ 114 h 188"/>
              <a:gd name="T22" fmla="*/ 28 w 175"/>
              <a:gd name="T23" fmla="*/ 157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7"/>
                </a:moveTo>
                <a:lnTo>
                  <a:pt x="28" y="157"/>
                </a:lnTo>
                <a:lnTo>
                  <a:pt x="75" y="136"/>
                </a:lnTo>
                <a:lnTo>
                  <a:pt x="96" y="188"/>
                </a:lnTo>
                <a:lnTo>
                  <a:pt x="109" y="136"/>
                </a:lnTo>
                <a:lnTo>
                  <a:pt x="175" y="90"/>
                </a:lnTo>
                <a:lnTo>
                  <a:pt x="114" y="90"/>
                </a:lnTo>
                <a:lnTo>
                  <a:pt x="124" y="0"/>
                </a:lnTo>
                <a:lnTo>
                  <a:pt x="68" y="87"/>
                </a:lnTo>
                <a:lnTo>
                  <a:pt x="0" y="67"/>
                </a:lnTo>
                <a:lnTo>
                  <a:pt x="56" y="114"/>
                </a:lnTo>
                <a:lnTo>
                  <a:pt x="28" y="157"/>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nvGrpSpPr>
          <p:cNvPr id="26" name="Gruppieren 25">
            <a:extLst>
              <a:ext uri="{FF2B5EF4-FFF2-40B4-BE49-F238E27FC236}">
                <a16:creationId xmlns:a16="http://schemas.microsoft.com/office/drawing/2014/main" id="{304ED8B0-4E7B-11CA-5CC0-D39302E0F86B}"/>
              </a:ext>
            </a:extLst>
          </p:cNvPr>
          <p:cNvGrpSpPr/>
          <p:nvPr/>
        </p:nvGrpSpPr>
        <p:grpSpPr>
          <a:xfrm>
            <a:off x="8814196" y="3802955"/>
            <a:ext cx="317501" cy="317500"/>
            <a:chOff x="712787" y="2148794"/>
            <a:chExt cx="317501" cy="317500"/>
          </a:xfrm>
        </p:grpSpPr>
        <p:sp>
          <p:nvSpPr>
            <p:cNvPr id="27" name="Freeform 39">
              <a:extLst>
                <a:ext uri="{FF2B5EF4-FFF2-40B4-BE49-F238E27FC236}">
                  <a16:creationId xmlns:a16="http://schemas.microsoft.com/office/drawing/2014/main" id="{3FB2E72D-8585-6EDD-625D-C605B3E6C186}"/>
                </a:ext>
              </a:extLst>
            </p:cNvPr>
            <p:cNvSpPr>
              <a:spLocks/>
            </p:cNvSpPr>
            <p:nvPr/>
          </p:nvSpPr>
          <p:spPr bwMode="auto">
            <a:xfrm>
              <a:off x="849312" y="2148794"/>
              <a:ext cx="42863" cy="123825"/>
            </a:xfrm>
            <a:custGeom>
              <a:avLst/>
              <a:gdLst>
                <a:gd name="T0" fmla="*/ 16 w 45"/>
                <a:gd name="T1" fmla="*/ 126 h 129"/>
                <a:gd name="T2" fmla="*/ 16 w 45"/>
                <a:gd name="T3" fmla="*/ 126 h 129"/>
                <a:gd name="T4" fmla="*/ 0 w 45"/>
                <a:gd name="T5" fmla="*/ 0 h 129"/>
                <a:gd name="T6" fmla="*/ 45 w 45"/>
                <a:gd name="T7" fmla="*/ 18 h 129"/>
                <a:gd name="T8" fmla="*/ 31 w 45"/>
                <a:gd name="T9" fmla="*/ 129 h 129"/>
                <a:gd name="T10" fmla="*/ 16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6" y="126"/>
                  </a:moveTo>
                  <a:lnTo>
                    <a:pt x="16" y="126"/>
                  </a:lnTo>
                  <a:lnTo>
                    <a:pt x="0" y="0"/>
                  </a:lnTo>
                  <a:lnTo>
                    <a:pt x="45" y="18"/>
                  </a:lnTo>
                  <a:lnTo>
                    <a:pt x="31" y="129"/>
                  </a:lnTo>
                  <a:lnTo>
                    <a:pt x="16" y="126"/>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8" name="Freeform 40">
              <a:extLst>
                <a:ext uri="{FF2B5EF4-FFF2-40B4-BE49-F238E27FC236}">
                  <a16:creationId xmlns:a16="http://schemas.microsoft.com/office/drawing/2014/main" id="{B10F691D-3CF5-B857-951D-9ED6BF2AFEF3}"/>
                </a:ext>
              </a:extLst>
            </p:cNvPr>
            <p:cNvSpPr>
              <a:spLocks/>
            </p:cNvSpPr>
            <p:nvPr/>
          </p:nvSpPr>
          <p:spPr bwMode="auto">
            <a:xfrm>
              <a:off x="860425" y="2329769"/>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9" name="Freeform 41">
              <a:extLst>
                <a:ext uri="{FF2B5EF4-FFF2-40B4-BE49-F238E27FC236}">
                  <a16:creationId xmlns:a16="http://schemas.microsoft.com/office/drawing/2014/main" id="{51EB6BC3-0B99-850D-47B3-4D98A678F43D}"/>
                </a:ext>
              </a:extLst>
            </p:cNvPr>
            <p:cNvSpPr>
              <a:spLocks/>
            </p:cNvSpPr>
            <p:nvPr/>
          </p:nvSpPr>
          <p:spPr bwMode="auto">
            <a:xfrm>
              <a:off x="898525" y="2283731"/>
              <a:ext cx="131763"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30" name="Freeform 42">
              <a:extLst>
                <a:ext uri="{FF2B5EF4-FFF2-40B4-BE49-F238E27FC236}">
                  <a16:creationId xmlns:a16="http://schemas.microsoft.com/office/drawing/2014/main" id="{E5992D78-B099-0158-F6DD-558C6253F48D}"/>
                </a:ext>
              </a:extLst>
            </p:cNvPr>
            <p:cNvSpPr>
              <a:spLocks/>
            </p:cNvSpPr>
            <p:nvPr/>
          </p:nvSpPr>
          <p:spPr bwMode="auto">
            <a:xfrm>
              <a:off x="712787" y="2288494"/>
              <a:ext cx="127000" cy="31750"/>
            </a:xfrm>
            <a:custGeom>
              <a:avLst/>
              <a:gdLst>
                <a:gd name="T0" fmla="*/ 133 w 133"/>
                <a:gd name="T1" fmla="*/ 21 h 33"/>
                <a:gd name="T2" fmla="*/ 133 w 133"/>
                <a:gd name="T3" fmla="*/ 21 h 33"/>
                <a:gd name="T4" fmla="*/ 9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9" y="33"/>
                  </a:lnTo>
                  <a:lnTo>
                    <a:pt x="0" y="0"/>
                  </a:lnTo>
                  <a:lnTo>
                    <a:pt x="133" y="5"/>
                  </a:lnTo>
                  <a:lnTo>
                    <a:pt x="133" y="21"/>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grpSp>
        <p:nvGrpSpPr>
          <p:cNvPr id="31" name="Gruppieren 30">
            <a:extLst>
              <a:ext uri="{FF2B5EF4-FFF2-40B4-BE49-F238E27FC236}">
                <a16:creationId xmlns:a16="http://schemas.microsoft.com/office/drawing/2014/main" id="{0A00058B-3BFC-8DAC-0057-FAB45E4E9300}"/>
              </a:ext>
            </a:extLst>
          </p:cNvPr>
          <p:cNvGrpSpPr/>
          <p:nvPr/>
        </p:nvGrpSpPr>
        <p:grpSpPr>
          <a:xfrm>
            <a:off x="9508766" y="6266765"/>
            <a:ext cx="315912" cy="317500"/>
            <a:chOff x="952501" y="1052513"/>
            <a:chExt cx="315912" cy="317500"/>
          </a:xfrm>
        </p:grpSpPr>
        <p:sp>
          <p:nvSpPr>
            <p:cNvPr id="32" name="Freeform 26">
              <a:extLst>
                <a:ext uri="{FF2B5EF4-FFF2-40B4-BE49-F238E27FC236}">
                  <a16:creationId xmlns:a16="http://schemas.microsoft.com/office/drawing/2014/main" id="{409CC740-1E43-9126-4FD1-33DDFB191CDC}"/>
                </a:ext>
              </a:extLst>
            </p:cNvPr>
            <p:cNvSpPr>
              <a:spLocks/>
            </p:cNvSpPr>
            <p:nvPr/>
          </p:nvSpPr>
          <p:spPr bwMode="auto">
            <a:xfrm>
              <a:off x="1087438" y="1052513"/>
              <a:ext cx="44450" cy="123825"/>
            </a:xfrm>
            <a:custGeom>
              <a:avLst/>
              <a:gdLst>
                <a:gd name="T0" fmla="*/ 17 w 45"/>
                <a:gd name="T1" fmla="*/ 126 h 129"/>
                <a:gd name="T2" fmla="*/ 17 w 45"/>
                <a:gd name="T3" fmla="*/ 126 h 129"/>
                <a:gd name="T4" fmla="*/ 0 w 45"/>
                <a:gd name="T5" fmla="*/ 0 h 129"/>
                <a:gd name="T6" fmla="*/ 45 w 45"/>
                <a:gd name="T7" fmla="*/ 18 h 129"/>
                <a:gd name="T8" fmla="*/ 31 w 45"/>
                <a:gd name="T9" fmla="*/ 129 h 129"/>
                <a:gd name="T10" fmla="*/ 17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7" y="126"/>
                  </a:moveTo>
                  <a:lnTo>
                    <a:pt x="17" y="126"/>
                  </a:lnTo>
                  <a:lnTo>
                    <a:pt x="0" y="0"/>
                  </a:lnTo>
                  <a:lnTo>
                    <a:pt x="45" y="18"/>
                  </a:lnTo>
                  <a:lnTo>
                    <a:pt x="31" y="129"/>
                  </a:lnTo>
                  <a:lnTo>
                    <a:pt x="17"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33" name="Freeform 27">
              <a:extLst>
                <a:ext uri="{FF2B5EF4-FFF2-40B4-BE49-F238E27FC236}">
                  <a16:creationId xmlns:a16="http://schemas.microsoft.com/office/drawing/2014/main" id="{79546FF8-845E-14A1-E4D8-8D850DF80BA1}"/>
                </a:ext>
              </a:extLst>
            </p:cNvPr>
            <p:cNvSpPr>
              <a:spLocks/>
            </p:cNvSpPr>
            <p:nvPr/>
          </p:nvSpPr>
          <p:spPr bwMode="auto">
            <a:xfrm>
              <a:off x="1100138" y="1233488"/>
              <a:ext cx="33338" cy="136525"/>
            </a:xfrm>
            <a:custGeom>
              <a:avLst/>
              <a:gdLst>
                <a:gd name="T0" fmla="*/ 19 w 35"/>
                <a:gd name="T1" fmla="*/ 4 h 143"/>
                <a:gd name="T2" fmla="*/ 19 w 35"/>
                <a:gd name="T3" fmla="*/ 4 h 143"/>
                <a:gd name="T4" fmla="*/ 35 w 35"/>
                <a:gd name="T5" fmla="*/ 143 h 143"/>
                <a:gd name="T6" fmla="*/ 0 w 35"/>
                <a:gd name="T7" fmla="*/ 136 h 143"/>
                <a:gd name="T8" fmla="*/ 7 w 35"/>
                <a:gd name="T9" fmla="*/ 0 h 143"/>
                <a:gd name="T10" fmla="*/ 19 w 35"/>
                <a:gd name="T11" fmla="*/ 4 h 143"/>
              </a:gdLst>
              <a:ahLst/>
              <a:cxnLst>
                <a:cxn ang="0">
                  <a:pos x="T0" y="T1"/>
                </a:cxn>
                <a:cxn ang="0">
                  <a:pos x="T2" y="T3"/>
                </a:cxn>
                <a:cxn ang="0">
                  <a:pos x="T4" y="T5"/>
                </a:cxn>
                <a:cxn ang="0">
                  <a:pos x="T6" y="T7"/>
                </a:cxn>
                <a:cxn ang="0">
                  <a:pos x="T8" y="T9"/>
                </a:cxn>
                <a:cxn ang="0">
                  <a:pos x="T10" y="T11"/>
                </a:cxn>
              </a:cxnLst>
              <a:rect l="0" t="0" r="r" b="b"/>
              <a:pathLst>
                <a:path w="35" h="143">
                  <a:moveTo>
                    <a:pt x="19" y="4"/>
                  </a:moveTo>
                  <a:lnTo>
                    <a:pt x="19" y="4"/>
                  </a:lnTo>
                  <a:lnTo>
                    <a:pt x="35" y="143"/>
                  </a:lnTo>
                  <a:lnTo>
                    <a:pt x="0" y="136"/>
                  </a:lnTo>
                  <a:lnTo>
                    <a:pt x="7" y="0"/>
                  </a:lnTo>
                  <a:lnTo>
                    <a:pt x="19" y="4"/>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34" name="Freeform 28">
              <a:extLst>
                <a:ext uri="{FF2B5EF4-FFF2-40B4-BE49-F238E27FC236}">
                  <a16:creationId xmlns:a16="http://schemas.microsoft.com/office/drawing/2014/main" id="{613EEBFB-1E18-15CF-957B-4845DE634B69}"/>
                </a:ext>
              </a:extLst>
            </p:cNvPr>
            <p:cNvSpPr>
              <a:spLocks/>
            </p:cNvSpPr>
            <p:nvPr/>
          </p:nvSpPr>
          <p:spPr bwMode="auto">
            <a:xfrm>
              <a:off x="1138238" y="1187451"/>
              <a:ext cx="130175" cy="39688"/>
            </a:xfrm>
            <a:custGeom>
              <a:avLst/>
              <a:gdLst>
                <a:gd name="T0" fmla="*/ 1 w 137"/>
                <a:gd name="T1" fmla="*/ 11 h 41"/>
                <a:gd name="T2" fmla="*/ 1 w 137"/>
                <a:gd name="T3" fmla="*/ 11 h 41"/>
                <a:gd name="T4" fmla="*/ 131 w 137"/>
                <a:gd name="T5" fmla="*/ 0 h 41"/>
                <a:gd name="T6" fmla="*/ 137 w 137"/>
                <a:gd name="T7" fmla="*/ 41 h 41"/>
                <a:gd name="T8" fmla="*/ 0 w 137"/>
                <a:gd name="T9" fmla="*/ 25 h 41"/>
                <a:gd name="T10" fmla="*/ 1 w 137"/>
                <a:gd name="T11" fmla="*/ 11 h 41"/>
              </a:gdLst>
              <a:ahLst/>
              <a:cxnLst>
                <a:cxn ang="0">
                  <a:pos x="T0" y="T1"/>
                </a:cxn>
                <a:cxn ang="0">
                  <a:pos x="T2" y="T3"/>
                </a:cxn>
                <a:cxn ang="0">
                  <a:pos x="T4" y="T5"/>
                </a:cxn>
                <a:cxn ang="0">
                  <a:pos x="T6" y="T7"/>
                </a:cxn>
                <a:cxn ang="0">
                  <a:pos x="T8" y="T9"/>
                </a:cxn>
                <a:cxn ang="0">
                  <a:pos x="T10" y="T11"/>
                </a:cxn>
              </a:cxnLst>
              <a:rect l="0" t="0" r="r" b="b"/>
              <a:pathLst>
                <a:path w="137" h="41">
                  <a:moveTo>
                    <a:pt x="1" y="11"/>
                  </a:moveTo>
                  <a:lnTo>
                    <a:pt x="1" y="11"/>
                  </a:lnTo>
                  <a:lnTo>
                    <a:pt x="131" y="0"/>
                  </a:lnTo>
                  <a:lnTo>
                    <a:pt x="137"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35" name="Freeform 29">
              <a:extLst>
                <a:ext uri="{FF2B5EF4-FFF2-40B4-BE49-F238E27FC236}">
                  <a16:creationId xmlns:a16="http://schemas.microsoft.com/office/drawing/2014/main" id="{93C44E18-9E41-92DC-41E3-20AA2E8395D4}"/>
                </a:ext>
              </a:extLst>
            </p:cNvPr>
            <p:cNvSpPr>
              <a:spLocks/>
            </p:cNvSpPr>
            <p:nvPr/>
          </p:nvSpPr>
          <p:spPr bwMode="auto">
            <a:xfrm>
              <a:off x="952501" y="1192213"/>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spTree>
    <p:extLst>
      <p:ext uri="{BB962C8B-B14F-4D97-AF65-F5344CB8AC3E}">
        <p14:creationId xmlns:p14="http://schemas.microsoft.com/office/powerpoint/2010/main" val="419174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C54C6727-13C9-7CB1-B65A-AB3918AC244C}"/>
              </a:ext>
            </a:extLst>
          </p:cNvPr>
          <p:cNvSpPr>
            <a:spLocks noGrp="1"/>
          </p:cNvSpPr>
          <p:nvPr>
            <p:ph type="sldNum" sz="quarter" idx="12"/>
          </p:nvPr>
        </p:nvSpPr>
        <p:spPr/>
        <p:txBody>
          <a:bodyPr/>
          <a:lstStyle/>
          <a:p>
            <a:fld id="{442AD375-037F-43D0-B059-5172DA06796A}" type="slidenum">
              <a:rPr lang="de-CH" smtClean="0"/>
              <a:pPr/>
              <a:t>10</a:t>
            </a:fld>
            <a:endParaRPr lang="de-CH" dirty="0"/>
          </a:p>
        </p:txBody>
      </p:sp>
      <p:sp>
        <p:nvSpPr>
          <p:cNvPr id="53" name="Textplatzhalter 52">
            <a:extLst>
              <a:ext uri="{FF2B5EF4-FFF2-40B4-BE49-F238E27FC236}">
                <a16:creationId xmlns:a16="http://schemas.microsoft.com/office/drawing/2014/main" id="{850FFB2D-66E4-5D84-7256-E989CAECAD82}"/>
              </a:ext>
            </a:extLst>
          </p:cNvPr>
          <p:cNvSpPr>
            <a:spLocks noGrp="1"/>
          </p:cNvSpPr>
          <p:nvPr>
            <p:ph type="body" sz="quarter" idx="15"/>
          </p:nvPr>
        </p:nvSpPr>
        <p:spPr/>
        <p:txBody>
          <a:bodyPr/>
          <a:lstStyle/>
          <a:p>
            <a:r>
              <a:rPr lang="de-CH" noProof="0" dirty="0"/>
              <a:t>4.1</a:t>
            </a:r>
          </a:p>
        </p:txBody>
      </p:sp>
      <p:cxnSp>
        <p:nvCxnSpPr>
          <p:cNvPr id="14" name="Gerader Verbinder 13">
            <a:extLst>
              <a:ext uri="{FF2B5EF4-FFF2-40B4-BE49-F238E27FC236}">
                <a16:creationId xmlns:a16="http://schemas.microsoft.com/office/drawing/2014/main" id="{9320DAAB-BBAB-D893-E484-C2A5D8894B04}"/>
              </a:ext>
            </a:extLst>
          </p:cNvPr>
          <p:cNvCxnSpPr/>
          <p:nvPr/>
        </p:nvCxnSpPr>
        <p:spPr>
          <a:xfrm>
            <a:off x="5345906" y="1212949"/>
            <a:ext cx="0" cy="5436604"/>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 name="Inhaltsplatzhalter 2">
            <a:extLst>
              <a:ext uri="{FF2B5EF4-FFF2-40B4-BE49-F238E27FC236}">
                <a16:creationId xmlns:a16="http://schemas.microsoft.com/office/drawing/2014/main" id="{C8AE6B67-561D-67C6-EDDA-193EFA9F9846}"/>
              </a:ext>
            </a:extLst>
          </p:cNvPr>
          <p:cNvSpPr txBox="1">
            <a:spLocks/>
          </p:cNvSpPr>
          <p:nvPr/>
        </p:nvSpPr>
        <p:spPr>
          <a:xfrm rot="253895">
            <a:off x="606327" y="4406041"/>
            <a:ext cx="4083014" cy="477794"/>
          </a:xfrm>
          <a:prstGeom prst="rect">
            <a:avLst/>
          </a:prstGeom>
        </p:spPr>
        <p:txBody>
          <a:bodyPr vert="horz" lIns="0" tIns="0" rIns="0" bIns="0" rtlCol="0">
            <a:noAutofit/>
          </a:bodyPr>
          <a:lstStyle>
            <a:lvl1pPr marL="0" indent="0" algn="l" defTabSz="801929" rtl="0" eaLnBrk="1" latinLnBrk="0" hangingPunct="1">
              <a:lnSpc>
                <a:spcPct val="100000"/>
              </a:lnSpc>
              <a:spcBef>
                <a:spcPts val="0"/>
              </a:spcBef>
              <a:buFont typeface="+mj-lt"/>
              <a:buNone/>
              <a:defRPr sz="1400" b="0" kern="1200">
                <a:solidFill>
                  <a:schemeClr val="tx1"/>
                </a:solidFill>
                <a:latin typeface="+mn-lt"/>
                <a:ea typeface="+mn-ea"/>
                <a:cs typeface="+mn-cs"/>
              </a:defRPr>
            </a:lvl1pPr>
            <a:lvl2pPr marL="153146"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2pPr>
            <a:lvl3pPr marL="316038" indent="-162892"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3pPr>
            <a:lvl4pPr marL="469184"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630684" indent="-161500"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r>
              <a:rPr lang="fr-CH" b="1" dirty="0"/>
              <a:t>Alerter</a:t>
            </a:r>
            <a:endParaRPr lang="fr-CH" dirty="0"/>
          </a:p>
          <a:p>
            <a:r>
              <a:rPr lang="fr-CH" sz="1100" dirty="0"/>
              <a:t>J'appelle les pompiers et leur explique ce qui s'est passé.</a:t>
            </a:r>
            <a:endParaRPr lang="de-CH" sz="1100" dirty="0"/>
          </a:p>
        </p:txBody>
      </p:sp>
      <p:sp>
        <p:nvSpPr>
          <p:cNvPr id="17" name="Sprechblase: rechteckig 16">
            <a:extLst>
              <a:ext uri="{FF2B5EF4-FFF2-40B4-BE49-F238E27FC236}">
                <a16:creationId xmlns:a16="http://schemas.microsoft.com/office/drawing/2014/main" id="{FA3A216B-0F47-470B-467B-1D1C01E57780}"/>
              </a:ext>
            </a:extLst>
          </p:cNvPr>
          <p:cNvSpPr/>
          <p:nvPr/>
        </p:nvSpPr>
        <p:spPr>
          <a:xfrm>
            <a:off x="2105546" y="5707824"/>
            <a:ext cx="2787853" cy="935445"/>
          </a:xfrm>
          <a:prstGeom prst="wedgeRectCallout">
            <a:avLst>
              <a:gd name="adj1" fmla="val -61570"/>
              <a:gd name="adj2" fmla="val -107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r>
              <a:rPr lang="fr-CH" sz="1000" dirty="0">
                <a:solidFill>
                  <a:schemeClr val="bg1"/>
                </a:solidFill>
              </a:rPr>
              <a:t>Les phrases ne sont pas dans le bon ordre !</a:t>
            </a:r>
          </a:p>
          <a:p>
            <a:endParaRPr lang="fr-CH" sz="1000" dirty="0">
              <a:solidFill>
                <a:schemeClr val="bg1"/>
              </a:solidFill>
            </a:endParaRPr>
          </a:p>
          <a:p>
            <a:r>
              <a:rPr lang="fr-CH" sz="1000" dirty="0">
                <a:solidFill>
                  <a:schemeClr val="bg1"/>
                </a:solidFill>
              </a:rPr>
              <a:t>Quelle est la séquence correcte ? Mets les points dans l'ordre et écris-les sur la page de droite.</a:t>
            </a:r>
            <a:endParaRPr lang="de-CH" sz="1000" dirty="0">
              <a:solidFill>
                <a:schemeClr val="bg1"/>
              </a:solidFill>
            </a:endParaRPr>
          </a:p>
        </p:txBody>
      </p:sp>
      <p:sp>
        <p:nvSpPr>
          <p:cNvPr id="54" name="Titel 1">
            <a:extLst>
              <a:ext uri="{FF2B5EF4-FFF2-40B4-BE49-F238E27FC236}">
                <a16:creationId xmlns:a16="http://schemas.microsoft.com/office/drawing/2014/main" id="{220A7C3C-C466-66E5-30A9-EA5C295EDB93}"/>
              </a:ext>
            </a:extLst>
          </p:cNvPr>
          <p:cNvSpPr>
            <a:spLocks noGrp="1"/>
          </p:cNvSpPr>
          <p:nvPr>
            <p:ph type="title"/>
          </p:nvPr>
        </p:nvSpPr>
        <p:spPr>
          <a:xfrm>
            <a:off x="435074" y="622130"/>
            <a:ext cx="7380000" cy="529415"/>
          </a:xfrm>
        </p:spPr>
        <p:txBody>
          <a:bodyPr/>
          <a:lstStyle/>
          <a:p>
            <a:r>
              <a:rPr lang="fr-CH" sz="2400" noProof="0" dirty="0"/>
              <a:t>Comportement correct</a:t>
            </a:r>
            <a:endParaRPr lang="de-CH" noProof="0" dirty="0"/>
          </a:p>
        </p:txBody>
      </p:sp>
      <p:graphicFrame>
        <p:nvGraphicFramePr>
          <p:cNvPr id="56" name="Tabelle 15">
            <a:extLst>
              <a:ext uri="{FF2B5EF4-FFF2-40B4-BE49-F238E27FC236}">
                <a16:creationId xmlns:a16="http://schemas.microsoft.com/office/drawing/2014/main" id="{5C55AA2C-7025-888A-19CE-32CCF8983795}"/>
              </a:ext>
            </a:extLst>
          </p:cNvPr>
          <p:cNvGraphicFramePr>
            <a:graphicFrameLocks noGrp="1"/>
          </p:cNvGraphicFramePr>
          <p:nvPr>
            <p:ph sz="half" idx="2"/>
          </p:nvPr>
        </p:nvGraphicFramePr>
        <p:xfrm>
          <a:off x="5651500" y="1043533"/>
          <a:ext cx="4608513" cy="2935440"/>
        </p:xfrm>
        <a:graphic>
          <a:graphicData uri="http://schemas.openxmlformats.org/drawingml/2006/table">
            <a:tbl>
              <a:tblPr firstRow="1" bandRow="1">
                <a:tableStyleId>{5940675A-B579-460E-94D1-54222C63F5DA}</a:tableStyleId>
              </a:tblPr>
              <a:tblGrid>
                <a:gridCol w="4608513">
                  <a:extLst>
                    <a:ext uri="{9D8B030D-6E8A-4147-A177-3AD203B41FA5}">
                      <a16:colId xmlns:a16="http://schemas.microsoft.com/office/drawing/2014/main" val="3651192648"/>
                    </a:ext>
                  </a:extLst>
                </a:gridCol>
              </a:tblGrid>
              <a:tr h="0">
                <a:tc>
                  <a:txBody>
                    <a:bodyPr/>
                    <a:lstStyle/>
                    <a:p>
                      <a:r>
                        <a:rPr lang="fr-CH" sz="1400" b="1" noProof="0" dirty="0"/>
                        <a:t>Le comportement correct est le suivant :</a:t>
                      </a:r>
                    </a:p>
                  </a:txBody>
                  <a:tcPr marL="0" marR="0" marT="0" marB="3600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1064565"/>
                  </a:ext>
                </a:extLst>
              </a:tr>
              <a:tr h="0">
                <a:tc>
                  <a:txBody>
                    <a:bodyPr/>
                    <a:lstStyle/>
                    <a:p>
                      <a:endParaRPr lang="de-CH" sz="1400" dirty="0"/>
                    </a:p>
                  </a:txBody>
                  <a:tcPr marL="0" marR="0" marT="61200" marB="6120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9413792"/>
                  </a:ext>
                </a:extLst>
              </a:tr>
              <a:tr h="0">
                <a:tc>
                  <a:txBody>
                    <a:bodyPr/>
                    <a:lstStyle/>
                    <a:p>
                      <a:endParaRPr lang="de-CH" sz="1400" dirty="0"/>
                    </a:p>
                  </a:txBody>
                  <a:tcPr marL="0" marR="0" marT="61200" marB="6120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33346695"/>
                  </a:ext>
                </a:extLst>
              </a:tr>
              <a:tr h="0">
                <a:tc>
                  <a:txBody>
                    <a:bodyPr/>
                    <a:lstStyle/>
                    <a:p>
                      <a:endParaRPr lang="de-CH" sz="1400" dirty="0"/>
                    </a:p>
                  </a:txBody>
                  <a:tcPr marL="0" marR="0" marT="61200" marB="6120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24060270"/>
                  </a:ext>
                </a:extLst>
              </a:tr>
              <a:tr h="0">
                <a:tc>
                  <a:txBody>
                    <a:bodyPr/>
                    <a:lstStyle/>
                    <a:p>
                      <a:endParaRPr lang="de-CH" sz="1400" dirty="0"/>
                    </a:p>
                  </a:txBody>
                  <a:tcPr marL="0" marR="0" marT="61200" marB="6120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799127"/>
                  </a:ext>
                </a:extLst>
              </a:tr>
              <a:tr h="0">
                <a:tc>
                  <a:txBody>
                    <a:bodyPr/>
                    <a:lstStyle/>
                    <a:p>
                      <a:endParaRPr lang="de-CH" sz="1400" dirty="0"/>
                    </a:p>
                  </a:txBody>
                  <a:tcPr marL="0" marR="0" marT="61200" marB="6120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8899651"/>
                  </a:ext>
                </a:extLst>
              </a:tr>
              <a:tr h="0">
                <a:tc>
                  <a:txBody>
                    <a:bodyPr/>
                    <a:lstStyle/>
                    <a:p>
                      <a:endParaRPr lang="de-CH" sz="1400" dirty="0"/>
                    </a:p>
                  </a:txBody>
                  <a:tcPr marL="0" marR="0" marT="61200" marB="6120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751953"/>
                  </a:ext>
                </a:extLst>
              </a:tr>
              <a:tr h="0">
                <a:tc>
                  <a:txBody>
                    <a:bodyPr/>
                    <a:lstStyle/>
                    <a:p>
                      <a:endParaRPr lang="de-CH" sz="1400" dirty="0"/>
                    </a:p>
                  </a:txBody>
                  <a:tcPr marL="0" marR="0" marT="61200" marB="6120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904012"/>
                  </a:ext>
                </a:extLst>
              </a:tr>
              <a:tr h="0">
                <a:tc>
                  <a:txBody>
                    <a:bodyPr/>
                    <a:lstStyle/>
                    <a:p>
                      <a:endParaRPr lang="de-CH" sz="1400" dirty="0"/>
                    </a:p>
                  </a:txBody>
                  <a:tcPr marL="0" marR="0" marT="61200" marB="6120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0353105"/>
                  </a:ext>
                </a:extLst>
              </a:tr>
            </a:tbl>
          </a:graphicData>
        </a:graphic>
      </p:graphicFrame>
      <p:sp>
        <p:nvSpPr>
          <p:cNvPr id="57" name="Textplatzhalter 7">
            <a:extLst>
              <a:ext uri="{FF2B5EF4-FFF2-40B4-BE49-F238E27FC236}">
                <a16:creationId xmlns:a16="http://schemas.microsoft.com/office/drawing/2014/main" id="{D0E92FD9-4B8F-47AD-CE73-8936F04EBD32}"/>
              </a:ext>
            </a:extLst>
          </p:cNvPr>
          <p:cNvSpPr>
            <a:spLocks noGrp="1"/>
          </p:cNvSpPr>
          <p:nvPr>
            <p:ph type="body" sz="quarter" idx="13"/>
          </p:nvPr>
        </p:nvSpPr>
        <p:spPr>
          <a:xfrm>
            <a:off x="431801" y="431801"/>
            <a:ext cx="7380000" cy="190330"/>
          </a:xfrm>
        </p:spPr>
        <p:txBody>
          <a:bodyPr/>
          <a:lstStyle/>
          <a:p>
            <a:r>
              <a:rPr lang="fr-CH" sz="1200" b="1" dirty="0"/>
              <a:t>Que faire en cas d’incendie</a:t>
            </a:r>
            <a:endParaRPr lang="de-CH" noProof="0" dirty="0"/>
          </a:p>
        </p:txBody>
      </p:sp>
      <p:sp>
        <p:nvSpPr>
          <p:cNvPr id="2" name="Fußzeilenplatzhalter 1">
            <a:extLst>
              <a:ext uri="{FF2B5EF4-FFF2-40B4-BE49-F238E27FC236}">
                <a16:creationId xmlns:a16="http://schemas.microsoft.com/office/drawing/2014/main" id="{86A3422F-AD90-978A-0FA8-E3FB47F10C91}"/>
              </a:ext>
            </a:extLst>
          </p:cNvPr>
          <p:cNvSpPr>
            <a:spLocks noGrp="1"/>
          </p:cNvSpPr>
          <p:nvPr>
            <p:ph type="ftr" sz="quarter" idx="11"/>
          </p:nvPr>
        </p:nvSpPr>
        <p:spPr/>
        <p:txBody>
          <a:bodyPr/>
          <a:lstStyle/>
          <a:p>
            <a:r>
              <a:rPr lang="de-DE" noProof="0"/>
              <a:t>Version août 2023</a:t>
            </a:r>
            <a:endParaRPr lang="de-CH" noProof="0" dirty="0"/>
          </a:p>
        </p:txBody>
      </p:sp>
      <p:sp>
        <p:nvSpPr>
          <p:cNvPr id="15" name="Inhaltsplatzhalter 2">
            <a:extLst>
              <a:ext uri="{FF2B5EF4-FFF2-40B4-BE49-F238E27FC236}">
                <a16:creationId xmlns:a16="http://schemas.microsoft.com/office/drawing/2014/main" id="{C8AE6B67-561D-67C6-EDDA-193EFA9F9846}"/>
              </a:ext>
            </a:extLst>
          </p:cNvPr>
          <p:cNvSpPr txBox="1">
            <a:spLocks/>
          </p:cNvSpPr>
          <p:nvPr/>
        </p:nvSpPr>
        <p:spPr>
          <a:xfrm rot="150062">
            <a:off x="962747" y="3069449"/>
            <a:ext cx="4083014" cy="644329"/>
          </a:xfrm>
          <a:prstGeom prst="rect">
            <a:avLst/>
          </a:prstGeom>
        </p:spPr>
        <p:txBody>
          <a:bodyPr vert="horz" lIns="0" tIns="0" rIns="0" bIns="0" rtlCol="0">
            <a:noAutofit/>
          </a:bodyPr>
          <a:lstStyle>
            <a:lvl1pPr marL="0" indent="0" algn="l" defTabSz="801929" rtl="0" eaLnBrk="1" latinLnBrk="0" hangingPunct="1">
              <a:lnSpc>
                <a:spcPct val="100000"/>
              </a:lnSpc>
              <a:spcBef>
                <a:spcPts val="0"/>
              </a:spcBef>
              <a:buFont typeface="+mj-lt"/>
              <a:buNone/>
              <a:defRPr sz="1400" b="0" kern="1200">
                <a:solidFill>
                  <a:schemeClr val="tx1"/>
                </a:solidFill>
                <a:latin typeface="+mn-lt"/>
                <a:ea typeface="+mn-ea"/>
                <a:cs typeface="+mn-cs"/>
              </a:defRPr>
            </a:lvl1pPr>
            <a:lvl2pPr marL="153146"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2pPr>
            <a:lvl3pPr marL="316038" indent="-162892"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3pPr>
            <a:lvl4pPr marL="469184"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630684" indent="-161500"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r>
              <a:rPr lang="fr-CH" b="1" dirty="0"/>
              <a:t>Sauver</a:t>
            </a:r>
            <a:endParaRPr lang="fr-CH" dirty="0"/>
          </a:p>
          <a:p>
            <a:r>
              <a:rPr lang="fr-CH" sz="1100" dirty="0"/>
              <a:t>Je me mets en sécurité, ainsi que toutes les autres personnes et animaux.</a:t>
            </a:r>
            <a:endParaRPr lang="de-CH" sz="1100" dirty="0"/>
          </a:p>
        </p:txBody>
      </p:sp>
      <p:sp>
        <p:nvSpPr>
          <p:cNvPr id="18" name="Inhaltsplatzhalter 2">
            <a:extLst>
              <a:ext uri="{FF2B5EF4-FFF2-40B4-BE49-F238E27FC236}">
                <a16:creationId xmlns:a16="http://schemas.microsoft.com/office/drawing/2014/main" id="{C8AE6B67-561D-67C6-EDDA-193EFA9F9846}"/>
              </a:ext>
            </a:extLst>
          </p:cNvPr>
          <p:cNvSpPr txBox="1">
            <a:spLocks/>
          </p:cNvSpPr>
          <p:nvPr/>
        </p:nvSpPr>
        <p:spPr>
          <a:xfrm rot="21117570">
            <a:off x="636959" y="2099658"/>
            <a:ext cx="4083014" cy="581925"/>
          </a:xfrm>
          <a:prstGeom prst="rect">
            <a:avLst/>
          </a:prstGeom>
        </p:spPr>
        <p:txBody>
          <a:bodyPr vert="horz" lIns="0" tIns="0" rIns="0" bIns="0" rtlCol="0">
            <a:noAutofit/>
          </a:bodyPr>
          <a:lstStyle>
            <a:lvl1pPr marL="0" indent="0" algn="l" defTabSz="801929" rtl="0" eaLnBrk="1" latinLnBrk="0" hangingPunct="1">
              <a:lnSpc>
                <a:spcPct val="100000"/>
              </a:lnSpc>
              <a:spcBef>
                <a:spcPts val="0"/>
              </a:spcBef>
              <a:buFont typeface="+mj-lt"/>
              <a:buNone/>
              <a:defRPr sz="1400" b="0" kern="1200">
                <a:solidFill>
                  <a:schemeClr val="tx1"/>
                </a:solidFill>
                <a:latin typeface="+mn-lt"/>
                <a:ea typeface="+mn-ea"/>
                <a:cs typeface="+mn-cs"/>
              </a:defRPr>
            </a:lvl1pPr>
            <a:lvl2pPr marL="153146"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2pPr>
            <a:lvl3pPr marL="316038" indent="-162892"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3pPr>
            <a:lvl4pPr marL="469184"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630684" indent="-161500"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r>
              <a:rPr lang="fr-CH" b="1" dirty="0"/>
              <a:t>Éteindre</a:t>
            </a:r>
            <a:endParaRPr lang="fr-CH" dirty="0"/>
          </a:p>
          <a:p>
            <a:r>
              <a:rPr lang="fr-CH" sz="1100" dirty="0"/>
              <a:t>J'essaie d'éteindre le feu avec des moyens appropriés.</a:t>
            </a:r>
            <a:endParaRPr lang="de-CH" sz="1100" dirty="0"/>
          </a:p>
        </p:txBody>
      </p:sp>
      <p:graphicFrame>
        <p:nvGraphicFramePr>
          <p:cNvPr id="22" name="Tabelle 15">
            <a:extLst>
              <a:ext uri="{FF2B5EF4-FFF2-40B4-BE49-F238E27FC236}">
                <a16:creationId xmlns:a16="http://schemas.microsoft.com/office/drawing/2014/main" id="{5C55AA2C-7025-888A-19CE-32CCF8983795}"/>
              </a:ext>
            </a:extLst>
          </p:cNvPr>
          <p:cNvGraphicFramePr>
            <a:graphicFrameLocks noGrp="1"/>
          </p:cNvGraphicFramePr>
          <p:nvPr>
            <p:ph sz="half" idx="2"/>
          </p:nvPr>
        </p:nvGraphicFramePr>
        <p:xfrm>
          <a:off x="5633938" y="3707829"/>
          <a:ext cx="4608513" cy="2935440"/>
        </p:xfrm>
        <a:graphic>
          <a:graphicData uri="http://schemas.openxmlformats.org/drawingml/2006/table">
            <a:tbl>
              <a:tblPr firstRow="1" bandRow="1">
                <a:tableStyleId>{5940675A-B579-460E-94D1-54222C63F5DA}</a:tableStyleId>
              </a:tblPr>
              <a:tblGrid>
                <a:gridCol w="4608513">
                  <a:extLst>
                    <a:ext uri="{9D8B030D-6E8A-4147-A177-3AD203B41FA5}">
                      <a16:colId xmlns:a16="http://schemas.microsoft.com/office/drawing/2014/main" val="3651192648"/>
                    </a:ext>
                  </a:extLst>
                </a:gridCol>
              </a:tblGrid>
              <a:tr h="232403">
                <a:tc>
                  <a:txBody>
                    <a:bodyPr/>
                    <a:lstStyle/>
                    <a:p>
                      <a:endParaRPr lang="de-CH" sz="1400" b="1" dirty="0"/>
                    </a:p>
                  </a:txBody>
                  <a:tcPr marL="0" marR="0" marT="0" marB="3600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1064565"/>
                  </a:ext>
                </a:extLst>
              </a:tr>
              <a:tr h="312928">
                <a:tc>
                  <a:txBody>
                    <a:bodyPr/>
                    <a:lstStyle/>
                    <a:p>
                      <a:endParaRPr lang="de-CH" sz="1400" dirty="0"/>
                    </a:p>
                  </a:txBody>
                  <a:tcPr marL="0" marR="0" marT="61200" marB="6120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9413792"/>
                  </a:ext>
                </a:extLst>
              </a:tr>
              <a:tr h="312928">
                <a:tc>
                  <a:txBody>
                    <a:bodyPr/>
                    <a:lstStyle/>
                    <a:p>
                      <a:endParaRPr lang="de-CH" sz="1400" dirty="0"/>
                    </a:p>
                  </a:txBody>
                  <a:tcPr marL="0" marR="0" marT="61200" marB="6120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33346695"/>
                  </a:ext>
                </a:extLst>
              </a:tr>
              <a:tr h="312928">
                <a:tc>
                  <a:txBody>
                    <a:bodyPr/>
                    <a:lstStyle/>
                    <a:p>
                      <a:endParaRPr lang="de-CH" sz="1400" dirty="0"/>
                    </a:p>
                  </a:txBody>
                  <a:tcPr marL="0" marR="0" marT="61200" marB="6120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24060270"/>
                  </a:ext>
                </a:extLst>
              </a:tr>
              <a:tr h="312928">
                <a:tc>
                  <a:txBody>
                    <a:bodyPr/>
                    <a:lstStyle/>
                    <a:p>
                      <a:endParaRPr lang="de-CH" sz="1400" dirty="0"/>
                    </a:p>
                  </a:txBody>
                  <a:tcPr marL="0" marR="0" marT="61200" marB="6120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799127"/>
                  </a:ext>
                </a:extLst>
              </a:tr>
              <a:tr h="312928">
                <a:tc>
                  <a:txBody>
                    <a:bodyPr/>
                    <a:lstStyle/>
                    <a:p>
                      <a:endParaRPr lang="de-CH" sz="1400" dirty="0"/>
                    </a:p>
                  </a:txBody>
                  <a:tcPr marL="0" marR="0" marT="61200" marB="6120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8899651"/>
                  </a:ext>
                </a:extLst>
              </a:tr>
              <a:tr h="312928">
                <a:tc>
                  <a:txBody>
                    <a:bodyPr/>
                    <a:lstStyle/>
                    <a:p>
                      <a:endParaRPr lang="de-CH" sz="1400" dirty="0"/>
                    </a:p>
                  </a:txBody>
                  <a:tcPr marL="0" marR="0" marT="61200" marB="6120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751953"/>
                  </a:ext>
                </a:extLst>
              </a:tr>
              <a:tr h="312928">
                <a:tc>
                  <a:txBody>
                    <a:bodyPr/>
                    <a:lstStyle/>
                    <a:p>
                      <a:endParaRPr lang="de-CH" sz="1400" dirty="0"/>
                    </a:p>
                  </a:txBody>
                  <a:tcPr marL="0" marR="0" marT="61200" marB="6120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904012"/>
                  </a:ext>
                </a:extLst>
              </a:tr>
              <a:tr h="312928">
                <a:tc>
                  <a:txBody>
                    <a:bodyPr/>
                    <a:lstStyle/>
                    <a:p>
                      <a:endParaRPr lang="de-CH" sz="1400" dirty="0"/>
                    </a:p>
                  </a:txBody>
                  <a:tcPr marL="0" marR="0" marT="61200" marB="6120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0353105"/>
                  </a:ext>
                </a:extLst>
              </a:tr>
            </a:tbl>
          </a:graphicData>
        </a:graphic>
      </p:graphicFrame>
      <p:pic>
        <p:nvPicPr>
          <p:cNvPr id="20" name="Inhaltsplatzhalter 13">
            <a:extLst>
              <a:ext uri="{FF2B5EF4-FFF2-40B4-BE49-F238E27FC236}">
                <a16:creationId xmlns:a16="http://schemas.microsoft.com/office/drawing/2014/main" id="{B672F978-C74B-8B3C-67A2-2BAB1F5A3A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7318" y="5515342"/>
            <a:ext cx="1428153" cy="1428153"/>
          </a:xfrm>
          <a:prstGeom prst="rect">
            <a:avLst/>
          </a:prstGeom>
        </p:spPr>
      </p:pic>
      <p:sp>
        <p:nvSpPr>
          <p:cNvPr id="21" name="Inhaltsplatzhalter 2">
            <a:extLst>
              <a:ext uri="{FF2B5EF4-FFF2-40B4-BE49-F238E27FC236}">
                <a16:creationId xmlns:a16="http://schemas.microsoft.com/office/drawing/2014/main" id="{C8AE6B67-561D-67C6-EDDA-193EFA9F9846}"/>
              </a:ext>
            </a:extLst>
          </p:cNvPr>
          <p:cNvSpPr txBox="1">
            <a:spLocks/>
          </p:cNvSpPr>
          <p:nvPr/>
        </p:nvSpPr>
        <p:spPr>
          <a:xfrm rot="21276954">
            <a:off x="886487" y="3676414"/>
            <a:ext cx="4083014" cy="437463"/>
          </a:xfrm>
          <a:prstGeom prst="rect">
            <a:avLst/>
          </a:prstGeom>
        </p:spPr>
        <p:txBody>
          <a:bodyPr vert="horz" lIns="0" tIns="0" rIns="0" bIns="0" rtlCol="0">
            <a:noAutofit/>
          </a:bodyPr>
          <a:lstStyle>
            <a:lvl1pPr marL="0" indent="0" algn="l" defTabSz="801929" rtl="0" eaLnBrk="1" latinLnBrk="0" hangingPunct="1">
              <a:lnSpc>
                <a:spcPct val="100000"/>
              </a:lnSpc>
              <a:spcBef>
                <a:spcPts val="0"/>
              </a:spcBef>
              <a:buFont typeface="+mj-lt"/>
              <a:buNone/>
              <a:defRPr sz="1400" b="0" kern="1200">
                <a:solidFill>
                  <a:schemeClr val="tx1"/>
                </a:solidFill>
                <a:latin typeface="+mn-lt"/>
                <a:ea typeface="+mn-ea"/>
                <a:cs typeface="+mn-cs"/>
              </a:defRPr>
            </a:lvl1pPr>
            <a:lvl2pPr marL="153146"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2pPr>
            <a:lvl3pPr marL="316038" indent="-162892"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3pPr>
            <a:lvl4pPr marL="469184"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630684" indent="-161500"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r>
              <a:rPr lang="fr-CH" sz="1100" dirty="0"/>
              <a:t>Mais seulement quand le feu est encore petit et que je ne me mets pas en danger.</a:t>
            </a:r>
            <a:endParaRPr lang="de-CH" sz="1100" dirty="0"/>
          </a:p>
        </p:txBody>
      </p:sp>
      <p:sp>
        <p:nvSpPr>
          <p:cNvPr id="23" name="Inhaltsplatzhalter 2">
            <a:extLst>
              <a:ext uri="{FF2B5EF4-FFF2-40B4-BE49-F238E27FC236}">
                <a16:creationId xmlns:a16="http://schemas.microsoft.com/office/drawing/2014/main" id="{C8AE6B67-561D-67C6-EDDA-193EFA9F9846}"/>
              </a:ext>
            </a:extLst>
          </p:cNvPr>
          <p:cNvSpPr txBox="1">
            <a:spLocks/>
          </p:cNvSpPr>
          <p:nvPr/>
        </p:nvSpPr>
        <p:spPr>
          <a:xfrm rot="21329588">
            <a:off x="456084" y="5138233"/>
            <a:ext cx="4083014" cy="426059"/>
          </a:xfrm>
          <a:prstGeom prst="rect">
            <a:avLst/>
          </a:prstGeom>
        </p:spPr>
        <p:txBody>
          <a:bodyPr vert="horz" lIns="0" tIns="0" rIns="0" bIns="0" rtlCol="0">
            <a:noAutofit/>
          </a:bodyPr>
          <a:lstStyle>
            <a:lvl1pPr marL="0" indent="0" algn="l" defTabSz="801929" rtl="0" eaLnBrk="1" latinLnBrk="0" hangingPunct="1">
              <a:lnSpc>
                <a:spcPct val="100000"/>
              </a:lnSpc>
              <a:spcBef>
                <a:spcPts val="0"/>
              </a:spcBef>
              <a:buFont typeface="+mj-lt"/>
              <a:buNone/>
              <a:defRPr sz="1400" b="0" kern="1200">
                <a:solidFill>
                  <a:schemeClr val="tx1"/>
                </a:solidFill>
                <a:latin typeface="+mn-lt"/>
                <a:ea typeface="+mn-ea"/>
                <a:cs typeface="+mn-cs"/>
              </a:defRPr>
            </a:lvl1pPr>
            <a:lvl2pPr marL="153146"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2pPr>
            <a:lvl3pPr marL="316038" indent="-162892"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3pPr>
            <a:lvl4pPr marL="469184"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630684" indent="-161500"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r>
              <a:rPr lang="fr-CH" sz="1100" dirty="0"/>
              <a:t>Mais j’aide les autres seulement si je ne me mets pas moi-même en danger.</a:t>
            </a:r>
            <a:endParaRPr lang="de-CH" sz="1100" dirty="0"/>
          </a:p>
        </p:txBody>
      </p:sp>
      <p:sp>
        <p:nvSpPr>
          <p:cNvPr id="24" name="Inhaltsplatzhalter 2">
            <a:extLst>
              <a:ext uri="{FF2B5EF4-FFF2-40B4-BE49-F238E27FC236}">
                <a16:creationId xmlns:a16="http://schemas.microsoft.com/office/drawing/2014/main" id="{C8AE6B67-561D-67C6-EDDA-193EFA9F9846}"/>
              </a:ext>
            </a:extLst>
          </p:cNvPr>
          <p:cNvSpPr txBox="1">
            <a:spLocks/>
          </p:cNvSpPr>
          <p:nvPr/>
        </p:nvSpPr>
        <p:spPr>
          <a:xfrm rot="244987">
            <a:off x="809583" y="1673088"/>
            <a:ext cx="4083014" cy="168050"/>
          </a:xfrm>
          <a:prstGeom prst="rect">
            <a:avLst/>
          </a:prstGeom>
        </p:spPr>
        <p:txBody>
          <a:bodyPr vert="horz" lIns="0" tIns="0" rIns="0" bIns="0" rtlCol="0">
            <a:noAutofit/>
          </a:bodyPr>
          <a:lstStyle>
            <a:lvl1pPr marL="0" indent="0" algn="l" defTabSz="801929" rtl="0" eaLnBrk="1" latinLnBrk="0" hangingPunct="1">
              <a:lnSpc>
                <a:spcPct val="100000"/>
              </a:lnSpc>
              <a:spcBef>
                <a:spcPts val="0"/>
              </a:spcBef>
              <a:buFont typeface="+mj-lt"/>
              <a:buNone/>
              <a:defRPr sz="1400" b="0" kern="1200">
                <a:solidFill>
                  <a:schemeClr val="tx1"/>
                </a:solidFill>
                <a:latin typeface="+mn-lt"/>
                <a:ea typeface="+mn-ea"/>
                <a:cs typeface="+mn-cs"/>
              </a:defRPr>
            </a:lvl1pPr>
            <a:lvl2pPr marL="153146"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2pPr>
            <a:lvl3pPr marL="316038" indent="-162892"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3pPr>
            <a:lvl4pPr marL="469184"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630684" indent="-161500"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r>
              <a:rPr lang="fr-CH" sz="1100" dirty="0"/>
              <a:t>Puis j'essaie d'avertir les autres personnes en appelant.</a:t>
            </a:r>
          </a:p>
        </p:txBody>
      </p:sp>
    </p:spTree>
    <p:extLst>
      <p:ext uri="{BB962C8B-B14F-4D97-AF65-F5344CB8AC3E}">
        <p14:creationId xmlns:p14="http://schemas.microsoft.com/office/powerpoint/2010/main" val="1773508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C54C6727-13C9-7CB1-B65A-AB3918AC244C}"/>
              </a:ext>
            </a:extLst>
          </p:cNvPr>
          <p:cNvSpPr>
            <a:spLocks noGrp="1"/>
          </p:cNvSpPr>
          <p:nvPr>
            <p:ph type="sldNum" sz="quarter" idx="12"/>
          </p:nvPr>
        </p:nvSpPr>
        <p:spPr/>
        <p:txBody>
          <a:bodyPr/>
          <a:lstStyle/>
          <a:p>
            <a:fld id="{442AD375-037F-43D0-B059-5172DA06796A}" type="slidenum">
              <a:rPr lang="de-CH" smtClean="0"/>
              <a:pPr/>
              <a:t>11</a:t>
            </a:fld>
            <a:endParaRPr lang="de-CH" dirty="0"/>
          </a:p>
        </p:txBody>
      </p:sp>
      <p:sp>
        <p:nvSpPr>
          <p:cNvPr id="53" name="Textplatzhalter 52">
            <a:extLst>
              <a:ext uri="{FF2B5EF4-FFF2-40B4-BE49-F238E27FC236}">
                <a16:creationId xmlns:a16="http://schemas.microsoft.com/office/drawing/2014/main" id="{850FFB2D-66E4-5D84-7256-E989CAECAD82}"/>
              </a:ext>
            </a:extLst>
          </p:cNvPr>
          <p:cNvSpPr>
            <a:spLocks noGrp="1"/>
          </p:cNvSpPr>
          <p:nvPr>
            <p:ph type="body" sz="quarter" idx="15"/>
          </p:nvPr>
        </p:nvSpPr>
        <p:spPr/>
        <p:txBody>
          <a:bodyPr/>
          <a:lstStyle/>
          <a:p>
            <a:r>
              <a:rPr lang="de-CH" noProof="0" dirty="0"/>
              <a:t>4.1</a:t>
            </a:r>
          </a:p>
        </p:txBody>
      </p:sp>
      <p:cxnSp>
        <p:nvCxnSpPr>
          <p:cNvPr id="14" name="Gerader Verbinder 13">
            <a:extLst>
              <a:ext uri="{FF2B5EF4-FFF2-40B4-BE49-F238E27FC236}">
                <a16:creationId xmlns:a16="http://schemas.microsoft.com/office/drawing/2014/main" id="{9320DAAB-BBAB-D893-E484-C2A5D8894B04}"/>
              </a:ext>
            </a:extLst>
          </p:cNvPr>
          <p:cNvCxnSpPr/>
          <p:nvPr/>
        </p:nvCxnSpPr>
        <p:spPr>
          <a:xfrm>
            <a:off x="5345906" y="1212949"/>
            <a:ext cx="0" cy="5436604"/>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 name="Inhaltsplatzhalter 2">
            <a:extLst>
              <a:ext uri="{FF2B5EF4-FFF2-40B4-BE49-F238E27FC236}">
                <a16:creationId xmlns:a16="http://schemas.microsoft.com/office/drawing/2014/main" id="{C8AE6B67-561D-67C6-EDDA-193EFA9F9846}"/>
              </a:ext>
            </a:extLst>
          </p:cNvPr>
          <p:cNvSpPr txBox="1">
            <a:spLocks/>
          </p:cNvSpPr>
          <p:nvPr/>
        </p:nvSpPr>
        <p:spPr>
          <a:xfrm rot="253895">
            <a:off x="606327" y="4406041"/>
            <a:ext cx="4083014" cy="477794"/>
          </a:xfrm>
          <a:prstGeom prst="rect">
            <a:avLst/>
          </a:prstGeom>
        </p:spPr>
        <p:txBody>
          <a:bodyPr vert="horz" lIns="0" tIns="0" rIns="0" bIns="0" rtlCol="0">
            <a:noAutofit/>
          </a:bodyPr>
          <a:lstStyle>
            <a:lvl1pPr marL="0" indent="0" algn="l" defTabSz="801929" rtl="0" eaLnBrk="1" latinLnBrk="0" hangingPunct="1">
              <a:lnSpc>
                <a:spcPct val="100000"/>
              </a:lnSpc>
              <a:spcBef>
                <a:spcPts val="0"/>
              </a:spcBef>
              <a:buFont typeface="+mj-lt"/>
              <a:buNone/>
              <a:defRPr sz="1400" b="0" kern="1200">
                <a:solidFill>
                  <a:schemeClr val="tx1"/>
                </a:solidFill>
                <a:latin typeface="+mn-lt"/>
                <a:ea typeface="+mn-ea"/>
                <a:cs typeface="+mn-cs"/>
              </a:defRPr>
            </a:lvl1pPr>
            <a:lvl2pPr marL="153146"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2pPr>
            <a:lvl3pPr marL="316038" indent="-162892"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3pPr>
            <a:lvl4pPr marL="469184"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630684" indent="-161500"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r>
              <a:rPr lang="fr-CH" b="1" dirty="0"/>
              <a:t>Alerter</a:t>
            </a:r>
            <a:endParaRPr lang="fr-CH" dirty="0"/>
          </a:p>
          <a:p>
            <a:r>
              <a:rPr lang="fr-CH" sz="1100" dirty="0"/>
              <a:t>J'appelle les pompiers et leur explique ce qui s'est passé.</a:t>
            </a:r>
            <a:r>
              <a:rPr lang="de-CH" sz="1100" dirty="0"/>
              <a:t>.</a:t>
            </a:r>
          </a:p>
        </p:txBody>
      </p:sp>
      <p:sp>
        <p:nvSpPr>
          <p:cNvPr id="17" name="Sprechblase: rechteckig 16">
            <a:extLst>
              <a:ext uri="{FF2B5EF4-FFF2-40B4-BE49-F238E27FC236}">
                <a16:creationId xmlns:a16="http://schemas.microsoft.com/office/drawing/2014/main" id="{FA3A216B-0F47-470B-467B-1D1C01E57780}"/>
              </a:ext>
            </a:extLst>
          </p:cNvPr>
          <p:cNvSpPr/>
          <p:nvPr/>
        </p:nvSpPr>
        <p:spPr>
          <a:xfrm>
            <a:off x="2105546" y="5707824"/>
            <a:ext cx="2787853" cy="941729"/>
          </a:xfrm>
          <a:prstGeom prst="wedgeRectCallout">
            <a:avLst>
              <a:gd name="adj1" fmla="val -61570"/>
              <a:gd name="adj2" fmla="val -107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r>
              <a:rPr lang="fr-CH" sz="1000" dirty="0">
                <a:solidFill>
                  <a:schemeClr val="bg1"/>
                </a:solidFill>
              </a:rPr>
              <a:t>Les phrases ne sont pas dans le bon ordre !</a:t>
            </a:r>
          </a:p>
          <a:p>
            <a:endParaRPr lang="fr-CH" sz="1000" dirty="0">
              <a:solidFill>
                <a:schemeClr val="bg1"/>
              </a:solidFill>
            </a:endParaRPr>
          </a:p>
          <a:p>
            <a:r>
              <a:rPr lang="fr-CH" sz="1000" dirty="0">
                <a:solidFill>
                  <a:schemeClr val="bg1"/>
                </a:solidFill>
              </a:rPr>
              <a:t>Quelle est la séquence correcte ? Mets les points dans l'ordre et écris-les sur la page de droite.</a:t>
            </a:r>
            <a:endParaRPr lang="de-CH" sz="1000" dirty="0">
              <a:solidFill>
                <a:schemeClr val="bg1"/>
              </a:solidFill>
            </a:endParaRPr>
          </a:p>
        </p:txBody>
      </p:sp>
      <p:sp>
        <p:nvSpPr>
          <p:cNvPr id="54" name="Titel 1">
            <a:extLst>
              <a:ext uri="{FF2B5EF4-FFF2-40B4-BE49-F238E27FC236}">
                <a16:creationId xmlns:a16="http://schemas.microsoft.com/office/drawing/2014/main" id="{220A7C3C-C466-66E5-30A9-EA5C295EDB93}"/>
              </a:ext>
            </a:extLst>
          </p:cNvPr>
          <p:cNvSpPr>
            <a:spLocks noGrp="1"/>
          </p:cNvSpPr>
          <p:nvPr>
            <p:ph type="title"/>
          </p:nvPr>
        </p:nvSpPr>
        <p:spPr>
          <a:xfrm>
            <a:off x="435074" y="622130"/>
            <a:ext cx="7380000" cy="529415"/>
          </a:xfrm>
        </p:spPr>
        <p:txBody>
          <a:bodyPr/>
          <a:lstStyle/>
          <a:p>
            <a:r>
              <a:rPr lang="fr-CH" dirty="0"/>
              <a:t>Comportement correct </a:t>
            </a:r>
            <a:r>
              <a:rPr lang="fr-CH" sz="1600" dirty="0"/>
              <a:t>Solutions</a:t>
            </a:r>
            <a:endParaRPr lang="fr-CH" dirty="0"/>
          </a:p>
        </p:txBody>
      </p:sp>
      <p:sp>
        <p:nvSpPr>
          <p:cNvPr id="57" name="Textplatzhalter 7">
            <a:extLst>
              <a:ext uri="{FF2B5EF4-FFF2-40B4-BE49-F238E27FC236}">
                <a16:creationId xmlns:a16="http://schemas.microsoft.com/office/drawing/2014/main" id="{D0E92FD9-4B8F-47AD-CE73-8936F04EBD32}"/>
              </a:ext>
            </a:extLst>
          </p:cNvPr>
          <p:cNvSpPr>
            <a:spLocks noGrp="1"/>
          </p:cNvSpPr>
          <p:nvPr>
            <p:ph type="body" sz="quarter" idx="13"/>
          </p:nvPr>
        </p:nvSpPr>
        <p:spPr>
          <a:xfrm>
            <a:off x="431801" y="431801"/>
            <a:ext cx="7380000" cy="190330"/>
          </a:xfrm>
        </p:spPr>
        <p:txBody>
          <a:bodyPr/>
          <a:lstStyle/>
          <a:p>
            <a:r>
              <a:rPr lang="fr-CH" sz="1200" b="1" dirty="0"/>
              <a:t>Que faire en cas d’incendie</a:t>
            </a:r>
            <a:endParaRPr lang="de-CH" noProof="0" dirty="0"/>
          </a:p>
        </p:txBody>
      </p:sp>
      <p:sp>
        <p:nvSpPr>
          <p:cNvPr id="2" name="Fußzeilenplatzhalter 1">
            <a:extLst>
              <a:ext uri="{FF2B5EF4-FFF2-40B4-BE49-F238E27FC236}">
                <a16:creationId xmlns:a16="http://schemas.microsoft.com/office/drawing/2014/main" id="{86A3422F-AD90-978A-0FA8-E3FB47F10C91}"/>
              </a:ext>
            </a:extLst>
          </p:cNvPr>
          <p:cNvSpPr>
            <a:spLocks noGrp="1"/>
          </p:cNvSpPr>
          <p:nvPr>
            <p:ph type="ftr" sz="quarter" idx="11"/>
          </p:nvPr>
        </p:nvSpPr>
        <p:spPr/>
        <p:txBody>
          <a:bodyPr/>
          <a:lstStyle/>
          <a:p>
            <a:r>
              <a:rPr lang="de-DE" noProof="0"/>
              <a:t>Version août 2023</a:t>
            </a:r>
            <a:endParaRPr lang="de-CH" noProof="0" dirty="0"/>
          </a:p>
        </p:txBody>
      </p:sp>
      <p:sp>
        <p:nvSpPr>
          <p:cNvPr id="15" name="Inhaltsplatzhalter 2">
            <a:extLst>
              <a:ext uri="{FF2B5EF4-FFF2-40B4-BE49-F238E27FC236}">
                <a16:creationId xmlns:a16="http://schemas.microsoft.com/office/drawing/2014/main" id="{C8AE6B67-561D-67C6-EDDA-193EFA9F9846}"/>
              </a:ext>
            </a:extLst>
          </p:cNvPr>
          <p:cNvSpPr txBox="1">
            <a:spLocks/>
          </p:cNvSpPr>
          <p:nvPr/>
        </p:nvSpPr>
        <p:spPr>
          <a:xfrm rot="150062">
            <a:off x="962747" y="3069449"/>
            <a:ext cx="4083014" cy="644329"/>
          </a:xfrm>
          <a:prstGeom prst="rect">
            <a:avLst/>
          </a:prstGeom>
        </p:spPr>
        <p:txBody>
          <a:bodyPr vert="horz" lIns="0" tIns="0" rIns="0" bIns="0" rtlCol="0">
            <a:noAutofit/>
          </a:bodyPr>
          <a:lstStyle>
            <a:lvl1pPr marL="0" indent="0" algn="l" defTabSz="801929" rtl="0" eaLnBrk="1" latinLnBrk="0" hangingPunct="1">
              <a:lnSpc>
                <a:spcPct val="100000"/>
              </a:lnSpc>
              <a:spcBef>
                <a:spcPts val="0"/>
              </a:spcBef>
              <a:buFont typeface="+mj-lt"/>
              <a:buNone/>
              <a:defRPr sz="1400" b="0" kern="1200">
                <a:solidFill>
                  <a:schemeClr val="tx1"/>
                </a:solidFill>
                <a:latin typeface="+mn-lt"/>
                <a:ea typeface="+mn-ea"/>
                <a:cs typeface="+mn-cs"/>
              </a:defRPr>
            </a:lvl1pPr>
            <a:lvl2pPr marL="153146"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2pPr>
            <a:lvl3pPr marL="316038" indent="-162892"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3pPr>
            <a:lvl4pPr marL="469184"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630684" indent="-161500"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r>
              <a:rPr lang="fr-CH" b="1" dirty="0"/>
              <a:t>Sauver</a:t>
            </a:r>
            <a:endParaRPr lang="fr-CH" dirty="0"/>
          </a:p>
          <a:p>
            <a:r>
              <a:rPr lang="fr-CH" sz="1100" dirty="0"/>
              <a:t>Je me mets en sécurité, ainsi que toutes les autres personnes et animaux.</a:t>
            </a:r>
            <a:endParaRPr lang="de-CH" sz="1100" dirty="0"/>
          </a:p>
        </p:txBody>
      </p:sp>
      <p:sp>
        <p:nvSpPr>
          <p:cNvPr id="18" name="Inhaltsplatzhalter 2">
            <a:extLst>
              <a:ext uri="{FF2B5EF4-FFF2-40B4-BE49-F238E27FC236}">
                <a16:creationId xmlns:a16="http://schemas.microsoft.com/office/drawing/2014/main" id="{C8AE6B67-561D-67C6-EDDA-193EFA9F9846}"/>
              </a:ext>
            </a:extLst>
          </p:cNvPr>
          <p:cNvSpPr txBox="1">
            <a:spLocks/>
          </p:cNvSpPr>
          <p:nvPr/>
        </p:nvSpPr>
        <p:spPr>
          <a:xfrm rot="21117570">
            <a:off x="636959" y="2099658"/>
            <a:ext cx="4083014" cy="581925"/>
          </a:xfrm>
          <a:prstGeom prst="rect">
            <a:avLst/>
          </a:prstGeom>
        </p:spPr>
        <p:txBody>
          <a:bodyPr vert="horz" lIns="0" tIns="0" rIns="0" bIns="0" rtlCol="0">
            <a:noAutofit/>
          </a:bodyPr>
          <a:lstStyle>
            <a:lvl1pPr marL="0" indent="0" algn="l" defTabSz="801929" rtl="0" eaLnBrk="1" latinLnBrk="0" hangingPunct="1">
              <a:lnSpc>
                <a:spcPct val="100000"/>
              </a:lnSpc>
              <a:spcBef>
                <a:spcPts val="0"/>
              </a:spcBef>
              <a:buFont typeface="+mj-lt"/>
              <a:buNone/>
              <a:defRPr sz="1400" b="0" kern="1200">
                <a:solidFill>
                  <a:schemeClr val="tx1"/>
                </a:solidFill>
                <a:latin typeface="+mn-lt"/>
                <a:ea typeface="+mn-ea"/>
                <a:cs typeface="+mn-cs"/>
              </a:defRPr>
            </a:lvl1pPr>
            <a:lvl2pPr marL="153146"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2pPr>
            <a:lvl3pPr marL="316038" indent="-162892"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3pPr>
            <a:lvl4pPr marL="469184"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630684" indent="-161500"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r>
              <a:rPr lang="fr-CH" b="1" dirty="0"/>
              <a:t>Éteindre</a:t>
            </a:r>
            <a:endParaRPr lang="fr-CH" dirty="0"/>
          </a:p>
          <a:p>
            <a:r>
              <a:rPr lang="fr-CH" sz="1100" dirty="0"/>
              <a:t>J'essaie d'éteindre le feu avec des moyens appropriés.</a:t>
            </a:r>
            <a:endParaRPr lang="de-CH" sz="1100" dirty="0"/>
          </a:p>
        </p:txBody>
      </p:sp>
      <p:pic>
        <p:nvPicPr>
          <p:cNvPr id="20" name="Inhaltsplatzhalter 13">
            <a:extLst>
              <a:ext uri="{FF2B5EF4-FFF2-40B4-BE49-F238E27FC236}">
                <a16:creationId xmlns:a16="http://schemas.microsoft.com/office/drawing/2014/main" id="{B672F978-C74B-8B3C-67A2-2BAB1F5A3A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7318" y="5515342"/>
            <a:ext cx="1428153" cy="1428153"/>
          </a:xfrm>
          <a:prstGeom prst="rect">
            <a:avLst/>
          </a:prstGeom>
        </p:spPr>
      </p:pic>
      <p:sp>
        <p:nvSpPr>
          <p:cNvPr id="21" name="Inhaltsplatzhalter 2">
            <a:extLst>
              <a:ext uri="{FF2B5EF4-FFF2-40B4-BE49-F238E27FC236}">
                <a16:creationId xmlns:a16="http://schemas.microsoft.com/office/drawing/2014/main" id="{C8AE6B67-561D-67C6-EDDA-193EFA9F9846}"/>
              </a:ext>
            </a:extLst>
          </p:cNvPr>
          <p:cNvSpPr txBox="1">
            <a:spLocks/>
          </p:cNvSpPr>
          <p:nvPr/>
        </p:nvSpPr>
        <p:spPr>
          <a:xfrm rot="21276954">
            <a:off x="886487" y="3676414"/>
            <a:ext cx="4083014" cy="437463"/>
          </a:xfrm>
          <a:prstGeom prst="rect">
            <a:avLst/>
          </a:prstGeom>
        </p:spPr>
        <p:txBody>
          <a:bodyPr vert="horz" lIns="0" tIns="0" rIns="0" bIns="0" rtlCol="0">
            <a:noAutofit/>
          </a:bodyPr>
          <a:lstStyle>
            <a:lvl1pPr marL="0" indent="0" algn="l" defTabSz="801929" rtl="0" eaLnBrk="1" latinLnBrk="0" hangingPunct="1">
              <a:lnSpc>
                <a:spcPct val="100000"/>
              </a:lnSpc>
              <a:spcBef>
                <a:spcPts val="0"/>
              </a:spcBef>
              <a:buFont typeface="+mj-lt"/>
              <a:buNone/>
              <a:defRPr sz="1400" b="0" kern="1200">
                <a:solidFill>
                  <a:schemeClr val="tx1"/>
                </a:solidFill>
                <a:latin typeface="+mn-lt"/>
                <a:ea typeface="+mn-ea"/>
                <a:cs typeface="+mn-cs"/>
              </a:defRPr>
            </a:lvl1pPr>
            <a:lvl2pPr marL="153146"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2pPr>
            <a:lvl3pPr marL="316038" indent="-162892"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3pPr>
            <a:lvl4pPr marL="469184"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630684" indent="-161500"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r>
              <a:rPr lang="fr-CH" sz="1100" dirty="0"/>
              <a:t>Mais seulement quand le feu est encore petit et que je ne me mets pas en danger.</a:t>
            </a:r>
            <a:r>
              <a:rPr lang="de-DE" sz="1100" dirty="0"/>
              <a:t>.</a:t>
            </a:r>
            <a:endParaRPr lang="de-CH" sz="1100" dirty="0"/>
          </a:p>
        </p:txBody>
      </p:sp>
      <p:sp>
        <p:nvSpPr>
          <p:cNvPr id="23" name="Inhaltsplatzhalter 2">
            <a:extLst>
              <a:ext uri="{FF2B5EF4-FFF2-40B4-BE49-F238E27FC236}">
                <a16:creationId xmlns:a16="http://schemas.microsoft.com/office/drawing/2014/main" id="{C8AE6B67-561D-67C6-EDDA-193EFA9F9846}"/>
              </a:ext>
            </a:extLst>
          </p:cNvPr>
          <p:cNvSpPr txBox="1">
            <a:spLocks/>
          </p:cNvSpPr>
          <p:nvPr/>
        </p:nvSpPr>
        <p:spPr>
          <a:xfrm rot="21329588">
            <a:off x="456084" y="5138233"/>
            <a:ext cx="4083014" cy="426059"/>
          </a:xfrm>
          <a:prstGeom prst="rect">
            <a:avLst/>
          </a:prstGeom>
        </p:spPr>
        <p:txBody>
          <a:bodyPr vert="horz" lIns="0" tIns="0" rIns="0" bIns="0" rtlCol="0">
            <a:noAutofit/>
          </a:bodyPr>
          <a:lstStyle>
            <a:lvl1pPr marL="0" indent="0" algn="l" defTabSz="801929" rtl="0" eaLnBrk="1" latinLnBrk="0" hangingPunct="1">
              <a:lnSpc>
                <a:spcPct val="100000"/>
              </a:lnSpc>
              <a:spcBef>
                <a:spcPts val="0"/>
              </a:spcBef>
              <a:buFont typeface="+mj-lt"/>
              <a:buNone/>
              <a:defRPr sz="1400" b="0" kern="1200">
                <a:solidFill>
                  <a:schemeClr val="tx1"/>
                </a:solidFill>
                <a:latin typeface="+mn-lt"/>
                <a:ea typeface="+mn-ea"/>
                <a:cs typeface="+mn-cs"/>
              </a:defRPr>
            </a:lvl1pPr>
            <a:lvl2pPr marL="153146"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2pPr>
            <a:lvl3pPr marL="316038" indent="-162892"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3pPr>
            <a:lvl4pPr marL="469184"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630684" indent="-161500"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r>
              <a:rPr lang="fr-CH" sz="1100" dirty="0"/>
              <a:t>Mais j’aide les autres seulement si je ne me mets pas moi-même en danger.</a:t>
            </a:r>
            <a:endParaRPr lang="de-CH" sz="1100" dirty="0"/>
          </a:p>
        </p:txBody>
      </p:sp>
      <p:sp>
        <p:nvSpPr>
          <p:cNvPr id="24" name="Inhaltsplatzhalter 2">
            <a:extLst>
              <a:ext uri="{FF2B5EF4-FFF2-40B4-BE49-F238E27FC236}">
                <a16:creationId xmlns:a16="http://schemas.microsoft.com/office/drawing/2014/main" id="{C8AE6B67-561D-67C6-EDDA-193EFA9F9846}"/>
              </a:ext>
            </a:extLst>
          </p:cNvPr>
          <p:cNvSpPr txBox="1">
            <a:spLocks/>
          </p:cNvSpPr>
          <p:nvPr/>
        </p:nvSpPr>
        <p:spPr>
          <a:xfrm rot="244987">
            <a:off x="809583" y="1673088"/>
            <a:ext cx="4083014" cy="168050"/>
          </a:xfrm>
          <a:prstGeom prst="rect">
            <a:avLst/>
          </a:prstGeom>
        </p:spPr>
        <p:txBody>
          <a:bodyPr vert="horz" lIns="0" tIns="0" rIns="0" bIns="0" rtlCol="0">
            <a:noAutofit/>
          </a:bodyPr>
          <a:lstStyle>
            <a:lvl1pPr marL="0" indent="0" algn="l" defTabSz="801929" rtl="0" eaLnBrk="1" latinLnBrk="0" hangingPunct="1">
              <a:lnSpc>
                <a:spcPct val="100000"/>
              </a:lnSpc>
              <a:spcBef>
                <a:spcPts val="0"/>
              </a:spcBef>
              <a:buFont typeface="+mj-lt"/>
              <a:buNone/>
              <a:defRPr sz="1400" b="0" kern="1200">
                <a:solidFill>
                  <a:schemeClr val="tx1"/>
                </a:solidFill>
                <a:latin typeface="+mn-lt"/>
                <a:ea typeface="+mn-ea"/>
                <a:cs typeface="+mn-cs"/>
              </a:defRPr>
            </a:lvl1pPr>
            <a:lvl2pPr marL="153146"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2pPr>
            <a:lvl3pPr marL="316038" indent="-162892"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3pPr>
            <a:lvl4pPr marL="469184"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630684" indent="-161500"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r>
              <a:rPr lang="fr-CH" sz="1100" dirty="0"/>
              <a:t>Puis j'essaie d'avertir les autres personnes en appelant.</a:t>
            </a:r>
          </a:p>
        </p:txBody>
      </p:sp>
      <p:sp>
        <p:nvSpPr>
          <p:cNvPr id="25" name="Inhaltsplatzhalter 2">
            <a:extLst>
              <a:ext uri="{FF2B5EF4-FFF2-40B4-BE49-F238E27FC236}">
                <a16:creationId xmlns:a16="http://schemas.microsoft.com/office/drawing/2014/main" id="{C8AE6B67-561D-67C6-EDDA-193EFA9F9846}"/>
              </a:ext>
            </a:extLst>
          </p:cNvPr>
          <p:cNvSpPr txBox="1">
            <a:spLocks noGrp="1"/>
          </p:cNvSpPr>
          <p:nvPr>
            <p:ph sz="half" idx="2"/>
          </p:nvPr>
        </p:nvSpPr>
        <p:spPr>
          <a:xfrm>
            <a:off x="5561460" y="1331565"/>
            <a:ext cx="4825006" cy="5626099"/>
          </a:xfrm>
          <a:prstGeom prst="rect">
            <a:avLst/>
          </a:prstGeom>
        </p:spPr>
        <p:txBody>
          <a:bodyPr vert="horz" lIns="0" tIns="0" rIns="0" bIns="0" rtlCol="0">
            <a:noAutofit/>
          </a:bodyPr>
          <a:lstStyle>
            <a:lvl1pPr marL="0" indent="0" algn="l" defTabSz="801929" rtl="0" eaLnBrk="1" latinLnBrk="0" hangingPunct="1">
              <a:lnSpc>
                <a:spcPct val="100000"/>
              </a:lnSpc>
              <a:spcBef>
                <a:spcPts val="0"/>
              </a:spcBef>
              <a:buFont typeface="+mj-lt"/>
              <a:buNone/>
              <a:defRPr sz="1400" b="0" kern="1200">
                <a:solidFill>
                  <a:schemeClr val="tx1"/>
                </a:solidFill>
                <a:latin typeface="+mn-lt"/>
                <a:ea typeface="+mn-ea"/>
                <a:cs typeface="+mn-cs"/>
              </a:defRPr>
            </a:lvl1pPr>
            <a:lvl2pPr marL="153146"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2pPr>
            <a:lvl3pPr marL="316038" indent="-162892"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3pPr>
            <a:lvl4pPr marL="469184"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630684" indent="-161500"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r>
              <a:rPr lang="fr-CH" sz="1400" b="1" noProof="0" dirty="0"/>
              <a:t>Le comportement correct est le suivant :</a:t>
            </a:r>
            <a:endParaRPr lang="de-CH" b="1" dirty="0"/>
          </a:p>
          <a:p>
            <a:endParaRPr lang="de-CH" b="1" dirty="0"/>
          </a:p>
          <a:p>
            <a:endParaRPr lang="de-CH" b="1" dirty="0"/>
          </a:p>
          <a:p>
            <a:r>
              <a:rPr lang="fr-CH" b="1" dirty="0"/>
              <a:t>Alerter</a:t>
            </a:r>
            <a:endParaRPr lang="fr-CH" dirty="0"/>
          </a:p>
          <a:p>
            <a:r>
              <a:rPr lang="fr-CH" dirty="0"/>
              <a:t>J'appelle les pompiers et leur explique ce qui s'est passé.</a:t>
            </a:r>
            <a:endParaRPr lang="de-CH" dirty="0"/>
          </a:p>
          <a:p>
            <a:endParaRPr lang="de-DE" dirty="0"/>
          </a:p>
          <a:p>
            <a:r>
              <a:rPr lang="fr-CH" sz="1400" dirty="0"/>
              <a:t>Puis j'essaie d'avertir les autres personnes en appelant.</a:t>
            </a:r>
          </a:p>
          <a:p>
            <a:endParaRPr lang="de-CH" dirty="0"/>
          </a:p>
          <a:p>
            <a:endParaRPr lang="de-DE" dirty="0"/>
          </a:p>
          <a:p>
            <a:endParaRPr lang="de-DE" dirty="0"/>
          </a:p>
          <a:p>
            <a:r>
              <a:rPr lang="fr-CH" b="1" dirty="0"/>
              <a:t>Sauver</a:t>
            </a:r>
            <a:endParaRPr lang="fr-CH" dirty="0"/>
          </a:p>
          <a:p>
            <a:r>
              <a:rPr lang="fr-CH" dirty="0"/>
              <a:t>Je me mets en sécurité, ainsi que toutes les autres personnes et animaux.</a:t>
            </a:r>
            <a:endParaRPr lang="de-CH" dirty="0"/>
          </a:p>
          <a:p>
            <a:endParaRPr lang="de-DE" dirty="0"/>
          </a:p>
          <a:p>
            <a:r>
              <a:rPr lang="fr-CH" dirty="0"/>
              <a:t>Mais j’aide les autres seulement si je ne me mets pas moi-même en danger.</a:t>
            </a:r>
            <a:endParaRPr lang="de-CH" dirty="0"/>
          </a:p>
          <a:p>
            <a:endParaRPr lang="de-DE" dirty="0"/>
          </a:p>
          <a:p>
            <a:endParaRPr lang="de-DE" dirty="0"/>
          </a:p>
          <a:p>
            <a:r>
              <a:rPr lang="fr-CH" b="1" dirty="0"/>
              <a:t>Éteindre</a:t>
            </a:r>
            <a:endParaRPr lang="fr-CH" dirty="0"/>
          </a:p>
          <a:p>
            <a:r>
              <a:rPr lang="fr-CH" dirty="0"/>
              <a:t>J'essaie d'éteindre le feu avec des moyens appropriés.</a:t>
            </a:r>
            <a:endParaRPr lang="de-CH" dirty="0"/>
          </a:p>
          <a:p>
            <a:endParaRPr lang="de-DE" dirty="0"/>
          </a:p>
          <a:p>
            <a:r>
              <a:rPr lang="fr-CH" dirty="0"/>
              <a:t>Mais seulement quand le feu est encore petit et que je ne me mets pas en danger.</a:t>
            </a:r>
            <a:endParaRPr lang="de-CH" dirty="0"/>
          </a:p>
        </p:txBody>
      </p:sp>
    </p:spTree>
    <p:extLst>
      <p:ext uri="{BB962C8B-B14F-4D97-AF65-F5344CB8AC3E}">
        <p14:creationId xmlns:p14="http://schemas.microsoft.com/office/powerpoint/2010/main" val="4125319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a:extLst>
              <a:ext uri="{FF2B5EF4-FFF2-40B4-BE49-F238E27FC236}">
                <a16:creationId xmlns:a16="http://schemas.microsoft.com/office/drawing/2014/main" id="{E998E04F-C4A8-2450-C4EB-EFDEFF05D1E5}"/>
              </a:ext>
            </a:extLst>
          </p:cNvPr>
          <p:cNvSpPr>
            <a:spLocks noGrp="1"/>
          </p:cNvSpPr>
          <p:nvPr>
            <p:ph type="body" sz="quarter" idx="10"/>
          </p:nvPr>
        </p:nvSpPr>
        <p:spPr/>
        <p:txBody>
          <a:bodyPr/>
          <a:lstStyle/>
          <a:p>
            <a:r>
              <a:rPr lang="de-CH" noProof="0" dirty="0"/>
              <a:t>4.2</a:t>
            </a:r>
          </a:p>
        </p:txBody>
      </p:sp>
      <p:sp>
        <p:nvSpPr>
          <p:cNvPr id="2" name="Fußzeilenplatzhalter 1">
            <a:extLst>
              <a:ext uri="{FF2B5EF4-FFF2-40B4-BE49-F238E27FC236}">
                <a16:creationId xmlns:a16="http://schemas.microsoft.com/office/drawing/2014/main" id="{EE292915-A05C-A891-582B-7B1EBBF50622}"/>
              </a:ext>
            </a:extLst>
          </p:cNvPr>
          <p:cNvSpPr>
            <a:spLocks noGrp="1"/>
          </p:cNvSpPr>
          <p:nvPr>
            <p:ph type="ftr" sz="quarter" idx="12"/>
          </p:nvPr>
        </p:nvSpPr>
        <p:spPr/>
        <p:txBody>
          <a:bodyPr/>
          <a:lstStyle/>
          <a:p>
            <a:r>
              <a:rPr lang="de-DE" noProof="0"/>
              <a:t>Version août 2023</a:t>
            </a:r>
            <a:endParaRPr lang="de-CH" noProof="0" dirty="0"/>
          </a:p>
        </p:txBody>
      </p:sp>
      <p:sp>
        <p:nvSpPr>
          <p:cNvPr id="5" name="Foliennummernplatzhalter 4">
            <a:extLst>
              <a:ext uri="{FF2B5EF4-FFF2-40B4-BE49-F238E27FC236}">
                <a16:creationId xmlns:a16="http://schemas.microsoft.com/office/drawing/2014/main" id="{41635181-0262-043A-3955-8A11495F5F11}"/>
              </a:ext>
            </a:extLst>
          </p:cNvPr>
          <p:cNvSpPr>
            <a:spLocks noGrp="1"/>
          </p:cNvSpPr>
          <p:nvPr>
            <p:ph type="sldNum" sz="quarter" idx="13"/>
          </p:nvPr>
        </p:nvSpPr>
        <p:spPr/>
        <p:txBody>
          <a:bodyPr/>
          <a:lstStyle/>
          <a:p>
            <a:fld id="{442AD375-037F-43D0-B059-5172DA06796A}" type="slidenum">
              <a:rPr lang="de-CH" smtClean="0"/>
              <a:pPr/>
              <a:t>12</a:t>
            </a:fld>
            <a:endParaRPr lang="de-CH" dirty="0"/>
          </a:p>
        </p:txBody>
      </p:sp>
      <p:sp>
        <p:nvSpPr>
          <p:cNvPr id="6" name="Titel 5">
            <a:extLst>
              <a:ext uri="{FF2B5EF4-FFF2-40B4-BE49-F238E27FC236}">
                <a16:creationId xmlns:a16="http://schemas.microsoft.com/office/drawing/2014/main" id="{3DC89DB9-4F45-D689-4827-A7CABEC6104A}"/>
              </a:ext>
            </a:extLst>
          </p:cNvPr>
          <p:cNvSpPr>
            <a:spLocks noGrp="1"/>
          </p:cNvSpPr>
          <p:nvPr>
            <p:ph type="title"/>
          </p:nvPr>
        </p:nvSpPr>
        <p:spPr/>
        <p:txBody>
          <a:bodyPr/>
          <a:lstStyle/>
          <a:p>
            <a:r>
              <a:rPr lang="fr-CH" sz="4000" b="1" noProof="0" dirty="0"/>
              <a:t>N° de téléphone 118</a:t>
            </a:r>
            <a:endParaRPr lang="de-CH" noProof="0" dirty="0"/>
          </a:p>
        </p:txBody>
      </p:sp>
      <p:sp>
        <p:nvSpPr>
          <p:cNvPr id="4" name="Textplatzhalter 3"/>
          <p:cNvSpPr>
            <a:spLocks noGrp="1"/>
          </p:cNvSpPr>
          <p:nvPr>
            <p:ph type="body" sz="quarter" idx="14"/>
          </p:nvPr>
        </p:nvSpPr>
        <p:spPr/>
        <p:txBody>
          <a:bodyPr/>
          <a:lstStyle/>
          <a:p>
            <a:r>
              <a:rPr lang="de-DE" dirty="0"/>
              <a:t>4.2</a:t>
            </a:r>
            <a:endParaRPr lang="de-CH" dirty="0"/>
          </a:p>
        </p:txBody>
      </p:sp>
      <p:pic>
        <p:nvPicPr>
          <p:cNvPr id="11" name="Grafik 10">
            <a:extLst>
              <a:ext uri="{FF2B5EF4-FFF2-40B4-BE49-F238E27FC236}">
                <a16:creationId xmlns:a16="http://schemas.microsoft.com/office/drawing/2014/main" id="{B012146F-C29E-7E61-D164-24D801E44A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14852" y="2206303"/>
            <a:ext cx="3087571" cy="3087571"/>
          </a:xfrm>
          <a:prstGeom prst="rect">
            <a:avLst/>
          </a:prstGeom>
        </p:spPr>
      </p:pic>
      <p:grpSp>
        <p:nvGrpSpPr>
          <p:cNvPr id="12" name="Gruppieren 11">
            <a:extLst>
              <a:ext uri="{FF2B5EF4-FFF2-40B4-BE49-F238E27FC236}">
                <a16:creationId xmlns:a16="http://schemas.microsoft.com/office/drawing/2014/main" id="{D7E723BF-36E1-C73B-8E4A-479E363E84D2}"/>
              </a:ext>
            </a:extLst>
          </p:cNvPr>
          <p:cNvGrpSpPr/>
          <p:nvPr/>
        </p:nvGrpSpPr>
        <p:grpSpPr>
          <a:xfrm>
            <a:off x="4400277" y="1468215"/>
            <a:ext cx="660400" cy="652463"/>
            <a:chOff x="3097264" y="1470596"/>
            <a:chExt cx="660400" cy="652463"/>
          </a:xfrm>
          <a:solidFill>
            <a:schemeClr val="accent2"/>
          </a:solidFill>
        </p:grpSpPr>
        <p:sp>
          <p:nvSpPr>
            <p:cNvPr id="13" name="Freeform 56">
              <a:extLst>
                <a:ext uri="{FF2B5EF4-FFF2-40B4-BE49-F238E27FC236}">
                  <a16:creationId xmlns:a16="http://schemas.microsoft.com/office/drawing/2014/main" id="{B29954E8-BE79-7A00-E915-FB0358B841BA}"/>
                </a:ext>
              </a:extLst>
            </p:cNvPr>
            <p:cNvSpPr>
              <a:spLocks/>
            </p:cNvSpPr>
            <p:nvPr/>
          </p:nvSpPr>
          <p:spPr bwMode="auto">
            <a:xfrm>
              <a:off x="3097264" y="1778571"/>
              <a:ext cx="238125" cy="34925"/>
            </a:xfrm>
            <a:custGeom>
              <a:avLst/>
              <a:gdLst>
                <a:gd name="T0" fmla="*/ 243 w 250"/>
                <a:gd name="T1" fmla="*/ 0 h 37"/>
                <a:gd name="T2" fmla="*/ 243 w 250"/>
                <a:gd name="T3" fmla="*/ 0 h 37"/>
                <a:gd name="T4" fmla="*/ 7 w 250"/>
                <a:gd name="T5" fmla="*/ 0 h 37"/>
                <a:gd name="T6" fmla="*/ 0 w 250"/>
                <a:gd name="T7" fmla="*/ 37 h 37"/>
                <a:gd name="T8" fmla="*/ 250 w 250"/>
                <a:gd name="T9" fmla="*/ 30 h 37"/>
                <a:gd name="T10" fmla="*/ 243 w 250"/>
                <a:gd name="T11" fmla="*/ 0 h 37"/>
              </a:gdLst>
              <a:ahLst/>
              <a:cxnLst>
                <a:cxn ang="0">
                  <a:pos x="T0" y="T1"/>
                </a:cxn>
                <a:cxn ang="0">
                  <a:pos x="T2" y="T3"/>
                </a:cxn>
                <a:cxn ang="0">
                  <a:pos x="T4" y="T5"/>
                </a:cxn>
                <a:cxn ang="0">
                  <a:pos x="T6" y="T7"/>
                </a:cxn>
                <a:cxn ang="0">
                  <a:pos x="T8" y="T9"/>
                </a:cxn>
                <a:cxn ang="0">
                  <a:pos x="T10" y="T11"/>
                </a:cxn>
              </a:cxnLst>
              <a:rect l="0" t="0" r="r" b="b"/>
              <a:pathLst>
                <a:path w="250" h="37">
                  <a:moveTo>
                    <a:pt x="243" y="0"/>
                  </a:moveTo>
                  <a:lnTo>
                    <a:pt x="243" y="0"/>
                  </a:lnTo>
                  <a:lnTo>
                    <a:pt x="7" y="0"/>
                  </a:lnTo>
                  <a:lnTo>
                    <a:pt x="0" y="37"/>
                  </a:lnTo>
                  <a:lnTo>
                    <a:pt x="250" y="30"/>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4" name="Freeform 57">
              <a:extLst>
                <a:ext uri="{FF2B5EF4-FFF2-40B4-BE49-F238E27FC236}">
                  <a16:creationId xmlns:a16="http://schemas.microsoft.com/office/drawing/2014/main" id="{3B08D80A-5698-F6ED-2FEB-541DF0730026}"/>
                </a:ext>
              </a:extLst>
            </p:cNvPr>
            <p:cNvSpPr>
              <a:spLocks/>
            </p:cNvSpPr>
            <p:nvPr/>
          </p:nvSpPr>
          <p:spPr bwMode="auto">
            <a:xfrm>
              <a:off x="3506839" y="1780159"/>
              <a:ext cx="250825" cy="41275"/>
            </a:xfrm>
            <a:custGeom>
              <a:avLst/>
              <a:gdLst>
                <a:gd name="T0" fmla="*/ 243 w 264"/>
                <a:gd name="T1" fmla="*/ 0 h 42"/>
                <a:gd name="T2" fmla="*/ 243 w 264"/>
                <a:gd name="T3" fmla="*/ 0 h 42"/>
                <a:gd name="T4" fmla="*/ 7 w 264"/>
                <a:gd name="T5" fmla="*/ 0 h 42"/>
                <a:gd name="T6" fmla="*/ 0 w 264"/>
                <a:gd name="T7" fmla="*/ 37 h 42"/>
                <a:gd name="T8" fmla="*/ 250 w 264"/>
                <a:gd name="T9" fmla="*/ 30 h 42"/>
                <a:gd name="T10" fmla="*/ 243 w 264"/>
                <a:gd name="T11" fmla="*/ 0 h 42"/>
              </a:gdLst>
              <a:ahLst/>
              <a:cxnLst>
                <a:cxn ang="0">
                  <a:pos x="T0" y="T1"/>
                </a:cxn>
                <a:cxn ang="0">
                  <a:pos x="T2" y="T3"/>
                </a:cxn>
                <a:cxn ang="0">
                  <a:pos x="T4" y="T5"/>
                </a:cxn>
                <a:cxn ang="0">
                  <a:pos x="T6" y="T7"/>
                </a:cxn>
                <a:cxn ang="0">
                  <a:pos x="T8" y="T9"/>
                </a:cxn>
                <a:cxn ang="0">
                  <a:pos x="T10" y="T11"/>
                </a:cxn>
              </a:cxnLst>
              <a:rect l="0" t="0" r="r" b="b"/>
              <a:pathLst>
                <a:path w="264" h="42">
                  <a:moveTo>
                    <a:pt x="243" y="0"/>
                  </a:moveTo>
                  <a:lnTo>
                    <a:pt x="243" y="0"/>
                  </a:lnTo>
                  <a:lnTo>
                    <a:pt x="7" y="0"/>
                  </a:lnTo>
                  <a:lnTo>
                    <a:pt x="0" y="37"/>
                  </a:lnTo>
                  <a:cubicBezTo>
                    <a:pt x="0" y="37"/>
                    <a:pt x="235" y="42"/>
                    <a:pt x="250" y="30"/>
                  </a:cubicBezTo>
                  <a:cubicBezTo>
                    <a:pt x="264" y="18"/>
                    <a:pt x="243" y="0"/>
                    <a:pt x="24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5" name="Freeform 58">
              <a:extLst>
                <a:ext uri="{FF2B5EF4-FFF2-40B4-BE49-F238E27FC236}">
                  <a16:creationId xmlns:a16="http://schemas.microsoft.com/office/drawing/2014/main" id="{B066963D-629B-4D0D-1F41-816608EE0EFD}"/>
                </a:ext>
              </a:extLst>
            </p:cNvPr>
            <p:cNvSpPr>
              <a:spLocks/>
            </p:cNvSpPr>
            <p:nvPr/>
          </p:nvSpPr>
          <p:spPr bwMode="auto">
            <a:xfrm>
              <a:off x="3397301" y="1888109"/>
              <a:ext cx="39688" cy="234950"/>
            </a:xfrm>
            <a:custGeom>
              <a:avLst/>
              <a:gdLst>
                <a:gd name="T0" fmla="*/ 0 w 41"/>
                <a:gd name="T1" fmla="*/ 0 h 247"/>
                <a:gd name="T2" fmla="*/ 0 w 41"/>
                <a:gd name="T3" fmla="*/ 0 h 247"/>
                <a:gd name="T4" fmla="*/ 0 w 41"/>
                <a:gd name="T5" fmla="*/ 247 h 247"/>
                <a:gd name="T6" fmla="*/ 41 w 41"/>
                <a:gd name="T7" fmla="*/ 240 h 247"/>
                <a:gd name="T8" fmla="*/ 34 w 41"/>
                <a:gd name="T9" fmla="*/ 14 h 247"/>
                <a:gd name="T10" fmla="*/ 0 w 41"/>
                <a:gd name="T11" fmla="*/ 0 h 247"/>
              </a:gdLst>
              <a:ahLst/>
              <a:cxnLst>
                <a:cxn ang="0">
                  <a:pos x="T0" y="T1"/>
                </a:cxn>
                <a:cxn ang="0">
                  <a:pos x="T2" y="T3"/>
                </a:cxn>
                <a:cxn ang="0">
                  <a:pos x="T4" y="T5"/>
                </a:cxn>
                <a:cxn ang="0">
                  <a:pos x="T6" y="T7"/>
                </a:cxn>
                <a:cxn ang="0">
                  <a:pos x="T8" y="T9"/>
                </a:cxn>
                <a:cxn ang="0">
                  <a:pos x="T10" y="T11"/>
                </a:cxn>
              </a:cxnLst>
              <a:rect l="0" t="0" r="r" b="b"/>
              <a:pathLst>
                <a:path w="41" h="247">
                  <a:moveTo>
                    <a:pt x="0" y="0"/>
                  </a:moveTo>
                  <a:lnTo>
                    <a:pt x="0" y="0"/>
                  </a:lnTo>
                  <a:lnTo>
                    <a:pt x="0" y="247"/>
                  </a:lnTo>
                  <a:lnTo>
                    <a:pt x="41" y="240"/>
                  </a:lnTo>
                  <a:lnTo>
                    <a:pt x="34" y="14"/>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6" name="Freeform 59">
              <a:extLst>
                <a:ext uri="{FF2B5EF4-FFF2-40B4-BE49-F238E27FC236}">
                  <a16:creationId xmlns:a16="http://schemas.microsoft.com/office/drawing/2014/main" id="{95027AF3-9B60-FFEB-7933-3E95350482B0}"/>
                </a:ext>
              </a:extLst>
            </p:cNvPr>
            <p:cNvSpPr>
              <a:spLocks/>
            </p:cNvSpPr>
            <p:nvPr/>
          </p:nvSpPr>
          <p:spPr bwMode="auto">
            <a:xfrm>
              <a:off x="3390951" y="1470596"/>
              <a:ext cx="53975" cy="252413"/>
            </a:xfrm>
            <a:custGeom>
              <a:avLst/>
              <a:gdLst>
                <a:gd name="T0" fmla="*/ 28 w 56"/>
                <a:gd name="T1" fmla="*/ 262 h 265"/>
                <a:gd name="T2" fmla="*/ 28 w 56"/>
                <a:gd name="T3" fmla="*/ 262 h 265"/>
                <a:gd name="T4" fmla="*/ 22 w 56"/>
                <a:gd name="T5" fmla="*/ 255 h 265"/>
                <a:gd name="T6" fmla="*/ 0 w 56"/>
                <a:gd name="T7" fmla="*/ 17 h 265"/>
                <a:gd name="T8" fmla="*/ 56 w 56"/>
                <a:gd name="T9" fmla="*/ 12 h 265"/>
                <a:gd name="T10" fmla="*/ 52 w 56"/>
                <a:gd name="T11" fmla="*/ 261 h 265"/>
                <a:gd name="T12" fmla="*/ 28 w 56"/>
                <a:gd name="T13" fmla="*/ 262 h 265"/>
              </a:gdLst>
              <a:ahLst/>
              <a:cxnLst>
                <a:cxn ang="0">
                  <a:pos x="T0" y="T1"/>
                </a:cxn>
                <a:cxn ang="0">
                  <a:pos x="T2" y="T3"/>
                </a:cxn>
                <a:cxn ang="0">
                  <a:pos x="T4" y="T5"/>
                </a:cxn>
                <a:cxn ang="0">
                  <a:pos x="T6" y="T7"/>
                </a:cxn>
                <a:cxn ang="0">
                  <a:pos x="T8" y="T9"/>
                </a:cxn>
                <a:cxn ang="0">
                  <a:pos x="T10" y="T11"/>
                </a:cxn>
                <a:cxn ang="0">
                  <a:pos x="T12" y="T13"/>
                </a:cxn>
              </a:cxnLst>
              <a:rect l="0" t="0" r="r" b="b"/>
              <a:pathLst>
                <a:path w="56" h="265">
                  <a:moveTo>
                    <a:pt x="28" y="262"/>
                  </a:moveTo>
                  <a:lnTo>
                    <a:pt x="28" y="262"/>
                  </a:lnTo>
                  <a:cubicBezTo>
                    <a:pt x="25" y="262"/>
                    <a:pt x="22" y="259"/>
                    <a:pt x="22" y="255"/>
                  </a:cubicBezTo>
                  <a:cubicBezTo>
                    <a:pt x="22" y="255"/>
                    <a:pt x="8" y="76"/>
                    <a:pt x="0" y="17"/>
                  </a:cubicBezTo>
                  <a:cubicBezTo>
                    <a:pt x="0" y="17"/>
                    <a:pt x="56" y="0"/>
                    <a:pt x="56" y="12"/>
                  </a:cubicBezTo>
                  <a:lnTo>
                    <a:pt x="52" y="261"/>
                  </a:lnTo>
                  <a:cubicBezTo>
                    <a:pt x="52" y="265"/>
                    <a:pt x="28" y="262"/>
                    <a:pt x="28" y="26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grpSp>
        <p:nvGrpSpPr>
          <p:cNvPr id="17" name="Gruppieren 16">
            <a:extLst>
              <a:ext uri="{FF2B5EF4-FFF2-40B4-BE49-F238E27FC236}">
                <a16:creationId xmlns:a16="http://schemas.microsoft.com/office/drawing/2014/main" id="{3F9E1623-9E2D-612D-3C2C-1BA3A0023F72}"/>
              </a:ext>
            </a:extLst>
          </p:cNvPr>
          <p:cNvGrpSpPr/>
          <p:nvPr/>
        </p:nvGrpSpPr>
        <p:grpSpPr>
          <a:xfrm>
            <a:off x="5545015" y="2457094"/>
            <a:ext cx="334963" cy="333375"/>
            <a:chOff x="4189464" y="2386584"/>
            <a:chExt cx="334963" cy="333375"/>
          </a:xfrm>
          <a:solidFill>
            <a:schemeClr val="accent4"/>
          </a:solidFill>
        </p:grpSpPr>
        <p:sp>
          <p:nvSpPr>
            <p:cNvPr id="18" name="Freeform 60">
              <a:extLst>
                <a:ext uri="{FF2B5EF4-FFF2-40B4-BE49-F238E27FC236}">
                  <a16:creationId xmlns:a16="http://schemas.microsoft.com/office/drawing/2014/main" id="{6218708C-A0ED-4D72-D878-5274A3E3F7C9}"/>
                </a:ext>
              </a:extLst>
            </p:cNvPr>
            <p:cNvSpPr>
              <a:spLocks/>
            </p:cNvSpPr>
            <p:nvPr/>
          </p:nvSpPr>
          <p:spPr bwMode="auto">
            <a:xfrm>
              <a:off x="4189464" y="2543746"/>
              <a:ext cx="120650" cy="17463"/>
            </a:xfrm>
            <a:custGeom>
              <a:avLst/>
              <a:gdLst>
                <a:gd name="T0" fmla="*/ 123 w 127"/>
                <a:gd name="T1" fmla="*/ 0 h 19"/>
                <a:gd name="T2" fmla="*/ 123 w 127"/>
                <a:gd name="T3" fmla="*/ 0 h 19"/>
                <a:gd name="T4" fmla="*/ 3 w 127"/>
                <a:gd name="T5" fmla="*/ 0 h 19"/>
                <a:gd name="T6" fmla="*/ 0 w 127"/>
                <a:gd name="T7" fmla="*/ 19 h 19"/>
                <a:gd name="T8" fmla="*/ 127 w 127"/>
                <a:gd name="T9" fmla="*/ 16 h 19"/>
                <a:gd name="T10" fmla="*/ 123 w 127"/>
                <a:gd name="T11" fmla="*/ 0 h 19"/>
              </a:gdLst>
              <a:ahLst/>
              <a:cxnLst>
                <a:cxn ang="0">
                  <a:pos x="T0" y="T1"/>
                </a:cxn>
                <a:cxn ang="0">
                  <a:pos x="T2" y="T3"/>
                </a:cxn>
                <a:cxn ang="0">
                  <a:pos x="T4" y="T5"/>
                </a:cxn>
                <a:cxn ang="0">
                  <a:pos x="T6" y="T7"/>
                </a:cxn>
                <a:cxn ang="0">
                  <a:pos x="T8" y="T9"/>
                </a:cxn>
                <a:cxn ang="0">
                  <a:pos x="T10" y="T11"/>
                </a:cxn>
              </a:cxnLst>
              <a:rect l="0" t="0" r="r" b="b"/>
              <a:pathLst>
                <a:path w="127" h="19">
                  <a:moveTo>
                    <a:pt x="123" y="0"/>
                  </a:moveTo>
                  <a:lnTo>
                    <a:pt x="123" y="0"/>
                  </a:lnTo>
                  <a:lnTo>
                    <a:pt x="3" y="0"/>
                  </a:lnTo>
                  <a:lnTo>
                    <a:pt x="0" y="19"/>
                  </a:lnTo>
                  <a:lnTo>
                    <a:pt x="127" y="16"/>
                  </a:lnTo>
                  <a:lnTo>
                    <a:pt x="1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9" name="Freeform 61">
              <a:extLst>
                <a:ext uri="{FF2B5EF4-FFF2-40B4-BE49-F238E27FC236}">
                  <a16:creationId xmlns:a16="http://schemas.microsoft.com/office/drawing/2014/main" id="{030CBDBA-F083-4E51-6D93-973EE032134D}"/>
                </a:ext>
              </a:extLst>
            </p:cNvPr>
            <p:cNvSpPr>
              <a:spLocks/>
            </p:cNvSpPr>
            <p:nvPr/>
          </p:nvSpPr>
          <p:spPr bwMode="auto">
            <a:xfrm>
              <a:off x="4395839" y="2545334"/>
              <a:ext cx="128588" cy="20638"/>
            </a:xfrm>
            <a:custGeom>
              <a:avLst/>
              <a:gdLst>
                <a:gd name="T0" fmla="*/ 124 w 135"/>
                <a:gd name="T1" fmla="*/ 0 h 22"/>
                <a:gd name="T2" fmla="*/ 124 w 135"/>
                <a:gd name="T3" fmla="*/ 0 h 22"/>
                <a:gd name="T4" fmla="*/ 4 w 135"/>
                <a:gd name="T5" fmla="*/ 0 h 22"/>
                <a:gd name="T6" fmla="*/ 0 w 135"/>
                <a:gd name="T7" fmla="*/ 19 h 22"/>
                <a:gd name="T8" fmla="*/ 127 w 135"/>
                <a:gd name="T9" fmla="*/ 16 h 22"/>
                <a:gd name="T10" fmla="*/ 124 w 135"/>
                <a:gd name="T11" fmla="*/ 0 h 22"/>
              </a:gdLst>
              <a:ahLst/>
              <a:cxnLst>
                <a:cxn ang="0">
                  <a:pos x="T0" y="T1"/>
                </a:cxn>
                <a:cxn ang="0">
                  <a:pos x="T2" y="T3"/>
                </a:cxn>
                <a:cxn ang="0">
                  <a:pos x="T4" y="T5"/>
                </a:cxn>
                <a:cxn ang="0">
                  <a:pos x="T6" y="T7"/>
                </a:cxn>
                <a:cxn ang="0">
                  <a:pos x="T8" y="T9"/>
                </a:cxn>
                <a:cxn ang="0">
                  <a:pos x="T10" y="T11"/>
                </a:cxn>
              </a:cxnLst>
              <a:rect l="0" t="0" r="r" b="b"/>
              <a:pathLst>
                <a:path w="135" h="22">
                  <a:moveTo>
                    <a:pt x="124" y="0"/>
                  </a:moveTo>
                  <a:lnTo>
                    <a:pt x="124" y="0"/>
                  </a:lnTo>
                  <a:lnTo>
                    <a:pt x="4" y="0"/>
                  </a:lnTo>
                  <a:lnTo>
                    <a:pt x="0" y="19"/>
                  </a:lnTo>
                  <a:cubicBezTo>
                    <a:pt x="0" y="19"/>
                    <a:pt x="120" y="22"/>
                    <a:pt x="127" y="16"/>
                  </a:cubicBezTo>
                  <a:cubicBezTo>
                    <a:pt x="135" y="10"/>
                    <a:pt x="124" y="0"/>
                    <a:pt x="1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0" name="Freeform 62">
              <a:extLst>
                <a:ext uri="{FF2B5EF4-FFF2-40B4-BE49-F238E27FC236}">
                  <a16:creationId xmlns:a16="http://schemas.microsoft.com/office/drawing/2014/main" id="{D67ECFAB-8899-CEEA-1E6A-FAEC3188C0DC}"/>
                </a:ext>
              </a:extLst>
            </p:cNvPr>
            <p:cNvSpPr>
              <a:spLocks/>
            </p:cNvSpPr>
            <p:nvPr/>
          </p:nvSpPr>
          <p:spPr bwMode="auto">
            <a:xfrm>
              <a:off x="4341864" y="2599309"/>
              <a:ext cx="19050" cy="120650"/>
            </a:xfrm>
            <a:custGeom>
              <a:avLst/>
              <a:gdLst>
                <a:gd name="T0" fmla="*/ 0 w 20"/>
                <a:gd name="T1" fmla="*/ 0 h 126"/>
                <a:gd name="T2" fmla="*/ 0 w 20"/>
                <a:gd name="T3" fmla="*/ 0 h 126"/>
                <a:gd name="T4" fmla="*/ 0 w 20"/>
                <a:gd name="T5" fmla="*/ 126 h 126"/>
                <a:gd name="T6" fmla="*/ 20 w 20"/>
                <a:gd name="T7" fmla="*/ 122 h 126"/>
                <a:gd name="T8" fmla="*/ 17 w 20"/>
                <a:gd name="T9" fmla="*/ 7 h 126"/>
                <a:gd name="T10" fmla="*/ 0 w 20"/>
                <a:gd name="T11" fmla="*/ 0 h 126"/>
              </a:gdLst>
              <a:ahLst/>
              <a:cxnLst>
                <a:cxn ang="0">
                  <a:pos x="T0" y="T1"/>
                </a:cxn>
                <a:cxn ang="0">
                  <a:pos x="T2" y="T3"/>
                </a:cxn>
                <a:cxn ang="0">
                  <a:pos x="T4" y="T5"/>
                </a:cxn>
                <a:cxn ang="0">
                  <a:pos x="T6" y="T7"/>
                </a:cxn>
                <a:cxn ang="0">
                  <a:pos x="T8" y="T9"/>
                </a:cxn>
                <a:cxn ang="0">
                  <a:pos x="T10" y="T11"/>
                </a:cxn>
              </a:cxnLst>
              <a:rect l="0" t="0" r="r" b="b"/>
              <a:pathLst>
                <a:path w="20" h="126">
                  <a:moveTo>
                    <a:pt x="0" y="0"/>
                  </a:moveTo>
                  <a:lnTo>
                    <a:pt x="0" y="0"/>
                  </a:lnTo>
                  <a:lnTo>
                    <a:pt x="0" y="126"/>
                  </a:lnTo>
                  <a:lnTo>
                    <a:pt x="20" y="122"/>
                  </a:lnTo>
                  <a:lnTo>
                    <a:pt x="17" y="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1" name="Freeform 63">
              <a:extLst>
                <a:ext uri="{FF2B5EF4-FFF2-40B4-BE49-F238E27FC236}">
                  <a16:creationId xmlns:a16="http://schemas.microsoft.com/office/drawing/2014/main" id="{DE44034C-01F5-F5E9-2428-2478899FBDFC}"/>
                </a:ext>
              </a:extLst>
            </p:cNvPr>
            <p:cNvSpPr>
              <a:spLocks/>
            </p:cNvSpPr>
            <p:nvPr/>
          </p:nvSpPr>
          <p:spPr bwMode="auto">
            <a:xfrm>
              <a:off x="4338689" y="2386584"/>
              <a:ext cx="25400" cy="130175"/>
            </a:xfrm>
            <a:custGeom>
              <a:avLst/>
              <a:gdLst>
                <a:gd name="T0" fmla="*/ 14 w 28"/>
                <a:gd name="T1" fmla="*/ 133 h 135"/>
                <a:gd name="T2" fmla="*/ 14 w 28"/>
                <a:gd name="T3" fmla="*/ 133 h 135"/>
                <a:gd name="T4" fmla="*/ 11 w 28"/>
                <a:gd name="T5" fmla="*/ 130 h 135"/>
                <a:gd name="T6" fmla="*/ 0 w 28"/>
                <a:gd name="T7" fmla="*/ 9 h 135"/>
                <a:gd name="T8" fmla="*/ 28 w 28"/>
                <a:gd name="T9" fmla="*/ 6 h 135"/>
                <a:gd name="T10" fmla="*/ 26 w 28"/>
                <a:gd name="T11" fmla="*/ 133 h 135"/>
                <a:gd name="T12" fmla="*/ 14 w 28"/>
                <a:gd name="T13" fmla="*/ 133 h 135"/>
              </a:gdLst>
              <a:ahLst/>
              <a:cxnLst>
                <a:cxn ang="0">
                  <a:pos x="T0" y="T1"/>
                </a:cxn>
                <a:cxn ang="0">
                  <a:pos x="T2" y="T3"/>
                </a:cxn>
                <a:cxn ang="0">
                  <a:pos x="T4" y="T5"/>
                </a:cxn>
                <a:cxn ang="0">
                  <a:pos x="T6" y="T7"/>
                </a:cxn>
                <a:cxn ang="0">
                  <a:pos x="T8" y="T9"/>
                </a:cxn>
                <a:cxn ang="0">
                  <a:pos x="T10" y="T11"/>
                </a:cxn>
                <a:cxn ang="0">
                  <a:pos x="T12" y="T13"/>
                </a:cxn>
              </a:cxnLst>
              <a:rect l="0" t="0" r="r" b="b"/>
              <a:pathLst>
                <a:path w="28" h="135">
                  <a:moveTo>
                    <a:pt x="14" y="133"/>
                  </a:moveTo>
                  <a:lnTo>
                    <a:pt x="14" y="133"/>
                  </a:lnTo>
                  <a:cubicBezTo>
                    <a:pt x="13" y="133"/>
                    <a:pt x="11" y="132"/>
                    <a:pt x="11" y="130"/>
                  </a:cubicBezTo>
                  <a:cubicBezTo>
                    <a:pt x="11" y="130"/>
                    <a:pt x="4" y="39"/>
                    <a:pt x="0" y="9"/>
                  </a:cubicBezTo>
                  <a:cubicBezTo>
                    <a:pt x="0" y="9"/>
                    <a:pt x="28" y="0"/>
                    <a:pt x="28" y="6"/>
                  </a:cubicBezTo>
                  <a:lnTo>
                    <a:pt x="26" y="133"/>
                  </a:lnTo>
                  <a:cubicBezTo>
                    <a:pt x="26" y="135"/>
                    <a:pt x="14" y="133"/>
                    <a:pt x="14" y="13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grpSp>
        <p:nvGrpSpPr>
          <p:cNvPr id="22" name="Gruppieren 21">
            <a:extLst>
              <a:ext uri="{FF2B5EF4-FFF2-40B4-BE49-F238E27FC236}">
                <a16:creationId xmlns:a16="http://schemas.microsoft.com/office/drawing/2014/main" id="{95CAEB2C-120A-8805-E85B-4F9649C6A536}"/>
              </a:ext>
            </a:extLst>
          </p:cNvPr>
          <p:cNvGrpSpPr/>
          <p:nvPr/>
        </p:nvGrpSpPr>
        <p:grpSpPr>
          <a:xfrm>
            <a:off x="5713017" y="1278004"/>
            <a:ext cx="358775" cy="344488"/>
            <a:chOff x="4237089" y="1076896"/>
            <a:chExt cx="358775" cy="344488"/>
          </a:xfrm>
          <a:solidFill>
            <a:schemeClr val="accent2">
              <a:alpha val="80000"/>
            </a:schemeClr>
          </a:solidFill>
        </p:grpSpPr>
        <p:sp>
          <p:nvSpPr>
            <p:cNvPr id="23" name="Freeform 68">
              <a:extLst>
                <a:ext uri="{FF2B5EF4-FFF2-40B4-BE49-F238E27FC236}">
                  <a16:creationId xmlns:a16="http://schemas.microsoft.com/office/drawing/2014/main" id="{36186CDE-3CDD-C402-887A-B73F82A1281B}"/>
                </a:ext>
              </a:extLst>
            </p:cNvPr>
            <p:cNvSpPr>
              <a:spLocks/>
            </p:cNvSpPr>
            <p:nvPr/>
          </p:nvSpPr>
          <p:spPr bwMode="auto">
            <a:xfrm>
              <a:off x="4237089" y="1240409"/>
              <a:ext cx="130175" cy="19050"/>
            </a:xfrm>
            <a:custGeom>
              <a:avLst/>
              <a:gdLst>
                <a:gd name="T0" fmla="*/ 132 w 136"/>
                <a:gd name="T1" fmla="*/ 0 h 20"/>
                <a:gd name="T2" fmla="*/ 132 w 136"/>
                <a:gd name="T3" fmla="*/ 0 h 20"/>
                <a:gd name="T4" fmla="*/ 4 w 136"/>
                <a:gd name="T5" fmla="*/ 0 h 20"/>
                <a:gd name="T6" fmla="*/ 0 w 136"/>
                <a:gd name="T7" fmla="*/ 20 h 20"/>
                <a:gd name="T8" fmla="*/ 136 w 136"/>
                <a:gd name="T9" fmla="*/ 16 h 20"/>
                <a:gd name="T10" fmla="*/ 132 w 136"/>
                <a:gd name="T11" fmla="*/ 0 h 20"/>
              </a:gdLst>
              <a:ahLst/>
              <a:cxnLst>
                <a:cxn ang="0">
                  <a:pos x="T0" y="T1"/>
                </a:cxn>
                <a:cxn ang="0">
                  <a:pos x="T2" y="T3"/>
                </a:cxn>
                <a:cxn ang="0">
                  <a:pos x="T4" y="T5"/>
                </a:cxn>
                <a:cxn ang="0">
                  <a:pos x="T6" y="T7"/>
                </a:cxn>
                <a:cxn ang="0">
                  <a:pos x="T8" y="T9"/>
                </a:cxn>
                <a:cxn ang="0">
                  <a:pos x="T10" y="T11"/>
                </a:cxn>
              </a:cxnLst>
              <a:rect l="0" t="0" r="r" b="b"/>
              <a:pathLst>
                <a:path w="136" h="20">
                  <a:moveTo>
                    <a:pt x="132" y="0"/>
                  </a:moveTo>
                  <a:lnTo>
                    <a:pt x="132" y="0"/>
                  </a:lnTo>
                  <a:lnTo>
                    <a:pt x="4" y="0"/>
                  </a:lnTo>
                  <a:lnTo>
                    <a:pt x="0" y="20"/>
                  </a:lnTo>
                  <a:lnTo>
                    <a:pt x="136" y="16"/>
                  </a:lnTo>
                  <a:lnTo>
                    <a:pt x="1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4" name="Freeform 69">
              <a:extLst>
                <a:ext uri="{FF2B5EF4-FFF2-40B4-BE49-F238E27FC236}">
                  <a16:creationId xmlns:a16="http://schemas.microsoft.com/office/drawing/2014/main" id="{35960326-49B3-17DA-5879-7F64188161B8}"/>
                </a:ext>
              </a:extLst>
            </p:cNvPr>
            <p:cNvSpPr>
              <a:spLocks/>
            </p:cNvSpPr>
            <p:nvPr/>
          </p:nvSpPr>
          <p:spPr bwMode="auto">
            <a:xfrm>
              <a:off x="4457751" y="1240409"/>
              <a:ext cx="138113" cy="22225"/>
            </a:xfrm>
            <a:custGeom>
              <a:avLst/>
              <a:gdLst>
                <a:gd name="T0" fmla="*/ 132 w 144"/>
                <a:gd name="T1" fmla="*/ 0 h 23"/>
                <a:gd name="T2" fmla="*/ 132 w 144"/>
                <a:gd name="T3" fmla="*/ 0 h 23"/>
                <a:gd name="T4" fmla="*/ 4 w 144"/>
                <a:gd name="T5" fmla="*/ 0 h 23"/>
                <a:gd name="T6" fmla="*/ 0 w 144"/>
                <a:gd name="T7" fmla="*/ 20 h 23"/>
                <a:gd name="T8" fmla="*/ 136 w 144"/>
                <a:gd name="T9" fmla="*/ 16 h 23"/>
                <a:gd name="T10" fmla="*/ 132 w 144"/>
                <a:gd name="T11" fmla="*/ 0 h 23"/>
              </a:gdLst>
              <a:ahLst/>
              <a:cxnLst>
                <a:cxn ang="0">
                  <a:pos x="T0" y="T1"/>
                </a:cxn>
                <a:cxn ang="0">
                  <a:pos x="T2" y="T3"/>
                </a:cxn>
                <a:cxn ang="0">
                  <a:pos x="T4" y="T5"/>
                </a:cxn>
                <a:cxn ang="0">
                  <a:pos x="T6" y="T7"/>
                </a:cxn>
                <a:cxn ang="0">
                  <a:pos x="T8" y="T9"/>
                </a:cxn>
                <a:cxn ang="0">
                  <a:pos x="T10" y="T11"/>
                </a:cxn>
              </a:cxnLst>
              <a:rect l="0" t="0" r="r" b="b"/>
              <a:pathLst>
                <a:path w="144" h="23">
                  <a:moveTo>
                    <a:pt x="132" y="0"/>
                  </a:moveTo>
                  <a:lnTo>
                    <a:pt x="132" y="0"/>
                  </a:lnTo>
                  <a:lnTo>
                    <a:pt x="4" y="0"/>
                  </a:lnTo>
                  <a:lnTo>
                    <a:pt x="0" y="20"/>
                  </a:lnTo>
                  <a:cubicBezTo>
                    <a:pt x="0" y="20"/>
                    <a:pt x="128" y="23"/>
                    <a:pt x="136" y="16"/>
                  </a:cubicBezTo>
                  <a:cubicBezTo>
                    <a:pt x="144" y="10"/>
                    <a:pt x="132" y="0"/>
                    <a:pt x="13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5" name="Freeform 70">
              <a:extLst>
                <a:ext uri="{FF2B5EF4-FFF2-40B4-BE49-F238E27FC236}">
                  <a16:creationId xmlns:a16="http://schemas.microsoft.com/office/drawing/2014/main" id="{9CAEFFC1-C44B-DBA1-495C-34FEC3261BE8}"/>
                </a:ext>
              </a:extLst>
            </p:cNvPr>
            <p:cNvSpPr>
              <a:spLocks/>
            </p:cNvSpPr>
            <p:nvPr/>
          </p:nvSpPr>
          <p:spPr bwMode="auto">
            <a:xfrm>
              <a:off x="4400601" y="1297559"/>
              <a:ext cx="20638" cy="123825"/>
            </a:xfrm>
            <a:custGeom>
              <a:avLst/>
              <a:gdLst>
                <a:gd name="T0" fmla="*/ 0 w 22"/>
                <a:gd name="T1" fmla="*/ 0 h 131"/>
                <a:gd name="T2" fmla="*/ 0 w 22"/>
                <a:gd name="T3" fmla="*/ 0 h 131"/>
                <a:gd name="T4" fmla="*/ 0 w 22"/>
                <a:gd name="T5" fmla="*/ 131 h 131"/>
                <a:gd name="T6" fmla="*/ 22 w 22"/>
                <a:gd name="T7" fmla="*/ 127 h 131"/>
                <a:gd name="T8" fmla="*/ 18 w 22"/>
                <a:gd name="T9" fmla="*/ 8 h 131"/>
                <a:gd name="T10" fmla="*/ 0 w 22"/>
                <a:gd name="T11" fmla="*/ 0 h 131"/>
              </a:gdLst>
              <a:ahLst/>
              <a:cxnLst>
                <a:cxn ang="0">
                  <a:pos x="T0" y="T1"/>
                </a:cxn>
                <a:cxn ang="0">
                  <a:pos x="T2" y="T3"/>
                </a:cxn>
                <a:cxn ang="0">
                  <a:pos x="T4" y="T5"/>
                </a:cxn>
                <a:cxn ang="0">
                  <a:pos x="T6" y="T7"/>
                </a:cxn>
                <a:cxn ang="0">
                  <a:pos x="T8" y="T9"/>
                </a:cxn>
                <a:cxn ang="0">
                  <a:pos x="T10" y="T11"/>
                </a:cxn>
              </a:cxnLst>
              <a:rect l="0" t="0" r="r" b="b"/>
              <a:pathLst>
                <a:path w="22" h="131">
                  <a:moveTo>
                    <a:pt x="0" y="0"/>
                  </a:moveTo>
                  <a:lnTo>
                    <a:pt x="0" y="0"/>
                  </a:lnTo>
                  <a:lnTo>
                    <a:pt x="0" y="131"/>
                  </a:lnTo>
                  <a:lnTo>
                    <a:pt x="22" y="127"/>
                  </a:lnTo>
                  <a:lnTo>
                    <a:pt x="18" y="8"/>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6" name="Freeform 71">
              <a:extLst>
                <a:ext uri="{FF2B5EF4-FFF2-40B4-BE49-F238E27FC236}">
                  <a16:creationId xmlns:a16="http://schemas.microsoft.com/office/drawing/2014/main" id="{53CAC0DD-9CD9-1424-B23B-3901C621FB0B}"/>
                </a:ext>
              </a:extLst>
            </p:cNvPr>
            <p:cNvSpPr>
              <a:spLocks/>
            </p:cNvSpPr>
            <p:nvPr/>
          </p:nvSpPr>
          <p:spPr bwMode="auto">
            <a:xfrm>
              <a:off x="4395839" y="1076896"/>
              <a:ext cx="28575" cy="133350"/>
            </a:xfrm>
            <a:custGeom>
              <a:avLst/>
              <a:gdLst>
                <a:gd name="T0" fmla="*/ 15 w 30"/>
                <a:gd name="T1" fmla="*/ 139 h 140"/>
                <a:gd name="T2" fmla="*/ 15 w 30"/>
                <a:gd name="T3" fmla="*/ 139 h 140"/>
                <a:gd name="T4" fmla="*/ 12 w 30"/>
                <a:gd name="T5" fmla="*/ 135 h 140"/>
                <a:gd name="T6" fmla="*/ 0 w 30"/>
                <a:gd name="T7" fmla="*/ 9 h 140"/>
                <a:gd name="T8" fmla="*/ 30 w 30"/>
                <a:gd name="T9" fmla="*/ 6 h 140"/>
                <a:gd name="T10" fmla="*/ 28 w 30"/>
                <a:gd name="T11" fmla="*/ 138 h 140"/>
                <a:gd name="T12" fmla="*/ 15 w 30"/>
                <a:gd name="T13" fmla="*/ 139 h 140"/>
              </a:gdLst>
              <a:ahLst/>
              <a:cxnLst>
                <a:cxn ang="0">
                  <a:pos x="T0" y="T1"/>
                </a:cxn>
                <a:cxn ang="0">
                  <a:pos x="T2" y="T3"/>
                </a:cxn>
                <a:cxn ang="0">
                  <a:pos x="T4" y="T5"/>
                </a:cxn>
                <a:cxn ang="0">
                  <a:pos x="T6" y="T7"/>
                </a:cxn>
                <a:cxn ang="0">
                  <a:pos x="T8" y="T9"/>
                </a:cxn>
                <a:cxn ang="0">
                  <a:pos x="T10" y="T11"/>
                </a:cxn>
                <a:cxn ang="0">
                  <a:pos x="T12" y="T13"/>
                </a:cxn>
              </a:cxnLst>
              <a:rect l="0" t="0" r="r" b="b"/>
              <a:pathLst>
                <a:path w="30" h="140">
                  <a:moveTo>
                    <a:pt x="15" y="139"/>
                  </a:moveTo>
                  <a:lnTo>
                    <a:pt x="15" y="139"/>
                  </a:lnTo>
                  <a:cubicBezTo>
                    <a:pt x="13" y="139"/>
                    <a:pt x="12" y="137"/>
                    <a:pt x="12" y="135"/>
                  </a:cubicBezTo>
                  <a:cubicBezTo>
                    <a:pt x="12" y="135"/>
                    <a:pt x="4" y="40"/>
                    <a:pt x="0" y="9"/>
                  </a:cubicBezTo>
                  <a:cubicBezTo>
                    <a:pt x="0" y="9"/>
                    <a:pt x="30" y="0"/>
                    <a:pt x="30" y="6"/>
                  </a:cubicBezTo>
                  <a:lnTo>
                    <a:pt x="28" y="138"/>
                  </a:lnTo>
                  <a:cubicBezTo>
                    <a:pt x="28" y="140"/>
                    <a:pt x="15" y="139"/>
                    <a:pt x="15" y="13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sp>
        <p:nvSpPr>
          <p:cNvPr id="27" name="Freeform 22">
            <a:extLst>
              <a:ext uri="{FF2B5EF4-FFF2-40B4-BE49-F238E27FC236}">
                <a16:creationId xmlns:a16="http://schemas.microsoft.com/office/drawing/2014/main" id="{ECB022C8-63D8-80AE-ED8D-93A8388CDF63}"/>
              </a:ext>
            </a:extLst>
          </p:cNvPr>
          <p:cNvSpPr>
            <a:spLocks noChangeAspect="1" noEditPoints="1"/>
          </p:cNvSpPr>
          <p:nvPr/>
        </p:nvSpPr>
        <p:spPr bwMode="auto">
          <a:xfrm>
            <a:off x="2095815" y="2228833"/>
            <a:ext cx="552900" cy="558000"/>
          </a:xfrm>
          <a:custGeom>
            <a:avLst/>
            <a:gdLst>
              <a:gd name="T0" fmla="*/ 1086 w 1797"/>
              <a:gd name="T1" fmla="*/ 1814 h 1814"/>
              <a:gd name="T2" fmla="*/ 1086 w 1797"/>
              <a:gd name="T3" fmla="*/ 1814 h 1814"/>
              <a:gd name="T4" fmla="*/ 709 w 1797"/>
              <a:gd name="T5" fmla="*/ 1342 h 1814"/>
              <a:gd name="T6" fmla="*/ 0 w 1797"/>
              <a:gd name="T7" fmla="*/ 1553 h 1814"/>
              <a:gd name="T8" fmla="*/ 409 w 1797"/>
              <a:gd name="T9" fmla="*/ 957 h 1814"/>
              <a:gd name="T10" fmla="*/ 89 w 1797"/>
              <a:gd name="T11" fmla="*/ 439 h 1814"/>
              <a:gd name="T12" fmla="*/ 650 w 1797"/>
              <a:gd name="T13" fmla="*/ 676 h 1814"/>
              <a:gd name="T14" fmla="*/ 906 w 1797"/>
              <a:gd name="T15" fmla="*/ 0 h 1814"/>
              <a:gd name="T16" fmla="*/ 1070 w 1797"/>
              <a:gd name="T17" fmla="*/ 734 h 1814"/>
              <a:gd name="T18" fmla="*/ 1797 w 1797"/>
              <a:gd name="T19" fmla="*/ 919 h 1814"/>
              <a:gd name="T20" fmla="*/ 1117 w 1797"/>
              <a:gd name="T21" fmla="*/ 1167 h 1814"/>
              <a:gd name="T22" fmla="*/ 1086 w 1797"/>
              <a:gd name="T23" fmla="*/ 1814 h 1814"/>
              <a:gd name="T24" fmla="*/ 753 w 1797"/>
              <a:gd name="T25" fmla="*/ 1202 h 1814"/>
              <a:gd name="T26" fmla="*/ 753 w 1797"/>
              <a:gd name="T27" fmla="*/ 1202 h 1814"/>
              <a:gd name="T28" fmla="*/ 979 w 1797"/>
              <a:gd name="T29" fmla="*/ 1484 h 1814"/>
              <a:gd name="T30" fmla="*/ 999 w 1797"/>
              <a:gd name="T31" fmla="*/ 1080 h 1814"/>
              <a:gd name="T32" fmla="*/ 1383 w 1797"/>
              <a:gd name="T33" fmla="*/ 940 h 1814"/>
              <a:gd name="T34" fmla="*/ 967 w 1797"/>
              <a:gd name="T35" fmla="*/ 834 h 1814"/>
              <a:gd name="T36" fmla="*/ 876 w 1797"/>
              <a:gd name="T37" fmla="*/ 425 h 1814"/>
              <a:gd name="T38" fmla="*/ 719 w 1797"/>
              <a:gd name="T39" fmla="*/ 838 h 1814"/>
              <a:gd name="T40" fmla="*/ 394 w 1797"/>
              <a:gd name="T41" fmla="*/ 701 h 1814"/>
              <a:gd name="T42" fmla="*/ 555 w 1797"/>
              <a:gd name="T43" fmla="*/ 961 h 1814"/>
              <a:gd name="T44" fmla="*/ 296 w 1797"/>
              <a:gd name="T45" fmla="*/ 1337 h 1814"/>
              <a:gd name="T46" fmla="*/ 753 w 1797"/>
              <a:gd name="T47" fmla="*/ 1202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97" h="1814">
                <a:moveTo>
                  <a:pt x="1086" y="1814"/>
                </a:moveTo>
                <a:lnTo>
                  <a:pt x="1086" y="1814"/>
                </a:lnTo>
                <a:lnTo>
                  <a:pt x="709" y="1342"/>
                </a:lnTo>
                <a:lnTo>
                  <a:pt x="0" y="1553"/>
                </a:lnTo>
                <a:lnTo>
                  <a:pt x="409" y="957"/>
                </a:lnTo>
                <a:lnTo>
                  <a:pt x="89" y="439"/>
                </a:lnTo>
                <a:lnTo>
                  <a:pt x="650" y="676"/>
                </a:lnTo>
                <a:lnTo>
                  <a:pt x="906" y="0"/>
                </a:lnTo>
                <a:lnTo>
                  <a:pt x="1070" y="734"/>
                </a:lnTo>
                <a:lnTo>
                  <a:pt x="1797" y="919"/>
                </a:lnTo>
                <a:lnTo>
                  <a:pt x="1117" y="1167"/>
                </a:lnTo>
                <a:lnTo>
                  <a:pt x="1086" y="1814"/>
                </a:lnTo>
                <a:close/>
                <a:moveTo>
                  <a:pt x="753" y="1202"/>
                </a:moveTo>
                <a:lnTo>
                  <a:pt x="753" y="1202"/>
                </a:lnTo>
                <a:lnTo>
                  <a:pt x="979" y="1484"/>
                </a:lnTo>
                <a:lnTo>
                  <a:pt x="999" y="1080"/>
                </a:lnTo>
                <a:lnTo>
                  <a:pt x="1383" y="940"/>
                </a:lnTo>
                <a:lnTo>
                  <a:pt x="967" y="834"/>
                </a:lnTo>
                <a:lnTo>
                  <a:pt x="876" y="425"/>
                </a:lnTo>
                <a:lnTo>
                  <a:pt x="719" y="838"/>
                </a:lnTo>
                <a:lnTo>
                  <a:pt x="394" y="701"/>
                </a:lnTo>
                <a:lnTo>
                  <a:pt x="555" y="961"/>
                </a:lnTo>
                <a:lnTo>
                  <a:pt x="296" y="1337"/>
                </a:lnTo>
                <a:lnTo>
                  <a:pt x="753" y="120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nvGrpSpPr>
          <p:cNvPr id="30" name="Gruppieren 29">
            <a:extLst>
              <a:ext uri="{FF2B5EF4-FFF2-40B4-BE49-F238E27FC236}">
                <a16:creationId xmlns:a16="http://schemas.microsoft.com/office/drawing/2014/main" id="{5ED77F12-2006-6756-EBF2-D5904CE041E4}"/>
              </a:ext>
            </a:extLst>
          </p:cNvPr>
          <p:cNvGrpSpPr/>
          <p:nvPr/>
        </p:nvGrpSpPr>
        <p:grpSpPr>
          <a:xfrm>
            <a:off x="1632510" y="3810249"/>
            <a:ext cx="358775" cy="344488"/>
            <a:chOff x="4237089" y="1076896"/>
            <a:chExt cx="358775" cy="344488"/>
          </a:xfrm>
          <a:solidFill>
            <a:schemeClr val="accent2">
              <a:alpha val="80000"/>
            </a:schemeClr>
          </a:solidFill>
        </p:grpSpPr>
        <p:sp>
          <p:nvSpPr>
            <p:cNvPr id="31" name="Freeform 68">
              <a:extLst>
                <a:ext uri="{FF2B5EF4-FFF2-40B4-BE49-F238E27FC236}">
                  <a16:creationId xmlns:a16="http://schemas.microsoft.com/office/drawing/2014/main" id="{2F749921-47ED-2981-E958-8DC3273C914C}"/>
                </a:ext>
              </a:extLst>
            </p:cNvPr>
            <p:cNvSpPr>
              <a:spLocks/>
            </p:cNvSpPr>
            <p:nvPr/>
          </p:nvSpPr>
          <p:spPr bwMode="auto">
            <a:xfrm>
              <a:off x="4237089" y="1240409"/>
              <a:ext cx="130175" cy="19050"/>
            </a:xfrm>
            <a:custGeom>
              <a:avLst/>
              <a:gdLst>
                <a:gd name="T0" fmla="*/ 132 w 136"/>
                <a:gd name="T1" fmla="*/ 0 h 20"/>
                <a:gd name="T2" fmla="*/ 132 w 136"/>
                <a:gd name="T3" fmla="*/ 0 h 20"/>
                <a:gd name="T4" fmla="*/ 4 w 136"/>
                <a:gd name="T5" fmla="*/ 0 h 20"/>
                <a:gd name="T6" fmla="*/ 0 w 136"/>
                <a:gd name="T7" fmla="*/ 20 h 20"/>
                <a:gd name="T8" fmla="*/ 136 w 136"/>
                <a:gd name="T9" fmla="*/ 16 h 20"/>
                <a:gd name="T10" fmla="*/ 132 w 136"/>
                <a:gd name="T11" fmla="*/ 0 h 20"/>
              </a:gdLst>
              <a:ahLst/>
              <a:cxnLst>
                <a:cxn ang="0">
                  <a:pos x="T0" y="T1"/>
                </a:cxn>
                <a:cxn ang="0">
                  <a:pos x="T2" y="T3"/>
                </a:cxn>
                <a:cxn ang="0">
                  <a:pos x="T4" y="T5"/>
                </a:cxn>
                <a:cxn ang="0">
                  <a:pos x="T6" y="T7"/>
                </a:cxn>
                <a:cxn ang="0">
                  <a:pos x="T8" y="T9"/>
                </a:cxn>
                <a:cxn ang="0">
                  <a:pos x="T10" y="T11"/>
                </a:cxn>
              </a:cxnLst>
              <a:rect l="0" t="0" r="r" b="b"/>
              <a:pathLst>
                <a:path w="136" h="20">
                  <a:moveTo>
                    <a:pt x="132" y="0"/>
                  </a:moveTo>
                  <a:lnTo>
                    <a:pt x="132" y="0"/>
                  </a:lnTo>
                  <a:lnTo>
                    <a:pt x="4" y="0"/>
                  </a:lnTo>
                  <a:lnTo>
                    <a:pt x="0" y="20"/>
                  </a:lnTo>
                  <a:lnTo>
                    <a:pt x="136" y="16"/>
                  </a:lnTo>
                  <a:lnTo>
                    <a:pt x="1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32" name="Freeform 69">
              <a:extLst>
                <a:ext uri="{FF2B5EF4-FFF2-40B4-BE49-F238E27FC236}">
                  <a16:creationId xmlns:a16="http://schemas.microsoft.com/office/drawing/2014/main" id="{27A0EF88-D3DC-514B-3511-BD58E5079651}"/>
                </a:ext>
              </a:extLst>
            </p:cNvPr>
            <p:cNvSpPr>
              <a:spLocks/>
            </p:cNvSpPr>
            <p:nvPr/>
          </p:nvSpPr>
          <p:spPr bwMode="auto">
            <a:xfrm>
              <a:off x="4457751" y="1240409"/>
              <a:ext cx="138113" cy="22225"/>
            </a:xfrm>
            <a:custGeom>
              <a:avLst/>
              <a:gdLst>
                <a:gd name="T0" fmla="*/ 132 w 144"/>
                <a:gd name="T1" fmla="*/ 0 h 23"/>
                <a:gd name="T2" fmla="*/ 132 w 144"/>
                <a:gd name="T3" fmla="*/ 0 h 23"/>
                <a:gd name="T4" fmla="*/ 4 w 144"/>
                <a:gd name="T5" fmla="*/ 0 h 23"/>
                <a:gd name="T6" fmla="*/ 0 w 144"/>
                <a:gd name="T7" fmla="*/ 20 h 23"/>
                <a:gd name="T8" fmla="*/ 136 w 144"/>
                <a:gd name="T9" fmla="*/ 16 h 23"/>
                <a:gd name="T10" fmla="*/ 132 w 144"/>
                <a:gd name="T11" fmla="*/ 0 h 23"/>
              </a:gdLst>
              <a:ahLst/>
              <a:cxnLst>
                <a:cxn ang="0">
                  <a:pos x="T0" y="T1"/>
                </a:cxn>
                <a:cxn ang="0">
                  <a:pos x="T2" y="T3"/>
                </a:cxn>
                <a:cxn ang="0">
                  <a:pos x="T4" y="T5"/>
                </a:cxn>
                <a:cxn ang="0">
                  <a:pos x="T6" y="T7"/>
                </a:cxn>
                <a:cxn ang="0">
                  <a:pos x="T8" y="T9"/>
                </a:cxn>
                <a:cxn ang="0">
                  <a:pos x="T10" y="T11"/>
                </a:cxn>
              </a:cxnLst>
              <a:rect l="0" t="0" r="r" b="b"/>
              <a:pathLst>
                <a:path w="144" h="23">
                  <a:moveTo>
                    <a:pt x="132" y="0"/>
                  </a:moveTo>
                  <a:lnTo>
                    <a:pt x="132" y="0"/>
                  </a:lnTo>
                  <a:lnTo>
                    <a:pt x="4" y="0"/>
                  </a:lnTo>
                  <a:lnTo>
                    <a:pt x="0" y="20"/>
                  </a:lnTo>
                  <a:cubicBezTo>
                    <a:pt x="0" y="20"/>
                    <a:pt x="128" y="23"/>
                    <a:pt x="136" y="16"/>
                  </a:cubicBezTo>
                  <a:cubicBezTo>
                    <a:pt x="144" y="10"/>
                    <a:pt x="132" y="0"/>
                    <a:pt x="13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33" name="Freeform 70">
              <a:extLst>
                <a:ext uri="{FF2B5EF4-FFF2-40B4-BE49-F238E27FC236}">
                  <a16:creationId xmlns:a16="http://schemas.microsoft.com/office/drawing/2014/main" id="{C7A23152-B859-6858-7393-7198656DB2B1}"/>
                </a:ext>
              </a:extLst>
            </p:cNvPr>
            <p:cNvSpPr>
              <a:spLocks/>
            </p:cNvSpPr>
            <p:nvPr/>
          </p:nvSpPr>
          <p:spPr bwMode="auto">
            <a:xfrm>
              <a:off x="4400601" y="1297559"/>
              <a:ext cx="20638" cy="123825"/>
            </a:xfrm>
            <a:custGeom>
              <a:avLst/>
              <a:gdLst>
                <a:gd name="T0" fmla="*/ 0 w 22"/>
                <a:gd name="T1" fmla="*/ 0 h 131"/>
                <a:gd name="T2" fmla="*/ 0 w 22"/>
                <a:gd name="T3" fmla="*/ 0 h 131"/>
                <a:gd name="T4" fmla="*/ 0 w 22"/>
                <a:gd name="T5" fmla="*/ 131 h 131"/>
                <a:gd name="T6" fmla="*/ 22 w 22"/>
                <a:gd name="T7" fmla="*/ 127 h 131"/>
                <a:gd name="T8" fmla="*/ 18 w 22"/>
                <a:gd name="T9" fmla="*/ 8 h 131"/>
                <a:gd name="T10" fmla="*/ 0 w 22"/>
                <a:gd name="T11" fmla="*/ 0 h 131"/>
              </a:gdLst>
              <a:ahLst/>
              <a:cxnLst>
                <a:cxn ang="0">
                  <a:pos x="T0" y="T1"/>
                </a:cxn>
                <a:cxn ang="0">
                  <a:pos x="T2" y="T3"/>
                </a:cxn>
                <a:cxn ang="0">
                  <a:pos x="T4" y="T5"/>
                </a:cxn>
                <a:cxn ang="0">
                  <a:pos x="T6" y="T7"/>
                </a:cxn>
                <a:cxn ang="0">
                  <a:pos x="T8" y="T9"/>
                </a:cxn>
                <a:cxn ang="0">
                  <a:pos x="T10" y="T11"/>
                </a:cxn>
              </a:cxnLst>
              <a:rect l="0" t="0" r="r" b="b"/>
              <a:pathLst>
                <a:path w="22" h="131">
                  <a:moveTo>
                    <a:pt x="0" y="0"/>
                  </a:moveTo>
                  <a:lnTo>
                    <a:pt x="0" y="0"/>
                  </a:lnTo>
                  <a:lnTo>
                    <a:pt x="0" y="131"/>
                  </a:lnTo>
                  <a:lnTo>
                    <a:pt x="22" y="127"/>
                  </a:lnTo>
                  <a:lnTo>
                    <a:pt x="18" y="8"/>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34" name="Freeform 71">
              <a:extLst>
                <a:ext uri="{FF2B5EF4-FFF2-40B4-BE49-F238E27FC236}">
                  <a16:creationId xmlns:a16="http://schemas.microsoft.com/office/drawing/2014/main" id="{EFBC2453-08C8-C498-FC6F-44F62F66724C}"/>
                </a:ext>
              </a:extLst>
            </p:cNvPr>
            <p:cNvSpPr>
              <a:spLocks/>
            </p:cNvSpPr>
            <p:nvPr/>
          </p:nvSpPr>
          <p:spPr bwMode="auto">
            <a:xfrm>
              <a:off x="4395839" y="1076896"/>
              <a:ext cx="28575" cy="133350"/>
            </a:xfrm>
            <a:custGeom>
              <a:avLst/>
              <a:gdLst>
                <a:gd name="T0" fmla="*/ 15 w 30"/>
                <a:gd name="T1" fmla="*/ 139 h 140"/>
                <a:gd name="T2" fmla="*/ 15 w 30"/>
                <a:gd name="T3" fmla="*/ 139 h 140"/>
                <a:gd name="T4" fmla="*/ 12 w 30"/>
                <a:gd name="T5" fmla="*/ 135 h 140"/>
                <a:gd name="T6" fmla="*/ 0 w 30"/>
                <a:gd name="T7" fmla="*/ 9 h 140"/>
                <a:gd name="T8" fmla="*/ 30 w 30"/>
                <a:gd name="T9" fmla="*/ 6 h 140"/>
                <a:gd name="T10" fmla="*/ 28 w 30"/>
                <a:gd name="T11" fmla="*/ 138 h 140"/>
                <a:gd name="T12" fmla="*/ 15 w 30"/>
                <a:gd name="T13" fmla="*/ 139 h 140"/>
              </a:gdLst>
              <a:ahLst/>
              <a:cxnLst>
                <a:cxn ang="0">
                  <a:pos x="T0" y="T1"/>
                </a:cxn>
                <a:cxn ang="0">
                  <a:pos x="T2" y="T3"/>
                </a:cxn>
                <a:cxn ang="0">
                  <a:pos x="T4" y="T5"/>
                </a:cxn>
                <a:cxn ang="0">
                  <a:pos x="T6" y="T7"/>
                </a:cxn>
                <a:cxn ang="0">
                  <a:pos x="T8" y="T9"/>
                </a:cxn>
                <a:cxn ang="0">
                  <a:pos x="T10" y="T11"/>
                </a:cxn>
                <a:cxn ang="0">
                  <a:pos x="T12" y="T13"/>
                </a:cxn>
              </a:cxnLst>
              <a:rect l="0" t="0" r="r" b="b"/>
              <a:pathLst>
                <a:path w="30" h="140">
                  <a:moveTo>
                    <a:pt x="15" y="139"/>
                  </a:moveTo>
                  <a:lnTo>
                    <a:pt x="15" y="139"/>
                  </a:lnTo>
                  <a:cubicBezTo>
                    <a:pt x="13" y="139"/>
                    <a:pt x="12" y="137"/>
                    <a:pt x="12" y="135"/>
                  </a:cubicBezTo>
                  <a:cubicBezTo>
                    <a:pt x="12" y="135"/>
                    <a:pt x="4" y="40"/>
                    <a:pt x="0" y="9"/>
                  </a:cubicBezTo>
                  <a:cubicBezTo>
                    <a:pt x="0" y="9"/>
                    <a:pt x="30" y="0"/>
                    <a:pt x="30" y="6"/>
                  </a:cubicBezTo>
                  <a:lnTo>
                    <a:pt x="28" y="138"/>
                  </a:lnTo>
                  <a:cubicBezTo>
                    <a:pt x="28" y="140"/>
                    <a:pt x="15" y="139"/>
                    <a:pt x="15" y="13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sp>
        <p:nvSpPr>
          <p:cNvPr id="42" name="Freeform 34">
            <a:extLst>
              <a:ext uri="{FF2B5EF4-FFF2-40B4-BE49-F238E27FC236}">
                <a16:creationId xmlns:a16="http://schemas.microsoft.com/office/drawing/2014/main" id="{A53D9409-33B9-ED63-DAA8-7E1B33E1887D}"/>
              </a:ext>
            </a:extLst>
          </p:cNvPr>
          <p:cNvSpPr>
            <a:spLocks/>
          </p:cNvSpPr>
          <p:nvPr/>
        </p:nvSpPr>
        <p:spPr bwMode="auto">
          <a:xfrm rot="14573656">
            <a:off x="9221705" y="4880262"/>
            <a:ext cx="400186" cy="362545"/>
          </a:xfrm>
          <a:custGeom>
            <a:avLst/>
            <a:gdLst>
              <a:gd name="T0" fmla="*/ 95 w 335"/>
              <a:gd name="T1" fmla="*/ 130 h 304"/>
              <a:gd name="T2" fmla="*/ 95 w 335"/>
              <a:gd name="T3" fmla="*/ 130 h 304"/>
              <a:gd name="T4" fmla="*/ 0 w 335"/>
              <a:gd name="T5" fmla="*/ 120 h 304"/>
              <a:gd name="T6" fmla="*/ 73 w 335"/>
              <a:gd name="T7" fmla="*/ 180 h 304"/>
              <a:gd name="T8" fmla="*/ 7 w 335"/>
              <a:gd name="T9" fmla="*/ 256 h 304"/>
              <a:gd name="T10" fmla="*/ 101 w 335"/>
              <a:gd name="T11" fmla="*/ 234 h 304"/>
              <a:gd name="T12" fmla="*/ 230 w 335"/>
              <a:gd name="T13" fmla="*/ 304 h 304"/>
              <a:gd name="T14" fmla="*/ 180 w 335"/>
              <a:gd name="T15" fmla="*/ 205 h 304"/>
              <a:gd name="T16" fmla="*/ 335 w 335"/>
              <a:gd name="T17" fmla="*/ 148 h 304"/>
              <a:gd name="T18" fmla="*/ 147 w 335"/>
              <a:gd name="T19" fmla="*/ 127 h 304"/>
              <a:gd name="T20" fmla="*/ 125 w 335"/>
              <a:gd name="T21" fmla="*/ 0 h 304"/>
              <a:gd name="T22" fmla="*/ 95 w 335"/>
              <a:gd name="T23" fmla="*/ 13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04">
                <a:moveTo>
                  <a:pt x="95" y="130"/>
                </a:moveTo>
                <a:lnTo>
                  <a:pt x="95" y="130"/>
                </a:lnTo>
                <a:lnTo>
                  <a:pt x="0" y="120"/>
                </a:lnTo>
                <a:lnTo>
                  <a:pt x="73" y="180"/>
                </a:lnTo>
                <a:lnTo>
                  <a:pt x="7" y="256"/>
                </a:lnTo>
                <a:lnTo>
                  <a:pt x="101" y="234"/>
                </a:lnTo>
                <a:lnTo>
                  <a:pt x="230" y="304"/>
                </a:lnTo>
                <a:lnTo>
                  <a:pt x="180" y="205"/>
                </a:lnTo>
                <a:lnTo>
                  <a:pt x="335" y="148"/>
                </a:lnTo>
                <a:lnTo>
                  <a:pt x="147" y="127"/>
                </a:lnTo>
                <a:lnTo>
                  <a:pt x="125" y="0"/>
                </a:lnTo>
                <a:lnTo>
                  <a:pt x="95" y="130"/>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43" name="Freeform 35">
            <a:extLst>
              <a:ext uri="{FF2B5EF4-FFF2-40B4-BE49-F238E27FC236}">
                <a16:creationId xmlns:a16="http://schemas.microsoft.com/office/drawing/2014/main" id="{459331DC-0E58-5002-5504-23A1CBB72F2B}"/>
              </a:ext>
            </a:extLst>
          </p:cNvPr>
          <p:cNvSpPr>
            <a:spLocks/>
          </p:cNvSpPr>
          <p:nvPr/>
        </p:nvSpPr>
        <p:spPr bwMode="auto">
          <a:xfrm>
            <a:off x="7884950" y="6287709"/>
            <a:ext cx="218443" cy="235086"/>
          </a:xfrm>
          <a:custGeom>
            <a:avLst/>
            <a:gdLst>
              <a:gd name="T0" fmla="*/ 28 w 175"/>
              <a:gd name="T1" fmla="*/ 158 h 188"/>
              <a:gd name="T2" fmla="*/ 28 w 175"/>
              <a:gd name="T3" fmla="*/ 158 h 188"/>
              <a:gd name="T4" fmla="*/ 75 w 175"/>
              <a:gd name="T5" fmla="*/ 137 h 188"/>
              <a:gd name="T6" fmla="*/ 96 w 175"/>
              <a:gd name="T7" fmla="*/ 188 h 188"/>
              <a:gd name="T8" fmla="*/ 109 w 175"/>
              <a:gd name="T9" fmla="*/ 137 h 188"/>
              <a:gd name="T10" fmla="*/ 175 w 175"/>
              <a:gd name="T11" fmla="*/ 91 h 188"/>
              <a:gd name="T12" fmla="*/ 114 w 175"/>
              <a:gd name="T13" fmla="*/ 91 h 188"/>
              <a:gd name="T14" fmla="*/ 124 w 175"/>
              <a:gd name="T15" fmla="*/ 0 h 188"/>
              <a:gd name="T16" fmla="*/ 67 w 175"/>
              <a:gd name="T17" fmla="*/ 88 h 188"/>
              <a:gd name="T18" fmla="*/ 0 w 175"/>
              <a:gd name="T19" fmla="*/ 67 h 188"/>
              <a:gd name="T20" fmla="*/ 56 w 175"/>
              <a:gd name="T21" fmla="*/ 114 h 188"/>
              <a:gd name="T22" fmla="*/ 28 w 175"/>
              <a:gd name="T23" fmla="*/ 1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8"/>
                </a:moveTo>
                <a:lnTo>
                  <a:pt x="28" y="158"/>
                </a:lnTo>
                <a:lnTo>
                  <a:pt x="75" y="137"/>
                </a:lnTo>
                <a:lnTo>
                  <a:pt x="96" y="188"/>
                </a:lnTo>
                <a:lnTo>
                  <a:pt x="109" y="137"/>
                </a:lnTo>
                <a:lnTo>
                  <a:pt x="175" y="91"/>
                </a:lnTo>
                <a:lnTo>
                  <a:pt x="114" y="91"/>
                </a:lnTo>
                <a:lnTo>
                  <a:pt x="124" y="0"/>
                </a:lnTo>
                <a:lnTo>
                  <a:pt x="67" y="88"/>
                </a:lnTo>
                <a:lnTo>
                  <a:pt x="0" y="67"/>
                </a:lnTo>
                <a:lnTo>
                  <a:pt x="56" y="114"/>
                </a:lnTo>
                <a:lnTo>
                  <a:pt x="28" y="158"/>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nvGrpSpPr>
          <p:cNvPr id="44" name="Gruppieren 43">
            <a:extLst>
              <a:ext uri="{FF2B5EF4-FFF2-40B4-BE49-F238E27FC236}">
                <a16:creationId xmlns:a16="http://schemas.microsoft.com/office/drawing/2014/main" id="{82ED25D8-078C-C93D-28A8-713142265DC3}"/>
              </a:ext>
            </a:extLst>
          </p:cNvPr>
          <p:cNvGrpSpPr>
            <a:grpSpLocks noChangeAspect="1"/>
          </p:cNvGrpSpPr>
          <p:nvPr/>
        </p:nvGrpSpPr>
        <p:grpSpPr>
          <a:xfrm>
            <a:off x="8108589" y="5748486"/>
            <a:ext cx="347246" cy="345600"/>
            <a:chOff x="4189464" y="2386584"/>
            <a:chExt cx="334963" cy="333375"/>
          </a:xfrm>
          <a:solidFill>
            <a:schemeClr val="accent1"/>
          </a:solidFill>
        </p:grpSpPr>
        <p:sp>
          <p:nvSpPr>
            <p:cNvPr id="45" name="Freeform 60">
              <a:extLst>
                <a:ext uri="{FF2B5EF4-FFF2-40B4-BE49-F238E27FC236}">
                  <a16:creationId xmlns:a16="http://schemas.microsoft.com/office/drawing/2014/main" id="{064C581A-E303-9E1B-9E0E-D0FA887DC7D0}"/>
                </a:ext>
              </a:extLst>
            </p:cNvPr>
            <p:cNvSpPr>
              <a:spLocks/>
            </p:cNvSpPr>
            <p:nvPr/>
          </p:nvSpPr>
          <p:spPr bwMode="auto">
            <a:xfrm>
              <a:off x="4189464" y="2543746"/>
              <a:ext cx="120650" cy="17463"/>
            </a:xfrm>
            <a:custGeom>
              <a:avLst/>
              <a:gdLst>
                <a:gd name="T0" fmla="*/ 123 w 127"/>
                <a:gd name="T1" fmla="*/ 0 h 19"/>
                <a:gd name="T2" fmla="*/ 123 w 127"/>
                <a:gd name="T3" fmla="*/ 0 h 19"/>
                <a:gd name="T4" fmla="*/ 3 w 127"/>
                <a:gd name="T5" fmla="*/ 0 h 19"/>
                <a:gd name="T6" fmla="*/ 0 w 127"/>
                <a:gd name="T7" fmla="*/ 19 h 19"/>
                <a:gd name="T8" fmla="*/ 127 w 127"/>
                <a:gd name="T9" fmla="*/ 16 h 19"/>
                <a:gd name="T10" fmla="*/ 123 w 127"/>
                <a:gd name="T11" fmla="*/ 0 h 19"/>
              </a:gdLst>
              <a:ahLst/>
              <a:cxnLst>
                <a:cxn ang="0">
                  <a:pos x="T0" y="T1"/>
                </a:cxn>
                <a:cxn ang="0">
                  <a:pos x="T2" y="T3"/>
                </a:cxn>
                <a:cxn ang="0">
                  <a:pos x="T4" y="T5"/>
                </a:cxn>
                <a:cxn ang="0">
                  <a:pos x="T6" y="T7"/>
                </a:cxn>
                <a:cxn ang="0">
                  <a:pos x="T8" y="T9"/>
                </a:cxn>
                <a:cxn ang="0">
                  <a:pos x="T10" y="T11"/>
                </a:cxn>
              </a:cxnLst>
              <a:rect l="0" t="0" r="r" b="b"/>
              <a:pathLst>
                <a:path w="127" h="19">
                  <a:moveTo>
                    <a:pt x="123" y="0"/>
                  </a:moveTo>
                  <a:lnTo>
                    <a:pt x="123" y="0"/>
                  </a:lnTo>
                  <a:lnTo>
                    <a:pt x="3" y="0"/>
                  </a:lnTo>
                  <a:lnTo>
                    <a:pt x="0" y="19"/>
                  </a:lnTo>
                  <a:lnTo>
                    <a:pt x="127" y="16"/>
                  </a:lnTo>
                  <a:lnTo>
                    <a:pt x="1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46" name="Freeform 61">
              <a:extLst>
                <a:ext uri="{FF2B5EF4-FFF2-40B4-BE49-F238E27FC236}">
                  <a16:creationId xmlns:a16="http://schemas.microsoft.com/office/drawing/2014/main" id="{EA8FC918-4404-85AA-B831-F06B9C45C81B}"/>
                </a:ext>
              </a:extLst>
            </p:cNvPr>
            <p:cNvSpPr>
              <a:spLocks/>
            </p:cNvSpPr>
            <p:nvPr/>
          </p:nvSpPr>
          <p:spPr bwMode="auto">
            <a:xfrm>
              <a:off x="4395839" y="2545334"/>
              <a:ext cx="128588" cy="20638"/>
            </a:xfrm>
            <a:custGeom>
              <a:avLst/>
              <a:gdLst>
                <a:gd name="T0" fmla="*/ 124 w 135"/>
                <a:gd name="T1" fmla="*/ 0 h 22"/>
                <a:gd name="T2" fmla="*/ 124 w 135"/>
                <a:gd name="T3" fmla="*/ 0 h 22"/>
                <a:gd name="T4" fmla="*/ 4 w 135"/>
                <a:gd name="T5" fmla="*/ 0 h 22"/>
                <a:gd name="T6" fmla="*/ 0 w 135"/>
                <a:gd name="T7" fmla="*/ 19 h 22"/>
                <a:gd name="T8" fmla="*/ 127 w 135"/>
                <a:gd name="T9" fmla="*/ 16 h 22"/>
                <a:gd name="T10" fmla="*/ 124 w 135"/>
                <a:gd name="T11" fmla="*/ 0 h 22"/>
              </a:gdLst>
              <a:ahLst/>
              <a:cxnLst>
                <a:cxn ang="0">
                  <a:pos x="T0" y="T1"/>
                </a:cxn>
                <a:cxn ang="0">
                  <a:pos x="T2" y="T3"/>
                </a:cxn>
                <a:cxn ang="0">
                  <a:pos x="T4" y="T5"/>
                </a:cxn>
                <a:cxn ang="0">
                  <a:pos x="T6" y="T7"/>
                </a:cxn>
                <a:cxn ang="0">
                  <a:pos x="T8" y="T9"/>
                </a:cxn>
                <a:cxn ang="0">
                  <a:pos x="T10" y="T11"/>
                </a:cxn>
              </a:cxnLst>
              <a:rect l="0" t="0" r="r" b="b"/>
              <a:pathLst>
                <a:path w="135" h="22">
                  <a:moveTo>
                    <a:pt x="124" y="0"/>
                  </a:moveTo>
                  <a:lnTo>
                    <a:pt x="124" y="0"/>
                  </a:lnTo>
                  <a:lnTo>
                    <a:pt x="4" y="0"/>
                  </a:lnTo>
                  <a:lnTo>
                    <a:pt x="0" y="19"/>
                  </a:lnTo>
                  <a:cubicBezTo>
                    <a:pt x="0" y="19"/>
                    <a:pt x="120" y="22"/>
                    <a:pt x="127" y="16"/>
                  </a:cubicBezTo>
                  <a:cubicBezTo>
                    <a:pt x="135" y="10"/>
                    <a:pt x="124" y="0"/>
                    <a:pt x="1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47" name="Freeform 62">
              <a:extLst>
                <a:ext uri="{FF2B5EF4-FFF2-40B4-BE49-F238E27FC236}">
                  <a16:creationId xmlns:a16="http://schemas.microsoft.com/office/drawing/2014/main" id="{79F8CF80-AEDE-3CEA-A12D-2A3CE0B207B1}"/>
                </a:ext>
              </a:extLst>
            </p:cNvPr>
            <p:cNvSpPr>
              <a:spLocks/>
            </p:cNvSpPr>
            <p:nvPr/>
          </p:nvSpPr>
          <p:spPr bwMode="auto">
            <a:xfrm>
              <a:off x="4341864" y="2599309"/>
              <a:ext cx="19050" cy="120650"/>
            </a:xfrm>
            <a:custGeom>
              <a:avLst/>
              <a:gdLst>
                <a:gd name="T0" fmla="*/ 0 w 20"/>
                <a:gd name="T1" fmla="*/ 0 h 126"/>
                <a:gd name="T2" fmla="*/ 0 w 20"/>
                <a:gd name="T3" fmla="*/ 0 h 126"/>
                <a:gd name="T4" fmla="*/ 0 w 20"/>
                <a:gd name="T5" fmla="*/ 126 h 126"/>
                <a:gd name="T6" fmla="*/ 20 w 20"/>
                <a:gd name="T7" fmla="*/ 122 h 126"/>
                <a:gd name="T8" fmla="*/ 17 w 20"/>
                <a:gd name="T9" fmla="*/ 7 h 126"/>
                <a:gd name="T10" fmla="*/ 0 w 20"/>
                <a:gd name="T11" fmla="*/ 0 h 126"/>
              </a:gdLst>
              <a:ahLst/>
              <a:cxnLst>
                <a:cxn ang="0">
                  <a:pos x="T0" y="T1"/>
                </a:cxn>
                <a:cxn ang="0">
                  <a:pos x="T2" y="T3"/>
                </a:cxn>
                <a:cxn ang="0">
                  <a:pos x="T4" y="T5"/>
                </a:cxn>
                <a:cxn ang="0">
                  <a:pos x="T6" y="T7"/>
                </a:cxn>
                <a:cxn ang="0">
                  <a:pos x="T8" y="T9"/>
                </a:cxn>
                <a:cxn ang="0">
                  <a:pos x="T10" y="T11"/>
                </a:cxn>
              </a:cxnLst>
              <a:rect l="0" t="0" r="r" b="b"/>
              <a:pathLst>
                <a:path w="20" h="126">
                  <a:moveTo>
                    <a:pt x="0" y="0"/>
                  </a:moveTo>
                  <a:lnTo>
                    <a:pt x="0" y="0"/>
                  </a:lnTo>
                  <a:lnTo>
                    <a:pt x="0" y="126"/>
                  </a:lnTo>
                  <a:lnTo>
                    <a:pt x="20" y="122"/>
                  </a:lnTo>
                  <a:lnTo>
                    <a:pt x="17" y="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48" name="Freeform 63">
              <a:extLst>
                <a:ext uri="{FF2B5EF4-FFF2-40B4-BE49-F238E27FC236}">
                  <a16:creationId xmlns:a16="http://schemas.microsoft.com/office/drawing/2014/main" id="{C39C02E2-B957-4CA3-0FD2-0DCD3DF1FE5C}"/>
                </a:ext>
              </a:extLst>
            </p:cNvPr>
            <p:cNvSpPr>
              <a:spLocks/>
            </p:cNvSpPr>
            <p:nvPr/>
          </p:nvSpPr>
          <p:spPr bwMode="auto">
            <a:xfrm>
              <a:off x="4338689" y="2386584"/>
              <a:ext cx="25400" cy="130175"/>
            </a:xfrm>
            <a:custGeom>
              <a:avLst/>
              <a:gdLst>
                <a:gd name="T0" fmla="*/ 14 w 28"/>
                <a:gd name="T1" fmla="*/ 133 h 135"/>
                <a:gd name="T2" fmla="*/ 14 w 28"/>
                <a:gd name="T3" fmla="*/ 133 h 135"/>
                <a:gd name="T4" fmla="*/ 11 w 28"/>
                <a:gd name="T5" fmla="*/ 130 h 135"/>
                <a:gd name="T6" fmla="*/ 0 w 28"/>
                <a:gd name="T7" fmla="*/ 9 h 135"/>
                <a:gd name="T8" fmla="*/ 28 w 28"/>
                <a:gd name="T9" fmla="*/ 6 h 135"/>
                <a:gd name="T10" fmla="*/ 26 w 28"/>
                <a:gd name="T11" fmla="*/ 133 h 135"/>
                <a:gd name="T12" fmla="*/ 14 w 28"/>
                <a:gd name="T13" fmla="*/ 133 h 135"/>
              </a:gdLst>
              <a:ahLst/>
              <a:cxnLst>
                <a:cxn ang="0">
                  <a:pos x="T0" y="T1"/>
                </a:cxn>
                <a:cxn ang="0">
                  <a:pos x="T2" y="T3"/>
                </a:cxn>
                <a:cxn ang="0">
                  <a:pos x="T4" y="T5"/>
                </a:cxn>
                <a:cxn ang="0">
                  <a:pos x="T6" y="T7"/>
                </a:cxn>
                <a:cxn ang="0">
                  <a:pos x="T8" y="T9"/>
                </a:cxn>
                <a:cxn ang="0">
                  <a:pos x="T10" y="T11"/>
                </a:cxn>
                <a:cxn ang="0">
                  <a:pos x="T12" y="T13"/>
                </a:cxn>
              </a:cxnLst>
              <a:rect l="0" t="0" r="r" b="b"/>
              <a:pathLst>
                <a:path w="28" h="135">
                  <a:moveTo>
                    <a:pt x="14" y="133"/>
                  </a:moveTo>
                  <a:lnTo>
                    <a:pt x="14" y="133"/>
                  </a:lnTo>
                  <a:cubicBezTo>
                    <a:pt x="13" y="133"/>
                    <a:pt x="11" y="132"/>
                    <a:pt x="11" y="130"/>
                  </a:cubicBezTo>
                  <a:cubicBezTo>
                    <a:pt x="11" y="130"/>
                    <a:pt x="4" y="39"/>
                    <a:pt x="0" y="9"/>
                  </a:cubicBezTo>
                  <a:cubicBezTo>
                    <a:pt x="0" y="9"/>
                    <a:pt x="28" y="0"/>
                    <a:pt x="28" y="6"/>
                  </a:cubicBezTo>
                  <a:lnTo>
                    <a:pt x="26" y="133"/>
                  </a:lnTo>
                  <a:cubicBezTo>
                    <a:pt x="26" y="135"/>
                    <a:pt x="14" y="133"/>
                    <a:pt x="14" y="13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spTree>
    <p:extLst>
      <p:ext uri="{BB962C8B-B14F-4D97-AF65-F5344CB8AC3E}">
        <p14:creationId xmlns:p14="http://schemas.microsoft.com/office/powerpoint/2010/main" val="2302183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nhaltsplatzhalter 8">
            <a:extLst>
              <a:ext uri="{FF2B5EF4-FFF2-40B4-BE49-F238E27FC236}">
                <a16:creationId xmlns:a16="http://schemas.microsoft.com/office/drawing/2014/main" id="{42C8BF9C-DE34-4A48-B2C3-FADFD8372325}"/>
              </a:ext>
            </a:extLst>
          </p:cNvPr>
          <p:cNvSpPr>
            <a:spLocks noGrp="1"/>
          </p:cNvSpPr>
          <p:nvPr>
            <p:ph sz="quarter" idx="17"/>
          </p:nvPr>
        </p:nvSpPr>
        <p:spPr>
          <a:xfrm>
            <a:off x="3833922" y="1840138"/>
            <a:ext cx="5400416" cy="4375685"/>
          </a:xfrm>
        </p:spPr>
        <p:txBody>
          <a:bodyPr/>
          <a:lstStyle/>
          <a:p>
            <a:r>
              <a:rPr lang="de-CH" noProof="0" dirty="0"/>
              <a:t> </a:t>
            </a:r>
          </a:p>
        </p:txBody>
      </p:sp>
      <p:graphicFrame>
        <p:nvGraphicFramePr>
          <p:cNvPr id="14" name="Tabelle 26">
            <a:extLst>
              <a:ext uri="{FF2B5EF4-FFF2-40B4-BE49-F238E27FC236}">
                <a16:creationId xmlns:a16="http://schemas.microsoft.com/office/drawing/2014/main" id="{9544E421-920C-8268-581C-B744492A2F90}"/>
              </a:ext>
            </a:extLst>
          </p:cNvPr>
          <p:cNvGraphicFramePr>
            <a:graphicFrameLocks noGrp="1"/>
          </p:cNvGraphicFramePr>
          <p:nvPr/>
        </p:nvGraphicFramePr>
        <p:xfrm>
          <a:off x="4193778" y="2123653"/>
          <a:ext cx="4759657" cy="3812545"/>
        </p:xfrm>
        <a:graphic>
          <a:graphicData uri="http://schemas.openxmlformats.org/drawingml/2006/table">
            <a:tbl>
              <a:tblPr firstRow="1" bandRow="1">
                <a:tableStyleId>{5940675A-B579-460E-94D1-54222C63F5DA}</a:tableStyleId>
              </a:tblPr>
              <a:tblGrid>
                <a:gridCol w="648072">
                  <a:extLst>
                    <a:ext uri="{9D8B030D-6E8A-4147-A177-3AD203B41FA5}">
                      <a16:colId xmlns:a16="http://schemas.microsoft.com/office/drawing/2014/main" val="2484005152"/>
                    </a:ext>
                  </a:extLst>
                </a:gridCol>
                <a:gridCol w="4111585">
                  <a:extLst>
                    <a:ext uri="{9D8B030D-6E8A-4147-A177-3AD203B41FA5}">
                      <a16:colId xmlns:a16="http://schemas.microsoft.com/office/drawing/2014/main" val="355635512"/>
                    </a:ext>
                  </a:extLst>
                </a:gridCol>
              </a:tblGrid>
              <a:tr h="500290">
                <a:tc>
                  <a:txBody>
                    <a:bodyPr/>
                    <a:lstStyle/>
                    <a:p>
                      <a:endParaRPr lang="de-CH" dirty="0"/>
                    </a:p>
                  </a:txBody>
                  <a:tcPr marL="72000" marR="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sz="1100" dirty="0"/>
                        <a:t>1 </a:t>
                      </a:r>
                      <a:r>
                        <a:rPr lang="fr-CH" sz="1100" noProof="0" dirty="0"/>
                        <a:t>leçon</a:t>
                      </a:r>
                    </a:p>
                  </a:txBody>
                  <a:tcPr marL="72000" marR="0" marT="8280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18256387"/>
                  </a:ext>
                </a:extLst>
              </a:tr>
              <a:tr h="2596054">
                <a:tc>
                  <a:txBody>
                    <a:bodyPr/>
                    <a:lstStyle/>
                    <a:p>
                      <a:endParaRPr lang="de-CH" dirty="0"/>
                    </a:p>
                  </a:txBody>
                  <a:tcPr marL="72000" marR="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23200" marR="0" lvl="0" indent="-22320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noProof="0" dirty="0"/>
                        <a:t>Évent. téléphones ou portables</a:t>
                      </a:r>
                      <a:endParaRPr lang="fr-CH" sz="1100" baseline="0" noProof="0" dirty="0"/>
                    </a:p>
                  </a:txBody>
                  <a:tcPr marL="72000" marR="0" marT="8280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1618314"/>
                  </a:ext>
                </a:extLst>
              </a:tr>
              <a:tr h="716201">
                <a:tc>
                  <a:txBody>
                    <a:bodyPr/>
                    <a:lstStyle/>
                    <a:p>
                      <a:endParaRPr lang="de-CH" dirty="0"/>
                    </a:p>
                  </a:txBody>
                  <a:tcPr marL="72000" marR="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fr-CH" sz="1100" noProof="0" dirty="0"/>
                        <a:t>Aucune</a:t>
                      </a:r>
                    </a:p>
                  </a:txBody>
                  <a:tcPr marL="72000" marR="0" marT="8280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91872287"/>
                  </a:ext>
                </a:extLst>
              </a:tr>
            </a:tbl>
          </a:graphicData>
        </a:graphic>
      </p:graphicFrame>
      <p:sp>
        <p:nvSpPr>
          <p:cNvPr id="2" name="Textplatzhalter 1">
            <a:extLst>
              <a:ext uri="{FF2B5EF4-FFF2-40B4-BE49-F238E27FC236}">
                <a16:creationId xmlns:a16="http://schemas.microsoft.com/office/drawing/2014/main" id="{0329A611-EF61-383C-3CF0-459644B7F560}"/>
              </a:ext>
            </a:extLst>
          </p:cNvPr>
          <p:cNvSpPr>
            <a:spLocks noGrp="1"/>
          </p:cNvSpPr>
          <p:nvPr>
            <p:ph type="body" sz="quarter" idx="10"/>
          </p:nvPr>
        </p:nvSpPr>
        <p:spPr/>
        <p:txBody>
          <a:bodyPr/>
          <a:lstStyle/>
          <a:p>
            <a:r>
              <a:rPr lang="de-CH" noProof="0" dirty="0"/>
              <a:t>4.2</a:t>
            </a:r>
          </a:p>
        </p:txBody>
      </p:sp>
      <p:sp>
        <p:nvSpPr>
          <p:cNvPr id="5" name="Foliennummernplatzhalter 4">
            <a:extLst>
              <a:ext uri="{FF2B5EF4-FFF2-40B4-BE49-F238E27FC236}">
                <a16:creationId xmlns:a16="http://schemas.microsoft.com/office/drawing/2014/main" id="{D6C8F04C-D684-2931-CB74-C015E6E3BDAD}"/>
              </a:ext>
            </a:extLst>
          </p:cNvPr>
          <p:cNvSpPr>
            <a:spLocks noGrp="1"/>
          </p:cNvSpPr>
          <p:nvPr>
            <p:ph type="sldNum" sz="quarter" idx="13"/>
          </p:nvPr>
        </p:nvSpPr>
        <p:spPr/>
        <p:txBody>
          <a:bodyPr/>
          <a:lstStyle/>
          <a:p>
            <a:fld id="{442AD375-037F-43D0-B059-5172DA06796A}" type="slidenum">
              <a:rPr lang="de-CH" smtClean="0"/>
              <a:pPr/>
              <a:t>13</a:t>
            </a:fld>
            <a:endParaRPr lang="de-CH" dirty="0"/>
          </a:p>
        </p:txBody>
      </p:sp>
      <p:sp>
        <p:nvSpPr>
          <p:cNvPr id="6" name="Titel 5">
            <a:extLst>
              <a:ext uri="{FF2B5EF4-FFF2-40B4-BE49-F238E27FC236}">
                <a16:creationId xmlns:a16="http://schemas.microsoft.com/office/drawing/2014/main" id="{B07F9C28-CA87-AB81-8336-F38EBF5729C9}"/>
              </a:ext>
            </a:extLst>
          </p:cNvPr>
          <p:cNvSpPr>
            <a:spLocks noGrp="1"/>
          </p:cNvSpPr>
          <p:nvPr>
            <p:ph type="title"/>
          </p:nvPr>
        </p:nvSpPr>
        <p:spPr/>
        <p:txBody>
          <a:bodyPr/>
          <a:lstStyle/>
          <a:p>
            <a:r>
              <a:rPr lang="fr-CH" sz="2800" noProof="0" dirty="0"/>
              <a:t>Objectifs pédagogiques et organisation</a:t>
            </a:r>
            <a:endParaRPr lang="de-CH" noProof="0" dirty="0"/>
          </a:p>
        </p:txBody>
      </p:sp>
      <p:sp>
        <p:nvSpPr>
          <p:cNvPr id="7" name="Inhaltsplatzhalter 6">
            <a:extLst>
              <a:ext uri="{FF2B5EF4-FFF2-40B4-BE49-F238E27FC236}">
                <a16:creationId xmlns:a16="http://schemas.microsoft.com/office/drawing/2014/main" id="{BD736971-22BF-A797-BE62-F80A2E332616}"/>
              </a:ext>
            </a:extLst>
          </p:cNvPr>
          <p:cNvSpPr>
            <a:spLocks noGrp="1"/>
          </p:cNvSpPr>
          <p:nvPr>
            <p:ph sz="quarter" idx="14"/>
          </p:nvPr>
        </p:nvSpPr>
        <p:spPr>
          <a:xfrm>
            <a:off x="1392445" y="1835621"/>
            <a:ext cx="2228400" cy="2117481"/>
          </a:xfrm>
        </p:spPr>
        <p:txBody>
          <a:bodyPr/>
          <a:lstStyle/>
          <a:p>
            <a:r>
              <a:rPr lang="fr-CH" sz="1400" b="1" dirty="0"/>
              <a:t>Objectif pédagogique (contenu)</a:t>
            </a:r>
          </a:p>
          <a:p>
            <a:endParaRPr lang="de-CH" noProof="0" dirty="0"/>
          </a:p>
          <a:p>
            <a:r>
              <a:rPr lang="fr-CH" dirty="0"/>
              <a:t>Les élèves connaissent le numéro de téléphone pour appeler les pompiers et sont en mesure de signaler un incendie</a:t>
            </a:r>
            <a:r>
              <a:rPr lang="de-CH" dirty="0"/>
              <a:t>.</a:t>
            </a:r>
          </a:p>
        </p:txBody>
      </p:sp>
      <p:sp>
        <p:nvSpPr>
          <p:cNvPr id="8" name="Inhaltsplatzhalter 7">
            <a:extLst>
              <a:ext uri="{FF2B5EF4-FFF2-40B4-BE49-F238E27FC236}">
                <a16:creationId xmlns:a16="http://schemas.microsoft.com/office/drawing/2014/main" id="{7EA3D320-E716-8DE4-E200-C20EC4B3C2F5}"/>
              </a:ext>
            </a:extLst>
          </p:cNvPr>
          <p:cNvSpPr>
            <a:spLocks noGrp="1"/>
          </p:cNvSpPr>
          <p:nvPr>
            <p:ph sz="quarter" idx="15"/>
          </p:nvPr>
        </p:nvSpPr>
        <p:spPr>
          <a:xfrm>
            <a:off x="1391573" y="4098343"/>
            <a:ext cx="2228400" cy="2117481"/>
          </a:xfrm>
        </p:spPr>
        <p:txBody>
          <a:bodyPr/>
          <a:lstStyle/>
          <a:p>
            <a:r>
              <a:rPr lang="fr-CH" sz="1400" b="1" noProof="0" dirty="0"/>
              <a:t>Objectif pédagogique (transversalité)</a:t>
            </a:r>
          </a:p>
          <a:p>
            <a:endParaRPr lang="de-CH" noProof="0" dirty="0"/>
          </a:p>
          <a:p>
            <a:r>
              <a:rPr lang="fr-CH" dirty="0"/>
              <a:t>Les élèves peuvent s'exercer à communiquer en groupe et le faire de façon variée de leur propre chef.</a:t>
            </a:r>
            <a:endParaRPr lang="de-CH" dirty="0"/>
          </a:p>
        </p:txBody>
      </p:sp>
      <p:sp>
        <p:nvSpPr>
          <p:cNvPr id="10" name="Textplatzhalter 9">
            <a:extLst>
              <a:ext uri="{FF2B5EF4-FFF2-40B4-BE49-F238E27FC236}">
                <a16:creationId xmlns:a16="http://schemas.microsoft.com/office/drawing/2014/main" id="{F73FCACE-83E9-C92E-E488-009D121B81A8}"/>
              </a:ext>
            </a:extLst>
          </p:cNvPr>
          <p:cNvSpPr>
            <a:spLocks noGrp="1"/>
          </p:cNvSpPr>
          <p:nvPr>
            <p:ph type="body" sz="quarter" idx="18"/>
          </p:nvPr>
        </p:nvSpPr>
        <p:spPr/>
        <p:txBody>
          <a:bodyPr/>
          <a:lstStyle/>
          <a:p>
            <a:r>
              <a:rPr lang="fr-CH" sz="1200" b="1" noProof="0" dirty="0"/>
              <a:t>N° de téléphone 118</a:t>
            </a:r>
            <a:endParaRPr lang="de-CH" dirty="0"/>
          </a:p>
        </p:txBody>
      </p:sp>
      <p:sp>
        <p:nvSpPr>
          <p:cNvPr id="4" name="Fußzeilenplatzhalter 3">
            <a:extLst>
              <a:ext uri="{FF2B5EF4-FFF2-40B4-BE49-F238E27FC236}">
                <a16:creationId xmlns:a16="http://schemas.microsoft.com/office/drawing/2014/main" id="{8A941EA5-A4A2-9E6D-F93F-80E27AFA52DE}"/>
              </a:ext>
            </a:extLst>
          </p:cNvPr>
          <p:cNvSpPr>
            <a:spLocks noGrp="1"/>
          </p:cNvSpPr>
          <p:nvPr>
            <p:ph type="ftr" sz="quarter" idx="12"/>
          </p:nvPr>
        </p:nvSpPr>
        <p:spPr/>
        <p:txBody>
          <a:bodyPr/>
          <a:lstStyle/>
          <a:p>
            <a:r>
              <a:rPr lang="de-DE" noProof="0"/>
              <a:t>Version août 2023</a:t>
            </a:r>
            <a:endParaRPr lang="de-CH" noProof="0" dirty="0"/>
          </a:p>
        </p:txBody>
      </p:sp>
      <p:pic>
        <p:nvPicPr>
          <p:cNvPr id="11" name="Grafik 10">
            <a:extLst>
              <a:ext uri="{FF2B5EF4-FFF2-40B4-BE49-F238E27FC236}">
                <a16:creationId xmlns:a16="http://schemas.microsoft.com/office/drawing/2014/main" id="{08AFDA02-CB1C-B81A-8E76-0703D3B5DF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2441" y="5292005"/>
            <a:ext cx="260160" cy="260160"/>
          </a:xfrm>
          <a:prstGeom prst="rect">
            <a:avLst/>
          </a:prstGeom>
        </p:spPr>
      </p:pic>
      <p:pic>
        <p:nvPicPr>
          <p:cNvPr id="12" name="Grafik 11">
            <a:extLst>
              <a:ext uri="{FF2B5EF4-FFF2-40B4-BE49-F238E27FC236}">
                <a16:creationId xmlns:a16="http://schemas.microsoft.com/office/drawing/2014/main" id="{6A99EC84-BA7E-1031-5A30-F68ECD156D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40321" y="2123653"/>
            <a:ext cx="284400" cy="284400"/>
          </a:xfrm>
          <a:prstGeom prst="rect">
            <a:avLst/>
          </a:prstGeom>
        </p:spPr>
      </p:pic>
      <p:pic>
        <p:nvPicPr>
          <p:cNvPr id="13" name="Grafik 12">
            <a:extLst>
              <a:ext uri="{FF2B5EF4-FFF2-40B4-BE49-F238E27FC236}">
                <a16:creationId xmlns:a16="http://schemas.microsoft.com/office/drawing/2014/main" id="{79675B99-1E60-3730-C7DA-F9DF276FDA2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58321" y="2764872"/>
            <a:ext cx="248400" cy="248400"/>
          </a:xfrm>
          <a:prstGeom prst="rect">
            <a:avLst/>
          </a:prstGeom>
        </p:spPr>
      </p:pic>
    </p:spTree>
    <p:extLst>
      <p:ext uri="{BB962C8B-B14F-4D97-AF65-F5344CB8AC3E}">
        <p14:creationId xmlns:p14="http://schemas.microsoft.com/office/powerpoint/2010/main" val="3433959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4A2DB424-91FB-F144-A525-701E4AF76EBD}"/>
              </a:ext>
            </a:extLst>
          </p:cNvPr>
          <p:cNvSpPr>
            <a:spLocks noGrp="1"/>
          </p:cNvSpPr>
          <p:nvPr>
            <p:ph type="body" sz="quarter" idx="10"/>
          </p:nvPr>
        </p:nvSpPr>
        <p:spPr/>
        <p:txBody>
          <a:bodyPr/>
          <a:lstStyle/>
          <a:p>
            <a:r>
              <a:rPr lang="de-CH" noProof="0" dirty="0"/>
              <a:t>4.</a:t>
            </a:r>
            <a:r>
              <a:rPr lang="de-CH" noProof="0" dirty="0">
                <a:solidFill>
                  <a:schemeClr val="accent2">
                    <a:lumMod val="75000"/>
                  </a:schemeClr>
                </a:solidFill>
              </a:rPr>
              <a:t>2</a:t>
            </a:r>
            <a:r>
              <a:rPr lang="de-CH" strike="sngStrike" noProof="0" dirty="0"/>
              <a:t>1</a:t>
            </a:r>
          </a:p>
        </p:txBody>
      </p:sp>
      <p:sp>
        <p:nvSpPr>
          <p:cNvPr id="5" name="Foliennummernplatzhalter 4">
            <a:extLst>
              <a:ext uri="{FF2B5EF4-FFF2-40B4-BE49-F238E27FC236}">
                <a16:creationId xmlns:a16="http://schemas.microsoft.com/office/drawing/2014/main" id="{E0528E69-7796-6FEB-63DB-D58E72DBAE1C}"/>
              </a:ext>
            </a:extLst>
          </p:cNvPr>
          <p:cNvSpPr>
            <a:spLocks noGrp="1"/>
          </p:cNvSpPr>
          <p:nvPr>
            <p:ph type="sldNum" sz="quarter" idx="13"/>
          </p:nvPr>
        </p:nvSpPr>
        <p:spPr/>
        <p:txBody>
          <a:bodyPr/>
          <a:lstStyle/>
          <a:p>
            <a:fld id="{442AD375-037F-43D0-B059-5172DA06796A}" type="slidenum">
              <a:rPr lang="de-CH" smtClean="0"/>
              <a:pPr/>
              <a:t>14</a:t>
            </a:fld>
            <a:endParaRPr lang="de-CH" dirty="0"/>
          </a:p>
        </p:txBody>
      </p:sp>
      <p:sp>
        <p:nvSpPr>
          <p:cNvPr id="6" name="Titel 5">
            <a:extLst>
              <a:ext uri="{FF2B5EF4-FFF2-40B4-BE49-F238E27FC236}">
                <a16:creationId xmlns:a16="http://schemas.microsoft.com/office/drawing/2014/main" id="{FDDCC126-53E6-1549-CBBF-F0EFDBB1DE56}"/>
              </a:ext>
            </a:extLst>
          </p:cNvPr>
          <p:cNvSpPr>
            <a:spLocks noGrp="1"/>
          </p:cNvSpPr>
          <p:nvPr>
            <p:ph type="title"/>
          </p:nvPr>
        </p:nvSpPr>
        <p:spPr/>
        <p:txBody>
          <a:bodyPr/>
          <a:lstStyle/>
          <a:p>
            <a:r>
              <a:rPr lang="fr-CH" dirty="0"/>
              <a:t>Objectifs pédagogiques</a:t>
            </a:r>
            <a:br>
              <a:rPr lang="de-CH" noProof="0" dirty="0"/>
            </a:br>
            <a:endParaRPr lang="de-CH" noProof="0" dirty="0"/>
          </a:p>
        </p:txBody>
      </p:sp>
      <p:sp>
        <p:nvSpPr>
          <p:cNvPr id="7" name="Inhaltsplatzhalter 6">
            <a:extLst>
              <a:ext uri="{FF2B5EF4-FFF2-40B4-BE49-F238E27FC236}">
                <a16:creationId xmlns:a16="http://schemas.microsoft.com/office/drawing/2014/main" id="{B7796EE7-D501-35F0-3C05-542ED987D005}"/>
              </a:ext>
            </a:extLst>
          </p:cNvPr>
          <p:cNvSpPr>
            <a:spLocks noGrp="1"/>
          </p:cNvSpPr>
          <p:nvPr>
            <p:ph sz="quarter" idx="14"/>
          </p:nvPr>
        </p:nvSpPr>
        <p:spPr/>
        <p:txBody>
          <a:bodyPr/>
          <a:lstStyle/>
          <a:p>
            <a:r>
              <a:rPr lang="fr-CH" sz="1400" b="1" noProof="0" dirty="0"/>
              <a:t>Objectif pédagogique 1</a:t>
            </a:r>
          </a:p>
          <a:p>
            <a:endParaRPr lang="fr-CH" sz="1400" noProof="0" dirty="0"/>
          </a:p>
          <a:p>
            <a:r>
              <a:rPr lang="fr-CH" sz="1400" dirty="0"/>
              <a:t>Objectif formulé individuellement</a:t>
            </a:r>
          </a:p>
        </p:txBody>
      </p:sp>
      <p:sp>
        <p:nvSpPr>
          <p:cNvPr id="8" name="Inhaltsplatzhalter 7">
            <a:extLst>
              <a:ext uri="{FF2B5EF4-FFF2-40B4-BE49-F238E27FC236}">
                <a16:creationId xmlns:a16="http://schemas.microsoft.com/office/drawing/2014/main" id="{27E7786C-E6A1-8BB4-629F-FF1F476D2BB2}"/>
              </a:ext>
            </a:extLst>
          </p:cNvPr>
          <p:cNvSpPr>
            <a:spLocks noGrp="1"/>
          </p:cNvSpPr>
          <p:nvPr>
            <p:ph sz="quarter" idx="15"/>
          </p:nvPr>
        </p:nvSpPr>
        <p:spPr/>
        <p:txBody>
          <a:bodyPr/>
          <a:lstStyle/>
          <a:p>
            <a:r>
              <a:rPr lang="fr-CH" sz="1400" b="1" noProof="0" dirty="0"/>
              <a:t>Objectif pédagogique 2</a:t>
            </a:r>
          </a:p>
          <a:p>
            <a:endParaRPr lang="fr-CH" sz="1400" noProof="0" dirty="0"/>
          </a:p>
          <a:p>
            <a:r>
              <a:rPr lang="fr-CH" sz="1400" dirty="0"/>
              <a:t>Objectif formulé individuellement</a:t>
            </a:r>
          </a:p>
        </p:txBody>
      </p:sp>
      <p:sp>
        <p:nvSpPr>
          <p:cNvPr id="9" name="Textplatzhalter 8">
            <a:extLst>
              <a:ext uri="{FF2B5EF4-FFF2-40B4-BE49-F238E27FC236}">
                <a16:creationId xmlns:a16="http://schemas.microsoft.com/office/drawing/2014/main" id="{DA31FAD9-7833-84AE-C2A2-7C89362145E5}"/>
              </a:ext>
            </a:extLst>
          </p:cNvPr>
          <p:cNvSpPr>
            <a:spLocks noGrp="1"/>
          </p:cNvSpPr>
          <p:nvPr>
            <p:ph type="body" sz="quarter" idx="18"/>
          </p:nvPr>
        </p:nvSpPr>
        <p:spPr/>
        <p:txBody>
          <a:bodyPr/>
          <a:lstStyle/>
          <a:p>
            <a:r>
              <a:rPr lang="fr-CH" sz="1200" b="1" noProof="0" dirty="0"/>
              <a:t>N° de téléphone 118</a:t>
            </a:r>
            <a:endParaRPr lang="de-CH" dirty="0"/>
          </a:p>
        </p:txBody>
      </p:sp>
      <p:sp>
        <p:nvSpPr>
          <p:cNvPr id="4" name="Fußzeilenplatzhalter 3">
            <a:extLst>
              <a:ext uri="{FF2B5EF4-FFF2-40B4-BE49-F238E27FC236}">
                <a16:creationId xmlns:a16="http://schemas.microsoft.com/office/drawing/2014/main" id="{CB36EA3F-0A3B-02A5-A9FA-A8B69752386A}"/>
              </a:ext>
            </a:extLst>
          </p:cNvPr>
          <p:cNvSpPr>
            <a:spLocks noGrp="1"/>
          </p:cNvSpPr>
          <p:nvPr>
            <p:ph type="ftr" sz="quarter" idx="12"/>
          </p:nvPr>
        </p:nvSpPr>
        <p:spPr/>
        <p:txBody>
          <a:bodyPr/>
          <a:lstStyle/>
          <a:p>
            <a:r>
              <a:rPr lang="de-DE" noProof="0"/>
              <a:t>Version août 2023</a:t>
            </a:r>
            <a:endParaRPr lang="de-CH" noProof="0" dirty="0"/>
          </a:p>
        </p:txBody>
      </p:sp>
    </p:spTree>
    <p:extLst>
      <p:ext uri="{BB962C8B-B14F-4D97-AF65-F5344CB8AC3E}">
        <p14:creationId xmlns:p14="http://schemas.microsoft.com/office/powerpoint/2010/main" val="1015490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9D4AEF-C4E6-A394-2FC3-8D975E44934A}"/>
              </a:ext>
            </a:extLst>
          </p:cNvPr>
          <p:cNvSpPr>
            <a:spLocks noGrp="1"/>
          </p:cNvSpPr>
          <p:nvPr>
            <p:ph type="title"/>
          </p:nvPr>
        </p:nvSpPr>
        <p:spPr/>
        <p:txBody>
          <a:bodyPr/>
          <a:lstStyle/>
          <a:p>
            <a:r>
              <a:rPr lang="fr-CH" dirty="0"/>
              <a:t>Quoi dire</a:t>
            </a:r>
          </a:p>
        </p:txBody>
      </p:sp>
      <p:sp>
        <p:nvSpPr>
          <p:cNvPr id="3" name="Inhaltsplatzhalter 2">
            <a:extLst>
              <a:ext uri="{FF2B5EF4-FFF2-40B4-BE49-F238E27FC236}">
                <a16:creationId xmlns:a16="http://schemas.microsoft.com/office/drawing/2014/main" id="{AC4AC547-FEFD-5D11-10A9-E628ACEA12B0}"/>
              </a:ext>
            </a:extLst>
          </p:cNvPr>
          <p:cNvSpPr>
            <a:spLocks noGrp="1"/>
          </p:cNvSpPr>
          <p:nvPr>
            <p:ph sz="half" idx="1"/>
          </p:nvPr>
        </p:nvSpPr>
        <p:spPr>
          <a:xfrm>
            <a:off x="424800" y="3994966"/>
            <a:ext cx="4825007" cy="2823779"/>
          </a:xfrm>
        </p:spPr>
        <p:txBody>
          <a:bodyPr/>
          <a:lstStyle/>
          <a:p>
            <a:r>
              <a:rPr lang="fr-CH" noProof="0" dirty="0"/>
              <a:t>Quand vous avez les pompiers au téléphone, indiquez calmement les choses suivantes </a:t>
            </a:r>
            <a:r>
              <a:rPr lang="de-DE" noProof="0" dirty="0"/>
              <a:t>:</a:t>
            </a:r>
          </a:p>
          <a:p>
            <a:endParaRPr lang="de-DE" dirty="0"/>
          </a:p>
          <a:p>
            <a:pPr lvl="1"/>
            <a:r>
              <a:rPr lang="fr-CH" b="1" dirty="0"/>
              <a:t>Où </a:t>
            </a:r>
            <a:r>
              <a:rPr lang="de-DE" dirty="0"/>
              <a:t>: </a:t>
            </a:r>
            <a:r>
              <a:rPr lang="fr-CH" dirty="0"/>
              <a:t>où vous trouvez-vous (le nom de la ville ou du village)? Soyez le plus précis possible (adresse exacte, l’étage, à quoi ressemble la maison, </a:t>
            </a:r>
            <a:r>
              <a:rPr lang="de-DE" dirty="0"/>
              <a:t>etc.)</a:t>
            </a:r>
          </a:p>
          <a:p>
            <a:pPr lvl="1"/>
            <a:endParaRPr lang="de-DE" dirty="0"/>
          </a:p>
          <a:p>
            <a:pPr lvl="1"/>
            <a:r>
              <a:rPr lang="fr-CH" b="1" dirty="0"/>
              <a:t>Quoi :</a:t>
            </a:r>
            <a:r>
              <a:rPr lang="de-DE" dirty="0"/>
              <a:t> </a:t>
            </a:r>
            <a:r>
              <a:rPr lang="fr-CH" dirty="0"/>
              <a:t>que s'est-il passé ? Qu’est-ce qui brûle (p. ex. la poubelle de la classe ou le canapé du salon est en feu) ?</a:t>
            </a:r>
            <a:endParaRPr lang="de-DE" dirty="0"/>
          </a:p>
          <a:p>
            <a:pPr lvl="1"/>
            <a:endParaRPr lang="de-DE" dirty="0"/>
          </a:p>
          <a:p>
            <a:pPr lvl="1"/>
            <a:r>
              <a:rPr lang="fr-CH" b="1" dirty="0"/>
              <a:t>Qui :</a:t>
            </a:r>
            <a:r>
              <a:rPr lang="de-DE" dirty="0"/>
              <a:t> </a:t>
            </a:r>
            <a:r>
              <a:rPr lang="fr-CH" dirty="0"/>
              <a:t>quel est votre nom et où habitez-vous? Les pompiers doivent savoir qui est leur interlocuteur</a:t>
            </a:r>
            <a:r>
              <a:rPr lang="de-DE" dirty="0"/>
              <a:t>.</a:t>
            </a:r>
          </a:p>
          <a:p>
            <a:endParaRPr lang="de-DE" noProof="0" dirty="0"/>
          </a:p>
          <a:p>
            <a:endParaRPr lang="de-CH" noProof="0" dirty="0"/>
          </a:p>
        </p:txBody>
      </p:sp>
      <p:sp>
        <p:nvSpPr>
          <p:cNvPr id="7" name="Foliennummernplatzhalter 6">
            <a:extLst>
              <a:ext uri="{FF2B5EF4-FFF2-40B4-BE49-F238E27FC236}">
                <a16:creationId xmlns:a16="http://schemas.microsoft.com/office/drawing/2014/main" id="{365BBBB8-0BEF-C7F4-7D4E-62561B1CDFED}"/>
              </a:ext>
            </a:extLst>
          </p:cNvPr>
          <p:cNvSpPr>
            <a:spLocks noGrp="1"/>
          </p:cNvSpPr>
          <p:nvPr>
            <p:ph type="sldNum" sz="quarter" idx="12"/>
          </p:nvPr>
        </p:nvSpPr>
        <p:spPr/>
        <p:txBody>
          <a:bodyPr/>
          <a:lstStyle/>
          <a:p>
            <a:fld id="{442AD375-037F-43D0-B059-5172DA06796A}" type="slidenum">
              <a:rPr lang="de-CH" smtClean="0"/>
              <a:pPr/>
              <a:t>15</a:t>
            </a:fld>
            <a:endParaRPr lang="de-CH" dirty="0"/>
          </a:p>
        </p:txBody>
      </p:sp>
      <p:sp>
        <p:nvSpPr>
          <p:cNvPr id="8" name="Textplatzhalter 7">
            <a:extLst>
              <a:ext uri="{FF2B5EF4-FFF2-40B4-BE49-F238E27FC236}">
                <a16:creationId xmlns:a16="http://schemas.microsoft.com/office/drawing/2014/main" id="{89D4480A-05CF-88F3-8CB8-D63A929E7453}"/>
              </a:ext>
            </a:extLst>
          </p:cNvPr>
          <p:cNvSpPr>
            <a:spLocks noGrp="1"/>
          </p:cNvSpPr>
          <p:nvPr>
            <p:ph type="body" sz="quarter" idx="13"/>
          </p:nvPr>
        </p:nvSpPr>
        <p:spPr/>
        <p:txBody>
          <a:bodyPr/>
          <a:lstStyle/>
          <a:p>
            <a:r>
              <a:rPr lang="fr-CH" sz="1200" b="1" noProof="0" dirty="0"/>
              <a:t>N° de téléphone 118</a:t>
            </a:r>
            <a:endParaRPr lang="de-CH" dirty="0"/>
          </a:p>
        </p:txBody>
      </p:sp>
      <p:sp>
        <p:nvSpPr>
          <p:cNvPr id="16" name="Textplatzhalter 15">
            <a:extLst>
              <a:ext uri="{FF2B5EF4-FFF2-40B4-BE49-F238E27FC236}">
                <a16:creationId xmlns:a16="http://schemas.microsoft.com/office/drawing/2014/main" id="{9E0CEC52-FA66-97D5-449B-8A0428E2D074}"/>
              </a:ext>
            </a:extLst>
          </p:cNvPr>
          <p:cNvSpPr>
            <a:spLocks noGrp="1"/>
          </p:cNvSpPr>
          <p:nvPr>
            <p:ph type="body" sz="quarter" idx="15"/>
          </p:nvPr>
        </p:nvSpPr>
        <p:spPr/>
        <p:txBody>
          <a:bodyPr/>
          <a:lstStyle/>
          <a:p>
            <a:r>
              <a:rPr lang="de-CH" noProof="0" dirty="0"/>
              <a:t>4.2</a:t>
            </a:r>
          </a:p>
        </p:txBody>
      </p:sp>
      <p:sp>
        <p:nvSpPr>
          <p:cNvPr id="6" name="Fußzeilenplatzhalter 5">
            <a:extLst>
              <a:ext uri="{FF2B5EF4-FFF2-40B4-BE49-F238E27FC236}">
                <a16:creationId xmlns:a16="http://schemas.microsoft.com/office/drawing/2014/main" id="{3320388C-7906-C850-93B9-BA36981EDFA2}"/>
              </a:ext>
            </a:extLst>
          </p:cNvPr>
          <p:cNvSpPr>
            <a:spLocks noGrp="1"/>
          </p:cNvSpPr>
          <p:nvPr>
            <p:ph type="ftr" sz="quarter" idx="11"/>
          </p:nvPr>
        </p:nvSpPr>
        <p:spPr/>
        <p:txBody>
          <a:bodyPr/>
          <a:lstStyle/>
          <a:p>
            <a:r>
              <a:rPr lang="de-DE" noProof="0"/>
              <a:t>Version août 2023</a:t>
            </a:r>
            <a:endParaRPr lang="de-CH" noProof="0" dirty="0"/>
          </a:p>
        </p:txBody>
      </p:sp>
      <p:sp>
        <p:nvSpPr>
          <p:cNvPr id="10" name="Sprechblase: rechteckig 16">
            <a:extLst>
              <a:ext uri="{FF2B5EF4-FFF2-40B4-BE49-F238E27FC236}">
                <a16:creationId xmlns:a16="http://schemas.microsoft.com/office/drawing/2014/main" id="{FA3A216B-0F47-470B-467B-1D1C01E57780}"/>
              </a:ext>
            </a:extLst>
          </p:cNvPr>
          <p:cNvSpPr/>
          <p:nvPr/>
        </p:nvSpPr>
        <p:spPr>
          <a:xfrm>
            <a:off x="5770259" y="4129471"/>
            <a:ext cx="2664636" cy="1666590"/>
          </a:xfrm>
          <a:prstGeom prst="wedgeRectCallout">
            <a:avLst>
              <a:gd name="adj1" fmla="val 73208"/>
              <a:gd name="adj2" fmla="val -185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r>
              <a:rPr lang="fr-CH" dirty="0">
                <a:solidFill>
                  <a:schemeClr val="bg1"/>
                </a:solidFill>
              </a:rPr>
              <a:t>Exercez-vous à deux, en alternant les rôles.</a:t>
            </a:r>
          </a:p>
          <a:p>
            <a:endParaRPr lang="fr-CH" dirty="0">
              <a:solidFill>
                <a:schemeClr val="bg1"/>
              </a:solidFill>
            </a:endParaRPr>
          </a:p>
          <a:p>
            <a:r>
              <a:rPr lang="fr-CH" dirty="0">
                <a:solidFill>
                  <a:schemeClr val="bg1"/>
                </a:solidFill>
              </a:rPr>
              <a:t>Un élève voit que ça brûle et doit signaler l'incendie, l'autre joue le rôle des pompiers.</a:t>
            </a:r>
          </a:p>
        </p:txBody>
      </p:sp>
      <p:pic>
        <p:nvPicPr>
          <p:cNvPr id="11" name="Grafik 10">
            <a:extLst>
              <a:ext uri="{FF2B5EF4-FFF2-40B4-BE49-F238E27FC236}">
                <a16:creationId xmlns:a16="http://schemas.microsoft.com/office/drawing/2014/main" id="{DF16B744-B50B-1027-9118-38493A0209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386" y="2340990"/>
            <a:ext cx="1366839" cy="1366839"/>
          </a:xfrm>
          <a:prstGeom prst="rect">
            <a:avLst/>
          </a:prstGeom>
        </p:spPr>
      </p:pic>
      <p:sp>
        <p:nvSpPr>
          <p:cNvPr id="12" name="Sprechblase: rechteckig 15">
            <a:extLst>
              <a:ext uri="{FF2B5EF4-FFF2-40B4-BE49-F238E27FC236}">
                <a16:creationId xmlns:a16="http://schemas.microsoft.com/office/drawing/2014/main" id="{DFB3A577-FC3A-BA3D-212E-AB97A2AD973D}"/>
              </a:ext>
            </a:extLst>
          </p:cNvPr>
          <p:cNvSpPr/>
          <p:nvPr/>
        </p:nvSpPr>
        <p:spPr>
          <a:xfrm>
            <a:off x="2681610" y="2490783"/>
            <a:ext cx="4968552" cy="938175"/>
          </a:xfrm>
          <a:prstGeom prst="wedgeRectCallout">
            <a:avLst>
              <a:gd name="adj1" fmla="val -57584"/>
              <a:gd name="adj2" fmla="val -523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pPr>
              <a:spcAft>
                <a:spcPts val="200"/>
              </a:spcAft>
            </a:pPr>
            <a:r>
              <a:rPr lang="fr-CH" dirty="0">
                <a:solidFill>
                  <a:schemeClr val="bg1"/>
                </a:solidFill>
              </a:rPr>
              <a:t>Le numéro le plus important en cas d'incendie est le </a:t>
            </a:r>
            <a:r>
              <a:rPr lang="de-CH" sz="4000" b="1" dirty="0">
                <a:solidFill>
                  <a:schemeClr val="bg1"/>
                </a:solidFill>
              </a:rPr>
              <a:t>118</a:t>
            </a:r>
          </a:p>
        </p:txBody>
      </p:sp>
      <p:pic>
        <p:nvPicPr>
          <p:cNvPr id="13" name="Grafik 12">
            <a:extLst>
              <a:ext uri="{FF2B5EF4-FFF2-40B4-BE49-F238E27FC236}">
                <a16:creationId xmlns:a16="http://schemas.microsoft.com/office/drawing/2014/main" id="{B672F978-C74B-8B3C-67A2-2BAB1F5A3A2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8844701" y="4129471"/>
            <a:ext cx="1359886" cy="1359886"/>
          </a:xfrm>
          <a:prstGeom prst="rect">
            <a:avLst/>
          </a:prstGeom>
        </p:spPr>
      </p:pic>
      <p:sp>
        <p:nvSpPr>
          <p:cNvPr id="14" name="Sprechblase: rechteckig 16">
            <a:extLst>
              <a:ext uri="{FF2B5EF4-FFF2-40B4-BE49-F238E27FC236}">
                <a16:creationId xmlns:a16="http://schemas.microsoft.com/office/drawing/2014/main" id="{FA3A216B-0F47-470B-467B-1D1C01E57780}"/>
              </a:ext>
            </a:extLst>
          </p:cNvPr>
          <p:cNvSpPr/>
          <p:nvPr/>
        </p:nvSpPr>
        <p:spPr>
          <a:xfrm>
            <a:off x="2393578" y="1098608"/>
            <a:ext cx="4932598" cy="1169061"/>
          </a:xfrm>
          <a:prstGeom prst="wedgeRectCallout">
            <a:avLst>
              <a:gd name="adj1" fmla="val 59464"/>
              <a:gd name="adj2" fmla="val -235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r>
              <a:rPr lang="fr-CH" dirty="0">
                <a:solidFill>
                  <a:schemeClr val="bg1"/>
                </a:solidFill>
              </a:rPr>
              <a:t>Nous avons vu que le premier point est d'alerter les pompiers.</a:t>
            </a:r>
          </a:p>
          <a:p>
            <a:endParaRPr lang="fr-CH" dirty="0">
              <a:solidFill>
                <a:schemeClr val="bg1"/>
              </a:solidFill>
            </a:endParaRPr>
          </a:p>
          <a:p>
            <a:r>
              <a:rPr lang="fr-CH" dirty="0">
                <a:solidFill>
                  <a:schemeClr val="bg1"/>
                </a:solidFill>
              </a:rPr>
              <a:t>Comme celui-ci est très important, nous allons l'examiner de plus près</a:t>
            </a:r>
            <a:r>
              <a:rPr lang="de-DE" dirty="0">
                <a:solidFill>
                  <a:schemeClr val="bg1"/>
                </a:solidFill>
              </a:rPr>
              <a:t>.</a:t>
            </a:r>
            <a:endParaRPr lang="de-CH" dirty="0">
              <a:solidFill>
                <a:schemeClr val="bg1"/>
              </a:solidFill>
            </a:endParaRPr>
          </a:p>
        </p:txBody>
      </p:sp>
      <p:pic>
        <p:nvPicPr>
          <p:cNvPr id="15" name="Grafik 14">
            <a:extLst>
              <a:ext uri="{FF2B5EF4-FFF2-40B4-BE49-F238E27FC236}">
                <a16:creationId xmlns:a16="http://schemas.microsoft.com/office/drawing/2014/main" id="{B672F978-C74B-8B3C-67A2-2BAB1F5A3A2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7650162" y="907783"/>
            <a:ext cx="1359886" cy="1359886"/>
          </a:xfrm>
          <a:prstGeom prst="rect">
            <a:avLst/>
          </a:prstGeom>
        </p:spPr>
      </p:pic>
    </p:spTree>
    <p:extLst>
      <p:ext uri="{BB962C8B-B14F-4D97-AF65-F5344CB8AC3E}">
        <p14:creationId xmlns:p14="http://schemas.microsoft.com/office/powerpoint/2010/main" val="1328970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a:extLst>
              <a:ext uri="{FF2B5EF4-FFF2-40B4-BE49-F238E27FC236}">
                <a16:creationId xmlns:a16="http://schemas.microsoft.com/office/drawing/2014/main" id="{E998E04F-C4A8-2450-C4EB-EFDEFF05D1E5}"/>
              </a:ext>
            </a:extLst>
          </p:cNvPr>
          <p:cNvSpPr>
            <a:spLocks noGrp="1"/>
          </p:cNvSpPr>
          <p:nvPr>
            <p:ph type="body" sz="quarter" idx="10"/>
          </p:nvPr>
        </p:nvSpPr>
        <p:spPr/>
        <p:txBody>
          <a:bodyPr/>
          <a:lstStyle/>
          <a:p>
            <a:r>
              <a:rPr lang="de-CH" noProof="0" dirty="0"/>
              <a:t>4.3</a:t>
            </a:r>
          </a:p>
        </p:txBody>
      </p:sp>
      <p:sp>
        <p:nvSpPr>
          <p:cNvPr id="2" name="Fußzeilenplatzhalter 1">
            <a:extLst>
              <a:ext uri="{FF2B5EF4-FFF2-40B4-BE49-F238E27FC236}">
                <a16:creationId xmlns:a16="http://schemas.microsoft.com/office/drawing/2014/main" id="{EE292915-A05C-A891-582B-7B1EBBF50622}"/>
              </a:ext>
            </a:extLst>
          </p:cNvPr>
          <p:cNvSpPr>
            <a:spLocks noGrp="1"/>
          </p:cNvSpPr>
          <p:nvPr>
            <p:ph type="ftr" sz="quarter" idx="12"/>
          </p:nvPr>
        </p:nvSpPr>
        <p:spPr/>
        <p:txBody>
          <a:bodyPr/>
          <a:lstStyle/>
          <a:p>
            <a:r>
              <a:rPr lang="de-DE" noProof="0"/>
              <a:t>Version août 2023</a:t>
            </a:r>
            <a:endParaRPr lang="de-CH" noProof="0" dirty="0"/>
          </a:p>
        </p:txBody>
      </p:sp>
      <p:sp>
        <p:nvSpPr>
          <p:cNvPr id="5" name="Foliennummernplatzhalter 4">
            <a:extLst>
              <a:ext uri="{FF2B5EF4-FFF2-40B4-BE49-F238E27FC236}">
                <a16:creationId xmlns:a16="http://schemas.microsoft.com/office/drawing/2014/main" id="{41635181-0262-043A-3955-8A11495F5F11}"/>
              </a:ext>
            </a:extLst>
          </p:cNvPr>
          <p:cNvSpPr>
            <a:spLocks noGrp="1"/>
          </p:cNvSpPr>
          <p:nvPr>
            <p:ph type="sldNum" sz="quarter" idx="13"/>
          </p:nvPr>
        </p:nvSpPr>
        <p:spPr/>
        <p:txBody>
          <a:bodyPr/>
          <a:lstStyle/>
          <a:p>
            <a:fld id="{442AD375-037F-43D0-B059-5172DA06796A}" type="slidenum">
              <a:rPr lang="de-CH" smtClean="0"/>
              <a:pPr/>
              <a:t>16</a:t>
            </a:fld>
            <a:endParaRPr lang="de-CH" dirty="0"/>
          </a:p>
        </p:txBody>
      </p:sp>
      <p:sp>
        <p:nvSpPr>
          <p:cNvPr id="6" name="Titel 5">
            <a:extLst>
              <a:ext uri="{FF2B5EF4-FFF2-40B4-BE49-F238E27FC236}">
                <a16:creationId xmlns:a16="http://schemas.microsoft.com/office/drawing/2014/main" id="{3DC89DB9-4F45-D689-4827-A7CABEC6104A}"/>
              </a:ext>
            </a:extLst>
          </p:cNvPr>
          <p:cNvSpPr>
            <a:spLocks noGrp="1"/>
          </p:cNvSpPr>
          <p:nvPr>
            <p:ph type="title"/>
          </p:nvPr>
        </p:nvSpPr>
        <p:spPr/>
        <p:txBody>
          <a:bodyPr/>
          <a:lstStyle/>
          <a:p>
            <a:r>
              <a:rPr lang="fr-CH" dirty="0"/>
              <a:t>Pictogrammes</a:t>
            </a:r>
          </a:p>
        </p:txBody>
      </p:sp>
      <p:sp>
        <p:nvSpPr>
          <p:cNvPr id="4" name="Textplatzhalter 3"/>
          <p:cNvSpPr>
            <a:spLocks noGrp="1"/>
          </p:cNvSpPr>
          <p:nvPr>
            <p:ph type="body" sz="quarter" idx="14"/>
          </p:nvPr>
        </p:nvSpPr>
        <p:spPr/>
        <p:txBody>
          <a:bodyPr/>
          <a:lstStyle/>
          <a:p>
            <a:r>
              <a:rPr lang="de-DE" dirty="0"/>
              <a:t>4.3</a:t>
            </a:r>
            <a:endParaRPr lang="de-CH" dirty="0"/>
          </a:p>
        </p:txBody>
      </p:sp>
      <p:pic>
        <p:nvPicPr>
          <p:cNvPr id="11" name="Grafik 10">
            <a:extLst>
              <a:ext uri="{FF2B5EF4-FFF2-40B4-BE49-F238E27FC236}">
                <a16:creationId xmlns:a16="http://schemas.microsoft.com/office/drawing/2014/main" id="{B012146F-C29E-7E61-D164-24D801E44A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14852" y="2206303"/>
            <a:ext cx="3087571" cy="3087571"/>
          </a:xfrm>
          <a:prstGeom prst="rect">
            <a:avLst/>
          </a:prstGeom>
        </p:spPr>
      </p:pic>
      <p:grpSp>
        <p:nvGrpSpPr>
          <p:cNvPr id="12" name="Gruppieren 11">
            <a:extLst>
              <a:ext uri="{FF2B5EF4-FFF2-40B4-BE49-F238E27FC236}">
                <a16:creationId xmlns:a16="http://schemas.microsoft.com/office/drawing/2014/main" id="{D7E723BF-36E1-C73B-8E4A-479E363E84D2}"/>
              </a:ext>
            </a:extLst>
          </p:cNvPr>
          <p:cNvGrpSpPr/>
          <p:nvPr/>
        </p:nvGrpSpPr>
        <p:grpSpPr>
          <a:xfrm>
            <a:off x="4400277" y="1468215"/>
            <a:ext cx="660400" cy="652463"/>
            <a:chOff x="3097264" y="1470596"/>
            <a:chExt cx="660400" cy="652463"/>
          </a:xfrm>
          <a:solidFill>
            <a:schemeClr val="accent2"/>
          </a:solidFill>
        </p:grpSpPr>
        <p:sp>
          <p:nvSpPr>
            <p:cNvPr id="13" name="Freeform 56">
              <a:extLst>
                <a:ext uri="{FF2B5EF4-FFF2-40B4-BE49-F238E27FC236}">
                  <a16:creationId xmlns:a16="http://schemas.microsoft.com/office/drawing/2014/main" id="{B29954E8-BE79-7A00-E915-FB0358B841BA}"/>
                </a:ext>
              </a:extLst>
            </p:cNvPr>
            <p:cNvSpPr>
              <a:spLocks/>
            </p:cNvSpPr>
            <p:nvPr/>
          </p:nvSpPr>
          <p:spPr bwMode="auto">
            <a:xfrm>
              <a:off x="3097264" y="1778571"/>
              <a:ext cx="238125" cy="34925"/>
            </a:xfrm>
            <a:custGeom>
              <a:avLst/>
              <a:gdLst>
                <a:gd name="T0" fmla="*/ 243 w 250"/>
                <a:gd name="T1" fmla="*/ 0 h 37"/>
                <a:gd name="T2" fmla="*/ 243 w 250"/>
                <a:gd name="T3" fmla="*/ 0 h 37"/>
                <a:gd name="T4" fmla="*/ 7 w 250"/>
                <a:gd name="T5" fmla="*/ 0 h 37"/>
                <a:gd name="T6" fmla="*/ 0 w 250"/>
                <a:gd name="T7" fmla="*/ 37 h 37"/>
                <a:gd name="T8" fmla="*/ 250 w 250"/>
                <a:gd name="T9" fmla="*/ 30 h 37"/>
                <a:gd name="T10" fmla="*/ 243 w 250"/>
                <a:gd name="T11" fmla="*/ 0 h 37"/>
              </a:gdLst>
              <a:ahLst/>
              <a:cxnLst>
                <a:cxn ang="0">
                  <a:pos x="T0" y="T1"/>
                </a:cxn>
                <a:cxn ang="0">
                  <a:pos x="T2" y="T3"/>
                </a:cxn>
                <a:cxn ang="0">
                  <a:pos x="T4" y="T5"/>
                </a:cxn>
                <a:cxn ang="0">
                  <a:pos x="T6" y="T7"/>
                </a:cxn>
                <a:cxn ang="0">
                  <a:pos x="T8" y="T9"/>
                </a:cxn>
                <a:cxn ang="0">
                  <a:pos x="T10" y="T11"/>
                </a:cxn>
              </a:cxnLst>
              <a:rect l="0" t="0" r="r" b="b"/>
              <a:pathLst>
                <a:path w="250" h="37">
                  <a:moveTo>
                    <a:pt x="243" y="0"/>
                  </a:moveTo>
                  <a:lnTo>
                    <a:pt x="243" y="0"/>
                  </a:lnTo>
                  <a:lnTo>
                    <a:pt x="7" y="0"/>
                  </a:lnTo>
                  <a:lnTo>
                    <a:pt x="0" y="37"/>
                  </a:lnTo>
                  <a:lnTo>
                    <a:pt x="250" y="30"/>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4" name="Freeform 57">
              <a:extLst>
                <a:ext uri="{FF2B5EF4-FFF2-40B4-BE49-F238E27FC236}">
                  <a16:creationId xmlns:a16="http://schemas.microsoft.com/office/drawing/2014/main" id="{3B08D80A-5698-F6ED-2FEB-541DF0730026}"/>
                </a:ext>
              </a:extLst>
            </p:cNvPr>
            <p:cNvSpPr>
              <a:spLocks/>
            </p:cNvSpPr>
            <p:nvPr/>
          </p:nvSpPr>
          <p:spPr bwMode="auto">
            <a:xfrm>
              <a:off x="3506839" y="1780159"/>
              <a:ext cx="250825" cy="41275"/>
            </a:xfrm>
            <a:custGeom>
              <a:avLst/>
              <a:gdLst>
                <a:gd name="T0" fmla="*/ 243 w 264"/>
                <a:gd name="T1" fmla="*/ 0 h 42"/>
                <a:gd name="T2" fmla="*/ 243 w 264"/>
                <a:gd name="T3" fmla="*/ 0 h 42"/>
                <a:gd name="T4" fmla="*/ 7 w 264"/>
                <a:gd name="T5" fmla="*/ 0 h 42"/>
                <a:gd name="T6" fmla="*/ 0 w 264"/>
                <a:gd name="T7" fmla="*/ 37 h 42"/>
                <a:gd name="T8" fmla="*/ 250 w 264"/>
                <a:gd name="T9" fmla="*/ 30 h 42"/>
                <a:gd name="T10" fmla="*/ 243 w 264"/>
                <a:gd name="T11" fmla="*/ 0 h 42"/>
              </a:gdLst>
              <a:ahLst/>
              <a:cxnLst>
                <a:cxn ang="0">
                  <a:pos x="T0" y="T1"/>
                </a:cxn>
                <a:cxn ang="0">
                  <a:pos x="T2" y="T3"/>
                </a:cxn>
                <a:cxn ang="0">
                  <a:pos x="T4" y="T5"/>
                </a:cxn>
                <a:cxn ang="0">
                  <a:pos x="T6" y="T7"/>
                </a:cxn>
                <a:cxn ang="0">
                  <a:pos x="T8" y="T9"/>
                </a:cxn>
                <a:cxn ang="0">
                  <a:pos x="T10" y="T11"/>
                </a:cxn>
              </a:cxnLst>
              <a:rect l="0" t="0" r="r" b="b"/>
              <a:pathLst>
                <a:path w="264" h="42">
                  <a:moveTo>
                    <a:pt x="243" y="0"/>
                  </a:moveTo>
                  <a:lnTo>
                    <a:pt x="243" y="0"/>
                  </a:lnTo>
                  <a:lnTo>
                    <a:pt x="7" y="0"/>
                  </a:lnTo>
                  <a:lnTo>
                    <a:pt x="0" y="37"/>
                  </a:lnTo>
                  <a:cubicBezTo>
                    <a:pt x="0" y="37"/>
                    <a:pt x="235" y="42"/>
                    <a:pt x="250" y="30"/>
                  </a:cubicBezTo>
                  <a:cubicBezTo>
                    <a:pt x="264" y="18"/>
                    <a:pt x="243" y="0"/>
                    <a:pt x="24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5" name="Freeform 58">
              <a:extLst>
                <a:ext uri="{FF2B5EF4-FFF2-40B4-BE49-F238E27FC236}">
                  <a16:creationId xmlns:a16="http://schemas.microsoft.com/office/drawing/2014/main" id="{B066963D-629B-4D0D-1F41-816608EE0EFD}"/>
                </a:ext>
              </a:extLst>
            </p:cNvPr>
            <p:cNvSpPr>
              <a:spLocks/>
            </p:cNvSpPr>
            <p:nvPr/>
          </p:nvSpPr>
          <p:spPr bwMode="auto">
            <a:xfrm>
              <a:off x="3397301" y="1888109"/>
              <a:ext cx="39688" cy="234950"/>
            </a:xfrm>
            <a:custGeom>
              <a:avLst/>
              <a:gdLst>
                <a:gd name="T0" fmla="*/ 0 w 41"/>
                <a:gd name="T1" fmla="*/ 0 h 247"/>
                <a:gd name="T2" fmla="*/ 0 w 41"/>
                <a:gd name="T3" fmla="*/ 0 h 247"/>
                <a:gd name="T4" fmla="*/ 0 w 41"/>
                <a:gd name="T5" fmla="*/ 247 h 247"/>
                <a:gd name="T6" fmla="*/ 41 w 41"/>
                <a:gd name="T7" fmla="*/ 240 h 247"/>
                <a:gd name="T8" fmla="*/ 34 w 41"/>
                <a:gd name="T9" fmla="*/ 14 h 247"/>
                <a:gd name="T10" fmla="*/ 0 w 41"/>
                <a:gd name="T11" fmla="*/ 0 h 247"/>
              </a:gdLst>
              <a:ahLst/>
              <a:cxnLst>
                <a:cxn ang="0">
                  <a:pos x="T0" y="T1"/>
                </a:cxn>
                <a:cxn ang="0">
                  <a:pos x="T2" y="T3"/>
                </a:cxn>
                <a:cxn ang="0">
                  <a:pos x="T4" y="T5"/>
                </a:cxn>
                <a:cxn ang="0">
                  <a:pos x="T6" y="T7"/>
                </a:cxn>
                <a:cxn ang="0">
                  <a:pos x="T8" y="T9"/>
                </a:cxn>
                <a:cxn ang="0">
                  <a:pos x="T10" y="T11"/>
                </a:cxn>
              </a:cxnLst>
              <a:rect l="0" t="0" r="r" b="b"/>
              <a:pathLst>
                <a:path w="41" h="247">
                  <a:moveTo>
                    <a:pt x="0" y="0"/>
                  </a:moveTo>
                  <a:lnTo>
                    <a:pt x="0" y="0"/>
                  </a:lnTo>
                  <a:lnTo>
                    <a:pt x="0" y="247"/>
                  </a:lnTo>
                  <a:lnTo>
                    <a:pt x="41" y="240"/>
                  </a:lnTo>
                  <a:lnTo>
                    <a:pt x="34" y="14"/>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6" name="Freeform 59">
              <a:extLst>
                <a:ext uri="{FF2B5EF4-FFF2-40B4-BE49-F238E27FC236}">
                  <a16:creationId xmlns:a16="http://schemas.microsoft.com/office/drawing/2014/main" id="{95027AF3-9B60-FFEB-7933-3E95350482B0}"/>
                </a:ext>
              </a:extLst>
            </p:cNvPr>
            <p:cNvSpPr>
              <a:spLocks/>
            </p:cNvSpPr>
            <p:nvPr/>
          </p:nvSpPr>
          <p:spPr bwMode="auto">
            <a:xfrm>
              <a:off x="3390951" y="1470596"/>
              <a:ext cx="53975" cy="252413"/>
            </a:xfrm>
            <a:custGeom>
              <a:avLst/>
              <a:gdLst>
                <a:gd name="T0" fmla="*/ 28 w 56"/>
                <a:gd name="T1" fmla="*/ 262 h 265"/>
                <a:gd name="T2" fmla="*/ 28 w 56"/>
                <a:gd name="T3" fmla="*/ 262 h 265"/>
                <a:gd name="T4" fmla="*/ 22 w 56"/>
                <a:gd name="T5" fmla="*/ 255 h 265"/>
                <a:gd name="T6" fmla="*/ 0 w 56"/>
                <a:gd name="T7" fmla="*/ 17 h 265"/>
                <a:gd name="T8" fmla="*/ 56 w 56"/>
                <a:gd name="T9" fmla="*/ 12 h 265"/>
                <a:gd name="T10" fmla="*/ 52 w 56"/>
                <a:gd name="T11" fmla="*/ 261 h 265"/>
                <a:gd name="T12" fmla="*/ 28 w 56"/>
                <a:gd name="T13" fmla="*/ 262 h 265"/>
              </a:gdLst>
              <a:ahLst/>
              <a:cxnLst>
                <a:cxn ang="0">
                  <a:pos x="T0" y="T1"/>
                </a:cxn>
                <a:cxn ang="0">
                  <a:pos x="T2" y="T3"/>
                </a:cxn>
                <a:cxn ang="0">
                  <a:pos x="T4" y="T5"/>
                </a:cxn>
                <a:cxn ang="0">
                  <a:pos x="T6" y="T7"/>
                </a:cxn>
                <a:cxn ang="0">
                  <a:pos x="T8" y="T9"/>
                </a:cxn>
                <a:cxn ang="0">
                  <a:pos x="T10" y="T11"/>
                </a:cxn>
                <a:cxn ang="0">
                  <a:pos x="T12" y="T13"/>
                </a:cxn>
              </a:cxnLst>
              <a:rect l="0" t="0" r="r" b="b"/>
              <a:pathLst>
                <a:path w="56" h="265">
                  <a:moveTo>
                    <a:pt x="28" y="262"/>
                  </a:moveTo>
                  <a:lnTo>
                    <a:pt x="28" y="262"/>
                  </a:lnTo>
                  <a:cubicBezTo>
                    <a:pt x="25" y="262"/>
                    <a:pt x="22" y="259"/>
                    <a:pt x="22" y="255"/>
                  </a:cubicBezTo>
                  <a:cubicBezTo>
                    <a:pt x="22" y="255"/>
                    <a:pt x="8" y="76"/>
                    <a:pt x="0" y="17"/>
                  </a:cubicBezTo>
                  <a:cubicBezTo>
                    <a:pt x="0" y="17"/>
                    <a:pt x="56" y="0"/>
                    <a:pt x="56" y="12"/>
                  </a:cubicBezTo>
                  <a:lnTo>
                    <a:pt x="52" y="261"/>
                  </a:lnTo>
                  <a:cubicBezTo>
                    <a:pt x="52" y="265"/>
                    <a:pt x="28" y="262"/>
                    <a:pt x="28" y="26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grpSp>
        <p:nvGrpSpPr>
          <p:cNvPr id="17" name="Gruppieren 16">
            <a:extLst>
              <a:ext uri="{FF2B5EF4-FFF2-40B4-BE49-F238E27FC236}">
                <a16:creationId xmlns:a16="http://schemas.microsoft.com/office/drawing/2014/main" id="{3F9E1623-9E2D-612D-3C2C-1BA3A0023F72}"/>
              </a:ext>
            </a:extLst>
          </p:cNvPr>
          <p:cNvGrpSpPr/>
          <p:nvPr/>
        </p:nvGrpSpPr>
        <p:grpSpPr>
          <a:xfrm>
            <a:off x="5545015" y="2457094"/>
            <a:ext cx="334963" cy="333375"/>
            <a:chOff x="4189464" y="2386584"/>
            <a:chExt cx="334963" cy="333375"/>
          </a:xfrm>
          <a:solidFill>
            <a:schemeClr val="accent4"/>
          </a:solidFill>
        </p:grpSpPr>
        <p:sp>
          <p:nvSpPr>
            <p:cNvPr id="18" name="Freeform 60">
              <a:extLst>
                <a:ext uri="{FF2B5EF4-FFF2-40B4-BE49-F238E27FC236}">
                  <a16:creationId xmlns:a16="http://schemas.microsoft.com/office/drawing/2014/main" id="{6218708C-A0ED-4D72-D878-5274A3E3F7C9}"/>
                </a:ext>
              </a:extLst>
            </p:cNvPr>
            <p:cNvSpPr>
              <a:spLocks/>
            </p:cNvSpPr>
            <p:nvPr/>
          </p:nvSpPr>
          <p:spPr bwMode="auto">
            <a:xfrm>
              <a:off x="4189464" y="2543746"/>
              <a:ext cx="120650" cy="17463"/>
            </a:xfrm>
            <a:custGeom>
              <a:avLst/>
              <a:gdLst>
                <a:gd name="T0" fmla="*/ 123 w 127"/>
                <a:gd name="T1" fmla="*/ 0 h 19"/>
                <a:gd name="T2" fmla="*/ 123 w 127"/>
                <a:gd name="T3" fmla="*/ 0 h 19"/>
                <a:gd name="T4" fmla="*/ 3 w 127"/>
                <a:gd name="T5" fmla="*/ 0 h 19"/>
                <a:gd name="T6" fmla="*/ 0 w 127"/>
                <a:gd name="T7" fmla="*/ 19 h 19"/>
                <a:gd name="T8" fmla="*/ 127 w 127"/>
                <a:gd name="T9" fmla="*/ 16 h 19"/>
                <a:gd name="T10" fmla="*/ 123 w 127"/>
                <a:gd name="T11" fmla="*/ 0 h 19"/>
              </a:gdLst>
              <a:ahLst/>
              <a:cxnLst>
                <a:cxn ang="0">
                  <a:pos x="T0" y="T1"/>
                </a:cxn>
                <a:cxn ang="0">
                  <a:pos x="T2" y="T3"/>
                </a:cxn>
                <a:cxn ang="0">
                  <a:pos x="T4" y="T5"/>
                </a:cxn>
                <a:cxn ang="0">
                  <a:pos x="T6" y="T7"/>
                </a:cxn>
                <a:cxn ang="0">
                  <a:pos x="T8" y="T9"/>
                </a:cxn>
                <a:cxn ang="0">
                  <a:pos x="T10" y="T11"/>
                </a:cxn>
              </a:cxnLst>
              <a:rect l="0" t="0" r="r" b="b"/>
              <a:pathLst>
                <a:path w="127" h="19">
                  <a:moveTo>
                    <a:pt x="123" y="0"/>
                  </a:moveTo>
                  <a:lnTo>
                    <a:pt x="123" y="0"/>
                  </a:lnTo>
                  <a:lnTo>
                    <a:pt x="3" y="0"/>
                  </a:lnTo>
                  <a:lnTo>
                    <a:pt x="0" y="19"/>
                  </a:lnTo>
                  <a:lnTo>
                    <a:pt x="127" y="16"/>
                  </a:lnTo>
                  <a:lnTo>
                    <a:pt x="1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9" name="Freeform 61">
              <a:extLst>
                <a:ext uri="{FF2B5EF4-FFF2-40B4-BE49-F238E27FC236}">
                  <a16:creationId xmlns:a16="http://schemas.microsoft.com/office/drawing/2014/main" id="{030CBDBA-F083-4E51-6D93-973EE032134D}"/>
                </a:ext>
              </a:extLst>
            </p:cNvPr>
            <p:cNvSpPr>
              <a:spLocks/>
            </p:cNvSpPr>
            <p:nvPr/>
          </p:nvSpPr>
          <p:spPr bwMode="auto">
            <a:xfrm>
              <a:off x="4395839" y="2545334"/>
              <a:ext cx="128588" cy="20638"/>
            </a:xfrm>
            <a:custGeom>
              <a:avLst/>
              <a:gdLst>
                <a:gd name="T0" fmla="*/ 124 w 135"/>
                <a:gd name="T1" fmla="*/ 0 h 22"/>
                <a:gd name="T2" fmla="*/ 124 w 135"/>
                <a:gd name="T3" fmla="*/ 0 h 22"/>
                <a:gd name="T4" fmla="*/ 4 w 135"/>
                <a:gd name="T5" fmla="*/ 0 h 22"/>
                <a:gd name="T6" fmla="*/ 0 w 135"/>
                <a:gd name="T7" fmla="*/ 19 h 22"/>
                <a:gd name="T8" fmla="*/ 127 w 135"/>
                <a:gd name="T9" fmla="*/ 16 h 22"/>
                <a:gd name="T10" fmla="*/ 124 w 135"/>
                <a:gd name="T11" fmla="*/ 0 h 22"/>
              </a:gdLst>
              <a:ahLst/>
              <a:cxnLst>
                <a:cxn ang="0">
                  <a:pos x="T0" y="T1"/>
                </a:cxn>
                <a:cxn ang="0">
                  <a:pos x="T2" y="T3"/>
                </a:cxn>
                <a:cxn ang="0">
                  <a:pos x="T4" y="T5"/>
                </a:cxn>
                <a:cxn ang="0">
                  <a:pos x="T6" y="T7"/>
                </a:cxn>
                <a:cxn ang="0">
                  <a:pos x="T8" y="T9"/>
                </a:cxn>
                <a:cxn ang="0">
                  <a:pos x="T10" y="T11"/>
                </a:cxn>
              </a:cxnLst>
              <a:rect l="0" t="0" r="r" b="b"/>
              <a:pathLst>
                <a:path w="135" h="22">
                  <a:moveTo>
                    <a:pt x="124" y="0"/>
                  </a:moveTo>
                  <a:lnTo>
                    <a:pt x="124" y="0"/>
                  </a:lnTo>
                  <a:lnTo>
                    <a:pt x="4" y="0"/>
                  </a:lnTo>
                  <a:lnTo>
                    <a:pt x="0" y="19"/>
                  </a:lnTo>
                  <a:cubicBezTo>
                    <a:pt x="0" y="19"/>
                    <a:pt x="120" y="22"/>
                    <a:pt x="127" y="16"/>
                  </a:cubicBezTo>
                  <a:cubicBezTo>
                    <a:pt x="135" y="10"/>
                    <a:pt x="124" y="0"/>
                    <a:pt x="1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0" name="Freeform 62">
              <a:extLst>
                <a:ext uri="{FF2B5EF4-FFF2-40B4-BE49-F238E27FC236}">
                  <a16:creationId xmlns:a16="http://schemas.microsoft.com/office/drawing/2014/main" id="{D67ECFAB-8899-CEEA-1E6A-FAEC3188C0DC}"/>
                </a:ext>
              </a:extLst>
            </p:cNvPr>
            <p:cNvSpPr>
              <a:spLocks/>
            </p:cNvSpPr>
            <p:nvPr/>
          </p:nvSpPr>
          <p:spPr bwMode="auto">
            <a:xfrm>
              <a:off x="4341864" y="2599309"/>
              <a:ext cx="19050" cy="120650"/>
            </a:xfrm>
            <a:custGeom>
              <a:avLst/>
              <a:gdLst>
                <a:gd name="T0" fmla="*/ 0 w 20"/>
                <a:gd name="T1" fmla="*/ 0 h 126"/>
                <a:gd name="T2" fmla="*/ 0 w 20"/>
                <a:gd name="T3" fmla="*/ 0 h 126"/>
                <a:gd name="T4" fmla="*/ 0 w 20"/>
                <a:gd name="T5" fmla="*/ 126 h 126"/>
                <a:gd name="T6" fmla="*/ 20 w 20"/>
                <a:gd name="T7" fmla="*/ 122 h 126"/>
                <a:gd name="T8" fmla="*/ 17 w 20"/>
                <a:gd name="T9" fmla="*/ 7 h 126"/>
                <a:gd name="T10" fmla="*/ 0 w 20"/>
                <a:gd name="T11" fmla="*/ 0 h 126"/>
              </a:gdLst>
              <a:ahLst/>
              <a:cxnLst>
                <a:cxn ang="0">
                  <a:pos x="T0" y="T1"/>
                </a:cxn>
                <a:cxn ang="0">
                  <a:pos x="T2" y="T3"/>
                </a:cxn>
                <a:cxn ang="0">
                  <a:pos x="T4" y="T5"/>
                </a:cxn>
                <a:cxn ang="0">
                  <a:pos x="T6" y="T7"/>
                </a:cxn>
                <a:cxn ang="0">
                  <a:pos x="T8" y="T9"/>
                </a:cxn>
                <a:cxn ang="0">
                  <a:pos x="T10" y="T11"/>
                </a:cxn>
              </a:cxnLst>
              <a:rect l="0" t="0" r="r" b="b"/>
              <a:pathLst>
                <a:path w="20" h="126">
                  <a:moveTo>
                    <a:pt x="0" y="0"/>
                  </a:moveTo>
                  <a:lnTo>
                    <a:pt x="0" y="0"/>
                  </a:lnTo>
                  <a:lnTo>
                    <a:pt x="0" y="126"/>
                  </a:lnTo>
                  <a:lnTo>
                    <a:pt x="20" y="122"/>
                  </a:lnTo>
                  <a:lnTo>
                    <a:pt x="17" y="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1" name="Freeform 63">
              <a:extLst>
                <a:ext uri="{FF2B5EF4-FFF2-40B4-BE49-F238E27FC236}">
                  <a16:creationId xmlns:a16="http://schemas.microsoft.com/office/drawing/2014/main" id="{DE44034C-01F5-F5E9-2428-2478899FBDFC}"/>
                </a:ext>
              </a:extLst>
            </p:cNvPr>
            <p:cNvSpPr>
              <a:spLocks/>
            </p:cNvSpPr>
            <p:nvPr/>
          </p:nvSpPr>
          <p:spPr bwMode="auto">
            <a:xfrm>
              <a:off x="4338689" y="2386584"/>
              <a:ext cx="25400" cy="130175"/>
            </a:xfrm>
            <a:custGeom>
              <a:avLst/>
              <a:gdLst>
                <a:gd name="T0" fmla="*/ 14 w 28"/>
                <a:gd name="T1" fmla="*/ 133 h 135"/>
                <a:gd name="T2" fmla="*/ 14 w 28"/>
                <a:gd name="T3" fmla="*/ 133 h 135"/>
                <a:gd name="T4" fmla="*/ 11 w 28"/>
                <a:gd name="T5" fmla="*/ 130 h 135"/>
                <a:gd name="T6" fmla="*/ 0 w 28"/>
                <a:gd name="T7" fmla="*/ 9 h 135"/>
                <a:gd name="T8" fmla="*/ 28 w 28"/>
                <a:gd name="T9" fmla="*/ 6 h 135"/>
                <a:gd name="T10" fmla="*/ 26 w 28"/>
                <a:gd name="T11" fmla="*/ 133 h 135"/>
                <a:gd name="T12" fmla="*/ 14 w 28"/>
                <a:gd name="T13" fmla="*/ 133 h 135"/>
              </a:gdLst>
              <a:ahLst/>
              <a:cxnLst>
                <a:cxn ang="0">
                  <a:pos x="T0" y="T1"/>
                </a:cxn>
                <a:cxn ang="0">
                  <a:pos x="T2" y="T3"/>
                </a:cxn>
                <a:cxn ang="0">
                  <a:pos x="T4" y="T5"/>
                </a:cxn>
                <a:cxn ang="0">
                  <a:pos x="T6" y="T7"/>
                </a:cxn>
                <a:cxn ang="0">
                  <a:pos x="T8" y="T9"/>
                </a:cxn>
                <a:cxn ang="0">
                  <a:pos x="T10" y="T11"/>
                </a:cxn>
                <a:cxn ang="0">
                  <a:pos x="T12" y="T13"/>
                </a:cxn>
              </a:cxnLst>
              <a:rect l="0" t="0" r="r" b="b"/>
              <a:pathLst>
                <a:path w="28" h="135">
                  <a:moveTo>
                    <a:pt x="14" y="133"/>
                  </a:moveTo>
                  <a:lnTo>
                    <a:pt x="14" y="133"/>
                  </a:lnTo>
                  <a:cubicBezTo>
                    <a:pt x="13" y="133"/>
                    <a:pt x="11" y="132"/>
                    <a:pt x="11" y="130"/>
                  </a:cubicBezTo>
                  <a:cubicBezTo>
                    <a:pt x="11" y="130"/>
                    <a:pt x="4" y="39"/>
                    <a:pt x="0" y="9"/>
                  </a:cubicBezTo>
                  <a:cubicBezTo>
                    <a:pt x="0" y="9"/>
                    <a:pt x="28" y="0"/>
                    <a:pt x="28" y="6"/>
                  </a:cubicBezTo>
                  <a:lnTo>
                    <a:pt x="26" y="133"/>
                  </a:lnTo>
                  <a:cubicBezTo>
                    <a:pt x="26" y="135"/>
                    <a:pt x="14" y="133"/>
                    <a:pt x="14" y="13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grpSp>
        <p:nvGrpSpPr>
          <p:cNvPr id="22" name="Gruppieren 21">
            <a:extLst>
              <a:ext uri="{FF2B5EF4-FFF2-40B4-BE49-F238E27FC236}">
                <a16:creationId xmlns:a16="http://schemas.microsoft.com/office/drawing/2014/main" id="{95CAEB2C-120A-8805-E85B-4F9649C6A536}"/>
              </a:ext>
            </a:extLst>
          </p:cNvPr>
          <p:cNvGrpSpPr/>
          <p:nvPr/>
        </p:nvGrpSpPr>
        <p:grpSpPr>
          <a:xfrm>
            <a:off x="5713017" y="1278004"/>
            <a:ext cx="358775" cy="344488"/>
            <a:chOff x="4237089" y="1076896"/>
            <a:chExt cx="358775" cy="344488"/>
          </a:xfrm>
          <a:solidFill>
            <a:schemeClr val="accent2">
              <a:alpha val="80000"/>
            </a:schemeClr>
          </a:solidFill>
        </p:grpSpPr>
        <p:sp>
          <p:nvSpPr>
            <p:cNvPr id="23" name="Freeform 68">
              <a:extLst>
                <a:ext uri="{FF2B5EF4-FFF2-40B4-BE49-F238E27FC236}">
                  <a16:creationId xmlns:a16="http://schemas.microsoft.com/office/drawing/2014/main" id="{36186CDE-3CDD-C402-887A-B73F82A1281B}"/>
                </a:ext>
              </a:extLst>
            </p:cNvPr>
            <p:cNvSpPr>
              <a:spLocks/>
            </p:cNvSpPr>
            <p:nvPr/>
          </p:nvSpPr>
          <p:spPr bwMode="auto">
            <a:xfrm>
              <a:off x="4237089" y="1240409"/>
              <a:ext cx="130175" cy="19050"/>
            </a:xfrm>
            <a:custGeom>
              <a:avLst/>
              <a:gdLst>
                <a:gd name="T0" fmla="*/ 132 w 136"/>
                <a:gd name="T1" fmla="*/ 0 h 20"/>
                <a:gd name="T2" fmla="*/ 132 w 136"/>
                <a:gd name="T3" fmla="*/ 0 h 20"/>
                <a:gd name="T4" fmla="*/ 4 w 136"/>
                <a:gd name="T5" fmla="*/ 0 h 20"/>
                <a:gd name="T6" fmla="*/ 0 w 136"/>
                <a:gd name="T7" fmla="*/ 20 h 20"/>
                <a:gd name="T8" fmla="*/ 136 w 136"/>
                <a:gd name="T9" fmla="*/ 16 h 20"/>
                <a:gd name="T10" fmla="*/ 132 w 136"/>
                <a:gd name="T11" fmla="*/ 0 h 20"/>
              </a:gdLst>
              <a:ahLst/>
              <a:cxnLst>
                <a:cxn ang="0">
                  <a:pos x="T0" y="T1"/>
                </a:cxn>
                <a:cxn ang="0">
                  <a:pos x="T2" y="T3"/>
                </a:cxn>
                <a:cxn ang="0">
                  <a:pos x="T4" y="T5"/>
                </a:cxn>
                <a:cxn ang="0">
                  <a:pos x="T6" y="T7"/>
                </a:cxn>
                <a:cxn ang="0">
                  <a:pos x="T8" y="T9"/>
                </a:cxn>
                <a:cxn ang="0">
                  <a:pos x="T10" y="T11"/>
                </a:cxn>
              </a:cxnLst>
              <a:rect l="0" t="0" r="r" b="b"/>
              <a:pathLst>
                <a:path w="136" h="20">
                  <a:moveTo>
                    <a:pt x="132" y="0"/>
                  </a:moveTo>
                  <a:lnTo>
                    <a:pt x="132" y="0"/>
                  </a:lnTo>
                  <a:lnTo>
                    <a:pt x="4" y="0"/>
                  </a:lnTo>
                  <a:lnTo>
                    <a:pt x="0" y="20"/>
                  </a:lnTo>
                  <a:lnTo>
                    <a:pt x="136" y="16"/>
                  </a:lnTo>
                  <a:lnTo>
                    <a:pt x="1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4" name="Freeform 69">
              <a:extLst>
                <a:ext uri="{FF2B5EF4-FFF2-40B4-BE49-F238E27FC236}">
                  <a16:creationId xmlns:a16="http://schemas.microsoft.com/office/drawing/2014/main" id="{35960326-49B3-17DA-5879-7F64188161B8}"/>
                </a:ext>
              </a:extLst>
            </p:cNvPr>
            <p:cNvSpPr>
              <a:spLocks/>
            </p:cNvSpPr>
            <p:nvPr/>
          </p:nvSpPr>
          <p:spPr bwMode="auto">
            <a:xfrm>
              <a:off x="4457751" y="1240409"/>
              <a:ext cx="138113" cy="22225"/>
            </a:xfrm>
            <a:custGeom>
              <a:avLst/>
              <a:gdLst>
                <a:gd name="T0" fmla="*/ 132 w 144"/>
                <a:gd name="T1" fmla="*/ 0 h 23"/>
                <a:gd name="T2" fmla="*/ 132 w 144"/>
                <a:gd name="T3" fmla="*/ 0 h 23"/>
                <a:gd name="T4" fmla="*/ 4 w 144"/>
                <a:gd name="T5" fmla="*/ 0 h 23"/>
                <a:gd name="T6" fmla="*/ 0 w 144"/>
                <a:gd name="T7" fmla="*/ 20 h 23"/>
                <a:gd name="T8" fmla="*/ 136 w 144"/>
                <a:gd name="T9" fmla="*/ 16 h 23"/>
                <a:gd name="T10" fmla="*/ 132 w 144"/>
                <a:gd name="T11" fmla="*/ 0 h 23"/>
              </a:gdLst>
              <a:ahLst/>
              <a:cxnLst>
                <a:cxn ang="0">
                  <a:pos x="T0" y="T1"/>
                </a:cxn>
                <a:cxn ang="0">
                  <a:pos x="T2" y="T3"/>
                </a:cxn>
                <a:cxn ang="0">
                  <a:pos x="T4" y="T5"/>
                </a:cxn>
                <a:cxn ang="0">
                  <a:pos x="T6" y="T7"/>
                </a:cxn>
                <a:cxn ang="0">
                  <a:pos x="T8" y="T9"/>
                </a:cxn>
                <a:cxn ang="0">
                  <a:pos x="T10" y="T11"/>
                </a:cxn>
              </a:cxnLst>
              <a:rect l="0" t="0" r="r" b="b"/>
              <a:pathLst>
                <a:path w="144" h="23">
                  <a:moveTo>
                    <a:pt x="132" y="0"/>
                  </a:moveTo>
                  <a:lnTo>
                    <a:pt x="132" y="0"/>
                  </a:lnTo>
                  <a:lnTo>
                    <a:pt x="4" y="0"/>
                  </a:lnTo>
                  <a:lnTo>
                    <a:pt x="0" y="20"/>
                  </a:lnTo>
                  <a:cubicBezTo>
                    <a:pt x="0" y="20"/>
                    <a:pt x="128" y="23"/>
                    <a:pt x="136" y="16"/>
                  </a:cubicBezTo>
                  <a:cubicBezTo>
                    <a:pt x="144" y="10"/>
                    <a:pt x="132" y="0"/>
                    <a:pt x="13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5" name="Freeform 70">
              <a:extLst>
                <a:ext uri="{FF2B5EF4-FFF2-40B4-BE49-F238E27FC236}">
                  <a16:creationId xmlns:a16="http://schemas.microsoft.com/office/drawing/2014/main" id="{9CAEFFC1-C44B-DBA1-495C-34FEC3261BE8}"/>
                </a:ext>
              </a:extLst>
            </p:cNvPr>
            <p:cNvSpPr>
              <a:spLocks/>
            </p:cNvSpPr>
            <p:nvPr/>
          </p:nvSpPr>
          <p:spPr bwMode="auto">
            <a:xfrm>
              <a:off x="4400601" y="1297559"/>
              <a:ext cx="20638" cy="123825"/>
            </a:xfrm>
            <a:custGeom>
              <a:avLst/>
              <a:gdLst>
                <a:gd name="T0" fmla="*/ 0 w 22"/>
                <a:gd name="T1" fmla="*/ 0 h 131"/>
                <a:gd name="T2" fmla="*/ 0 w 22"/>
                <a:gd name="T3" fmla="*/ 0 h 131"/>
                <a:gd name="T4" fmla="*/ 0 w 22"/>
                <a:gd name="T5" fmla="*/ 131 h 131"/>
                <a:gd name="T6" fmla="*/ 22 w 22"/>
                <a:gd name="T7" fmla="*/ 127 h 131"/>
                <a:gd name="T8" fmla="*/ 18 w 22"/>
                <a:gd name="T9" fmla="*/ 8 h 131"/>
                <a:gd name="T10" fmla="*/ 0 w 22"/>
                <a:gd name="T11" fmla="*/ 0 h 131"/>
              </a:gdLst>
              <a:ahLst/>
              <a:cxnLst>
                <a:cxn ang="0">
                  <a:pos x="T0" y="T1"/>
                </a:cxn>
                <a:cxn ang="0">
                  <a:pos x="T2" y="T3"/>
                </a:cxn>
                <a:cxn ang="0">
                  <a:pos x="T4" y="T5"/>
                </a:cxn>
                <a:cxn ang="0">
                  <a:pos x="T6" y="T7"/>
                </a:cxn>
                <a:cxn ang="0">
                  <a:pos x="T8" y="T9"/>
                </a:cxn>
                <a:cxn ang="0">
                  <a:pos x="T10" y="T11"/>
                </a:cxn>
              </a:cxnLst>
              <a:rect l="0" t="0" r="r" b="b"/>
              <a:pathLst>
                <a:path w="22" h="131">
                  <a:moveTo>
                    <a:pt x="0" y="0"/>
                  </a:moveTo>
                  <a:lnTo>
                    <a:pt x="0" y="0"/>
                  </a:lnTo>
                  <a:lnTo>
                    <a:pt x="0" y="131"/>
                  </a:lnTo>
                  <a:lnTo>
                    <a:pt x="22" y="127"/>
                  </a:lnTo>
                  <a:lnTo>
                    <a:pt x="18" y="8"/>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6" name="Freeform 71">
              <a:extLst>
                <a:ext uri="{FF2B5EF4-FFF2-40B4-BE49-F238E27FC236}">
                  <a16:creationId xmlns:a16="http://schemas.microsoft.com/office/drawing/2014/main" id="{53CAC0DD-9CD9-1424-B23B-3901C621FB0B}"/>
                </a:ext>
              </a:extLst>
            </p:cNvPr>
            <p:cNvSpPr>
              <a:spLocks/>
            </p:cNvSpPr>
            <p:nvPr/>
          </p:nvSpPr>
          <p:spPr bwMode="auto">
            <a:xfrm>
              <a:off x="4395839" y="1076896"/>
              <a:ext cx="28575" cy="133350"/>
            </a:xfrm>
            <a:custGeom>
              <a:avLst/>
              <a:gdLst>
                <a:gd name="T0" fmla="*/ 15 w 30"/>
                <a:gd name="T1" fmla="*/ 139 h 140"/>
                <a:gd name="T2" fmla="*/ 15 w 30"/>
                <a:gd name="T3" fmla="*/ 139 h 140"/>
                <a:gd name="T4" fmla="*/ 12 w 30"/>
                <a:gd name="T5" fmla="*/ 135 h 140"/>
                <a:gd name="T6" fmla="*/ 0 w 30"/>
                <a:gd name="T7" fmla="*/ 9 h 140"/>
                <a:gd name="T8" fmla="*/ 30 w 30"/>
                <a:gd name="T9" fmla="*/ 6 h 140"/>
                <a:gd name="T10" fmla="*/ 28 w 30"/>
                <a:gd name="T11" fmla="*/ 138 h 140"/>
                <a:gd name="T12" fmla="*/ 15 w 30"/>
                <a:gd name="T13" fmla="*/ 139 h 140"/>
              </a:gdLst>
              <a:ahLst/>
              <a:cxnLst>
                <a:cxn ang="0">
                  <a:pos x="T0" y="T1"/>
                </a:cxn>
                <a:cxn ang="0">
                  <a:pos x="T2" y="T3"/>
                </a:cxn>
                <a:cxn ang="0">
                  <a:pos x="T4" y="T5"/>
                </a:cxn>
                <a:cxn ang="0">
                  <a:pos x="T6" y="T7"/>
                </a:cxn>
                <a:cxn ang="0">
                  <a:pos x="T8" y="T9"/>
                </a:cxn>
                <a:cxn ang="0">
                  <a:pos x="T10" y="T11"/>
                </a:cxn>
                <a:cxn ang="0">
                  <a:pos x="T12" y="T13"/>
                </a:cxn>
              </a:cxnLst>
              <a:rect l="0" t="0" r="r" b="b"/>
              <a:pathLst>
                <a:path w="30" h="140">
                  <a:moveTo>
                    <a:pt x="15" y="139"/>
                  </a:moveTo>
                  <a:lnTo>
                    <a:pt x="15" y="139"/>
                  </a:lnTo>
                  <a:cubicBezTo>
                    <a:pt x="13" y="139"/>
                    <a:pt x="12" y="137"/>
                    <a:pt x="12" y="135"/>
                  </a:cubicBezTo>
                  <a:cubicBezTo>
                    <a:pt x="12" y="135"/>
                    <a:pt x="4" y="40"/>
                    <a:pt x="0" y="9"/>
                  </a:cubicBezTo>
                  <a:cubicBezTo>
                    <a:pt x="0" y="9"/>
                    <a:pt x="30" y="0"/>
                    <a:pt x="30" y="6"/>
                  </a:cubicBezTo>
                  <a:lnTo>
                    <a:pt x="28" y="138"/>
                  </a:lnTo>
                  <a:cubicBezTo>
                    <a:pt x="28" y="140"/>
                    <a:pt x="15" y="139"/>
                    <a:pt x="15" y="13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sp>
        <p:nvSpPr>
          <p:cNvPr id="27" name="Freeform 22">
            <a:extLst>
              <a:ext uri="{FF2B5EF4-FFF2-40B4-BE49-F238E27FC236}">
                <a16:creationId xmlns:a16="http://schemas.microsoft.com/office/drawing/2014/main" id="{ECB022C8-63D8-80AE-ED8D-93A8388CDF63}"/>
              </a:ext>
            </a:extLst>
          </p:cNvPr>
          <p:cNvSpPr>
            <a:spLocks noChangeAspect="1" noEditPoints="1"/>
          </p:cNvSpPr>
          <p:nvPr/>
        </p:nvSpPr>
        <p:spPr bwMode="auto">
          <a:xfrm>
            <a:off x="2095815" y="2228833"/>
            <a:ext cx="552900" cy="558000"/>
          </a:xfrm>
          <a:custGeom>
            <a:avLst/>
            <a:gdLst>
              <a:gd name="T0" fmla="*/ 1086 w 1797"/>
              <a:gd name="T1" fmla="*/ 1814 h 1814"/>
              <a:gd name="T2" fmla="*/ 1086 w 1797"/>
              <a:gd name="T3" fmla="*/ 1814 h 1814"/>
              <a:gd name="T4" fmla="*/ 709 w 1797"/>
              <a:gd name="T5" fmla="*/ 1342 h 1814"/>
              <a:gd name="T6" fmla="*/ 0 w 1797"/>
              <a:gd name="T7" fmla="*/ 1553 h 1814"/>
              <a:gd name="T8" fmla="*/ 409 w 1797"/>
              <a:gd name="T9" fmla="*/ 957 h 1814"/>
              <a:gd name="T10" fmla="*/ 89 w 1797"/>
              <a:gd name="T11" fmla="*/ 439 h 1814"/>
              <a:gd name="T12" fmla="*/ 650 w 1797"/>
              <a:gd name="T13" fmla="*/ 676 h 1814"/>
              <a:gd name="T14" fmla="*/ 906 w 1797"/>
              <a:gd name="T15" fmla="*/ 0 h 1814"/>
              <a:gd name="T16" fmla="*/ 1070 w 1797"/>
              <a:gd name="T17" fmla="*/ 734 h 1814"/>
              <a:gd name="T18" fmla="*/ 1797 w 1797"/>
              <a:gd name="T19" fmla="*/ 919 h 1814"/>
              <a:gd name="T20" fmla="*/ 1117 w 1797"/>
              <a:gd name="T21" fmla="*/ 1167 h 1814"/>
              <a:gd name="T22" fmla="*/ 1086 w 1797"/>
              <a:gd name="T23" fmla="*/ 1814 h 1814"/>
              <a:gd name="T24" fmla="*/ 753 w 1797"/>
              <a:gd name="T25" fmla="*/ 1202 h 1814"/>
              <a:gd name="T26" fmla="*/ 753 w 1797"/>
              <a:gd name="T27" fmla="*/ 1202 h 1814"/>
              <a:gd name="T28" fmla="*/ 979 w 1797"/>
              <a:gd name="T29" fmla="*/ 1484 h 1814"/>
              <a:gd name="T30" fmla="*/ 999 w 1797"/>
              <a:gd name="T31" fmla="*/ 1080 h 1814"/>
              <a:gd name="T32" fmla="*/ 1383 w 1797"/>
              <a:gd name="T33" fmla="*/ 940 h 1814"/>
              <a:gd name="T34" fmla="*/ 967 w 1797"/>
              <a:gd name="T35" fmla="*/ 834 h 1814"/>
              <a:gd name="T36" fmla="*/ 876 w 1797"/>
              <a:gd name="T37" fmla="*/ 425 h 1814"/>
              <a:gd name="T38" fmla="*/ 719 w 1797"/>
              <a:gd name="T39" fmla="*/ 838 h 1814"/>
              <a:gd name="T40" fmla="*/ 394 w 1797"/>
              <a:gd name="T41" fmla="*/ 701 h 1814"/>
              <a:gd name="T42" fmla="*/ 555 w 1797"/>
              <a:gd name="T43" fmla="*/ 961 h 1814"/>
              <a:gd name="T44" fmla="*/ 296 w 1797"/>
              <a:gd name="T45" fmla="*/ 1337 h 1814"/>
              <a:gd name="T46" fmla="*/ 753 w 1797"/>
              <a:gd name="T47" fmla="*/ 1202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97" h="1814">
                <a:moveTo>
                  <a:pt x="1086" y="1814"/>
                </a:moveTo>
                <a:lnTo>
                  <a:pt x="1086" y="1814"/>
                </a:lnTo>
                <a:lnTo>
                  <a:pt x="709" y="1342"/>
                </a:lnTo>
                <a:lnTo>
                  <a:pt x="0" y="1553"/>
                </a:lnTo>
                <a:lnTo>
                  <a:pt x="409" y="957"/>
                </a:lnTo>
                <a:lnTo>
                  <a:pt x="89" y="439"/>
                </a:lnTo>
                <a:lnTo>
                  <a:pt x="650" y="676"/>
                </a:lnTo>
                <a:lnTo>
                  <a:pt x="906" y="0"/>
                </a:lnTo>
                <a:lnTo>
                  <a:pt x="1070" y="734"/>
                </a:lnTo>
                <a:lnTo>
                  <a:pt x="1797" y="919"/>
                </a:lnTo>
                <a:lnTo>
                  <a:pt x="1117" y="1167"/>
                </a:lnTo>
                <a:lnTo>
                  <a:pt x="1086" y="1814"/>
                </a:lnTo>
                <a:close/>
                <a:moveTo>
                  <a:pt x="753" y="1202"/>
                </a:moveTo>
                <a:lnTo>
                  <a:pt x="753" y="1202"/>
                </a:lnTo>
                <a:lnTo>
                  <a:pt x="979" y="1484"/>
                </a:lnTo>
                <a:lnTo>
                  <a:pt x="999" y="1080"/>
                </a:lnTo>
                <a:lnTo>
                  <a:pt x="1383" y="940"/>
                </a:lnTo>
                <a:lnTo>
                  <a:pt x="967" y="834"/>
                </a:lnTo>
                <a:lnTo>
                  <a:pt x="876" y="425"/>
                </a:lnTo>
                <a:lnTo>
                  <a:pt x="719" y="838"/>
                </a:lnTo>
                <a:lnTo>
                  <a:pt x="394" y="701"/>
                </a:lnTo>
                <a:lnTo>
                  <a:pt x="555" y="961"/>
                </a:lnTo>
                <a:lnTo>
                  <a:pt x="296" y="1337"/>
                </a:lnTo>
                <a:lnTo>
                  <a:pt x="753" y="120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nvGrpSpPr>
          <p:cNvPr id="30" name="Gruppieren 29">
            <a:extLst>
              <a:ext uri="{FF2B5EF4-FFF2-40B4-BE49-F238E27FC236}">
                <a16:creationId xmlns:a16="http://schemas.microsoft.com/office/drawing/2014/main" id="{5ED77F12-2006-6756-EBF2-D5904CE041E4}"/>
              </a:ext>
            </a:extLst>
          </p:cNvPr>
          <p:cNvGrpSpPr/>
          <p:nvPr/>
        </p:nvGrpSpPr>
        <p:grpSpPr>
          <a:xfrm>
            <a:off x="1632510" y="3810249"/>
            <a:ext cx="358775" cy="344488"/>
            <a:chOff x="4237089" y="1076896"/>
            <a:chExt cx="358775" cy="344488"/>
          </a:xfrm>
          <a:solidFill>
            <a:schemeClr val="accent2">
              <a:alpha val="80000"/>
            </a:schemeClr>
          </a:solidFill>
        </p:grpSpPr>
        <p:sp>
          <p:nvSpPr>
            <p:cNvPr id="31" name="Freeform 68">
              <a:extLst>
                <a:ext uri="{FF2B5EF4-FFF2-40B4-BE49-F238E27FC236}">
                  <a16:creationId xmlns:a16="http://schemas.microsoft.com/office/drawing/2014/main" id="{2F749921-47ED-2981-E958-8DC3273C914C}"/>
                </a:ext>
              </a:extLst>
            </p:cNvPr>
            <p:cNvSpPr>
              <a:spLocks/>
            </p:cNvSpPr>
            <p:nvPr/>
          </p:nvSpPr>
          <p:spPr bwMode="auto">
            <a:xfrm>
              <a:off x="4237089" y="1240409"/>
              <a:ext cx="130175" cy="19050"/>
            </a:xfrm>
            <a:custGeom>
              <a:avLst/>
              <a:gdLst>
                <a:gd name="T0" fmla="*/ 132 w 136"/>
                <a:gd name="T1" fmla="*/ 0 h 20"/>
                <a:gd name="T2" fmla="*/ 132 w 136"/>
                <a:gd name="T3" fmla="*/ 0 h 20"/>
                <a:gd name="T4" fmla="*/ 4 w 136"/>
                <a:gd name="T5" fmla="*/ 0 h 20"/>
                <a:gd name="T6" fmla="*/ 0 w 136"/>
                <a:gd name="T7" fmla="*/ 20 h 20"/>
                <a:gd name="T8" fmla="*/ 136 w 136"/>
                <a:gd name="T9" fmla="*/ 16 h 20"/>
                <a:gd name="T10" fmla="*/ 132 w 136"/>
                <a:gd name="T11" fmla="*/ 0 h 20"/>
              </a:gdLst>
              <a:ahLst/>
              <a:cxnLst>
                <a:cxn ang="0">
                  <a:pos x="T0" y="T1"/>
                </a:cxn>
                <a:cxn ang="0">
                  <a:pos x="T2" y="T3"/>
                </a:cxn>
                <a:cxn ang="0">
                  <a:pos x="T4" y="T5"/>
                </a:cxn>
                <a:cxn ang="0">
                  <a:pos x="T6" y="T7"/>
                </a:cxn>
                <a:cxn ang="0">
                  <a:pos x="T8" y="T9"/>
                </a:cxn>
                <a:cxn ang="0">
                  <a:pos x="T10" y="T11"/>
                </a:cxn>
              </a:cxnLst>
              <a:rect l="0" t="0" r="r" b="b"/>
              <a:pathLst>
                <a:path w="136" h="20">
                  <a:moveTo>
                    <a:pt x="132" y="0"/>
                  </a:moveTo>
                  <a:lnTo>
                    <a:pt x="132" y="0"/>
                  </a:lnTo>
                  <a:lnTo>
                    <a:pt x="4" y="0"/>
                  </a:lnTo>
                  <a:lnTo>
                    <a:pt x="0" y="20"/>
                  </a:lnTo>
                  <a:lnTo>
                    <a:pt x="136" y="16"/>
                  </a:lnTo>
                  <a:lnTo>
                    <a:pt x="1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32" name="Freeform 69">
              <a:extLst>
                <a:ext uri="{FF2B5EF4-FFF2-40B4-BE49-F238E27FC236}">
                  <a16:creationId xmlns:a16="http://schemas.microsoft.com/office/drawing/2014/main" id="{27A0EF88-D3DC-514B-3511-BD58E5079651}"/>
                </a:ext>
              </a:extLst>
            </p:cNvPr>
            <p:cNvSpPr>
              <a:spLocks/>
            </p:cNvSpPr>
            <p:nvPr/>
          </p:nvSpPr>
          <p:spPr bwMode="auto">
            <a:xfrm>
              <a:off x="4457751" y="1240409"/>
              <a:ext cx="138113" cy="22225"/>
            </a:xfrm>
            <a:custGeom>
              <a:avLst/>
              <a:gdLst>
                <a:gd name="T0" fmla="*/ 132 w 144"/>
                <a:gd name="T1" fmla="*/ 0 h 23"/>
                <a:gd name="T2" fmla="*/ 132 w 144"/>
                <a:gd name="T3" fmla="*/ 0 h 23"/>
                <a:gd name="T4" fmla="*/ 4 w 144"/>
                <a:gd name="T5" fmla="*/ 0 h 23"/>
                <a:gd name="T6" fmla="*/ 0 w 144"/>
                <a:gd name="T7" fmla="*/ 20 h 23"/>
                <a:gd name="T8" fmla="*/ 136 w 144"/>
                <a:gd name="T9" fmla="*/ 16 h 23"/>
                <a:gd name="T10" fmla="*/ 132 w 144"/>
                <a:gd name="T11" fmla="*/ 0 h 23"/>
              </a:gdLst>
              <a:ahLst/>
              <a:cxnLst>
                <a:cxn ang="0">
                  <a:pos x="T0" y="T1"/>
                </a:cxn>
                <a:cxn ang="0">
                  <a:pos x="T2" y="T3"/>
                </a:cxn>
                <a:cxn ang="0">
                  <a:pos x="T4" y="T5"/>
                </a:cxn>
                <a:cxn ang="0">
                  <a:pos x="T6" y="T7"/>
                </a:cxn>
                <a:cxn ang="0">
                  <a:pos x="T8" y="T9"/>
                </a:cxn>
                <a:cxn ang="0">
                  <a:pos x="T10" y="T11"/>
                </a:cxn>
              </a:cxnLst>
              <a:rect l="0" t="0" r="r" b="b"/>
              <a:pathLst>
                <a:path w="144" h="23">
                  <a:moveTo>
                    <a:pt x="132" y="0"/>
                  </a:moveTo>
                  <a:lnTo>
                    <a:pt x="132" y="0"/>
                  </a:lnTo>
                  <a:lnTo>
                    <a:pt x="4" y="0"/>
                  </a:lnTo>
                  <a:lnTo>
                    <a:pt x="0" y="20"/>
                  </a:lnTo>
                  <a:cubicBezTo>
                    <a:pt x="0" y="20"/>
                    <a:pt x="128" y="23"/>
                    <a:pt x="136" y="16"/>
                  </a:cubicBezTo>
                  <a:cubicBezTo>
                    <a:pt x="144" y="10"/>
                    <a:pt x="132" y="0"/>
                    <a:pt x="13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33" name="Freeform 70">
              <a:extLst>
                <a:ext uri="{FF2B5EF4-FFF2-40B4-BE49-F238E27FC236}">
                  <a16:creationId xmlns:a16="http://schemas.microsoft.com/office/drawing/2014/main" id="{C7A23152-B859-6858-7393-7198656DB2B1}"/>
                </a:ext>
              </a:extLst>
            </p:cNvPr>
            <p:cNvSpPr>
              <a:spLocks/>
            </p:cNvSpPr>
            <p:nvPr/>
          </p:nvSpPr>
          <p:spPr bwMode="auto">
            <a:xfrm>
              <a:off x="4400601" y="1297559"/>
              <a:ext cx="20638" cy="123825"/>
            </a:xfrm>
            <a:custGeom>
              <a:avLst/>
              <a:gdLst>
                <a:gd name="T0" fmla="*/ 0 w 22"/>
                <a:gd name="T1" fmla="*/ 0 h 131"/>
                <a:gd name="T2" fmla="*/ 0 w 22"/>
                <a:gd name="T3" fmla="*/ 0 h 131"/>
                <a:gd name="T4" fmla="*/ 0 w 22"/>
                <a:gd name="T5" fmla="*/ 131 h 131"/>
                <a:gd name="T6" fmla="*/ 22 w 22"/>
                <a:gd name="T7" fmla="*/ 127 h 131"/>
                <a:gd name="T8" fmla="*/ 18 w 22"/>
                <a:gd name="T9" fmla="*/ 8 h 131"/>
                <a:gd name="T10" fmla="*/ 0 w 22"/>
                <a:gd name="T11" fmla="*/ 0 h 131"/>
              </a:gdLst>
              <a:ahLst/>
              <a:cxnLst>
                <a:cxn ang="0">
                  <a:pos x="T0" y="T1"/>
                </a:cxn>
                <a:cxn ang="0">
                  <a:pos x="T2" y="T3"/>
                </a:cxn>
                <a:cxn ang="0">
                  <a:pos x="T4" y="T5"/>
                </a:cxn>
                <a:cxn ang="0">
                  <a:pos x="T6" y="T7"/>
                </a:cxn>
                <a:cxn ang="0">
                  <a:pos x="T8" y="T9"/>
                </a:cxn>
                <a:cxn ang="0">
                  <a:pos x="T10" y="T11"/>
                </a:cxn>
              </a:cxnLst>
              <a:rect l="0" t="0" r="r" b="b"/>
              <a:pathLst>
                <a:path w="22" h="131">
                  <a:moveTo>
                    <a:pt x="0" y="0"/>
                  </a:moveTo>
                  <a:lnTo>
                    <a:pt x="0" y="0"/>
                  </a:lnTo>
                  <a:lnTo>
                    <a:pt x="0" y="131"/>
                  </a:lnTo>
                  <a:lnTo>
                    <a:pt x="22" y="127"/>
                  </a:lnTo>
                  <a:lnTo>
                    <a:pt x="18" y="8"/>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34" name="Freeform 71">
              <a:extLst>
                <a:ext uri="{FF2B5EF4-FFF2-40B4-BE49-F238E27FC236}">
                  <a16:creationId xmlns:a16="http://schemas.microsoft.com/office/drawing/2014/main" id="{EFBC2453-08C8-C498-FC6F-44F62F66724C}"/>
                </a:ext>
              </a:extLst>
            </p:cNvPr>
            <p:cNvSpPr>
              <a:spLocks/>
            </p:cNvSpPr>
            <p:nvPr/>
          </p:nvSpPr>
          <p:spPr bwMode="auto">
            <a:xfrm>
              <a:off x="4395839" y="1076896"/>
              <a:ext cx="28575" cy="133350"/>
            </a:xfrm>
            <a:custGeom>
              <a:avLst/>
              <a:gdLst>
                <a:gd name="T0" fmla="*/ 15 w 30"/>
                <a:gd name="T1" fmla="*/ 139 h 140"/>
                <a:gd name="T2" fmla="*/ 15 w 30"/>
                <a:gd name="T3" fmla="*/ 139 h 140"/>
                <a:gd name="T4" fmla="*/ 12 w 30"/>
                <a:gd name="T5" fmla="*/ 135 h 140"/>
                <a:gd name="T6" fmla="*/ 0 w 30"/>
                <a:gd name="T7" fmla="*/ 9 h 140"/>
                <a:gd name="T8" fmla="*/ 30 w 30"/>
                <a:gd name="T9" fmla="*/ 6 h 140"/>
                <a:gd name="T10" fmla="*/ 28 w 30"/>
                <a:gd name="T11" fmla="*/ 138 h 140"/>
                <a:gd name="T12" fmla="*/ 15 w 30"/>
                <a:gd name="T13" fmla="*/ 139 h 140"/>
              </a:gdLst>
              <a:ahLst/>
              <a:cxnLst>
                <a:cxn ang="0">
                  <a:pos x="T0" y="T1"/>
                </a:cxn>
                <a:cxn ang="0">
                  <a:pos x="T2" y="T3"/>
                </a:cxn>
                <a:cxn ang="0">
                  <a:pos x="T4" y="T5"/>
                </a:cxn>
                <a:cxn ang="0">
                  <a:pos x="T6" y="T7"/>
                </a:cxn>
                <a:cxn ang="0">
                  <a:pos x="T8" y="T9"/>
                </a:cxn>
                <a:cxn ang="0">
                  <a:pos x="T10" y="T11"/>
                </a:cxn>
                <a:cxn ang="0">
                  <a:pos x="T12" y="T13"/>
                </a:cxn>
              </a:cxnLst>
              <a:rect l="0" t="0" r="r" b="b"/>
              <a:pathLst>
                <a:path w="30" h="140">
                  <a:moveTo>
                    <a:pt x="15" y="139"/>
                  </a:moveTo>
                  <a:lnTo>
                    <a:pt x="15" y="139"/>
                  </a:lnTo>
                  <a:cubicBezTo>
                    <a:pt x="13" y="139"/>
                    <a:pt x="12" y="137"/>
                    <a:pt x="12" y="135"/>
                  </a:cubicBezTo>
                  <a:cubicBezTo>
                    <a:pt x="12" y="135"/>
                    <a:pt x="4" y="40"/>
                    <a:pt x="0" y="9"/>
                  </a:cubicBezTo>
                  <a:cubicBezTo>
                    <a:pt x="0" y="9"/>
                    <a:pt x="30" y="0"/>
                    <a:pt x="30" y="6"/>
                  </a:cubicBezTo>
                  <a:lnTo>
                    <a:pt x="28" y="138"/>
                  </a:lnTo>
                  <a:cubicBezTo>
                    <a:pt x="28" y="140"/>
                    <a:pt x="15" y="139"/>
                    <a:pt x="15" y="13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sp>
        <p:nvSpPr>
          <p:cNvPr id="42" name="Freeform 34">
            <a:extLst>
              <a:ext uri="{FF2B5EF4-FFF2-40B4-BE49-F238E27FC236}">
                <a16:creationId xmlns:a16="http://schemas.microsoft.com/office/drawing/2014/main" id="{A53D9409-33B9-ED63-DAA8-7E1B33E1887D}"/>
              </a:ext>
            </a:extLst>
          </p:cNvPr>
          <p:cNvSpPr>
            <a:spLocks/>
          </p:cNvSpPr>
          <p:nvPr/>
        </p:nvSpPr>
        <p:spPr bwMode="auto">
          <a:xfrm rot="14573656">
            <a:off x="9221705" y="4880262"/>
            <a:ext cx="400186" cy="362545"/>
          </a:xfrm>
          <a:custGeom>
            <a:avLst/>
            <a:gdLst>
              <a:gd name="T0" fmla="*/ 95 w 335"/>
              <a:gd name="T1" fmla="*/ 130 h 304"/>
              <a:gd name="T2" fmla="*/ 95 w 335"/>
              <a:gd name="T3" fmla="*/ 130 h 304"/>
              <a:gd name="T4" fmla="*/ 0 w 335"/>
              <a:gd name="T5" fmla="*/ 120 h 304"/>
              <a:gd name="T6" fmla="*/ 73 w 335"/>
              <a:gd name="T7" fmla="*/ 180 h 304"/>
              <a:gd name="T8" fmla="*/ 7 w 335"/>
              <a:gd name="T9" fmla="*/ 256 h 304"/>
              <a:gd name="T10" fmla="*/ 101 w 335"/>
              <a:gd name="T11" fmla="*/ 234 h 304"/>
              <a:gd name="T12" fmla="*/ 230 w 335"/>
              <a:gd name="T13" fmla="*/ 304 h 304"/>
              <a:gd name="T14" fmla="*/ 180 w 335"/>
              <a:gd name="T15" fmla="*/ 205 h 304"/>
              <a:gd name="T16" fmla="*/ 335 w 335"/>
              <a:gd name="T17" fmla="*/ 148 h 304"/>
              <a:gd name="T18" fmla="*/ 147 w 335"/>
              <a:gd name="T19" fmla="*/ 127 h 304"/>
              <a:gd name="T20" fmla="*/ 125 w 335"/>
              <a:gd name="T21" fmla="*/ 0 h 304"/>
              <a:gd name="T22" fmla="*/ 95 w 335"/>
              <a:gd name="T23" fmla="*/ 13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04">
                <a:moveTo>
                  <a:pt x="95" y="130"/>
                </a:moveTo>
                <a:lnTo>
                  <a:pt x="95" y="130"/>
                </a:lnTo>
                <a:lnTo>
                  <a:pt x="0" y="120"/>
                </a:lnTo>
                <a:lnTo>
                  <a:pt x="73" y="180"/>
                </a:lnTo>
                <a:lnTo>
                  <a:pt x="7" y="256"/>
                </a:lnTo>
                <a:lnTo>
                  <a:pt x="101" y="234"/>
                </a:lnTo>
                <a:lnTo>
                  <a:pt x="230" y="304"/>
                </a:lnTo>
                <a:lnTo>
                  <a:pt x="180" y="205"/>
                </a:lnTo>
                <a:lnTo>
                  <a:pt x="335" y="148"/>
                </a:lnTo>
                <a:lnTo>
                  <a:pt x="147" y="127"/>
                </a:lnTo>
                <a:lnTo>
                  <a:pt x="125" y="0"/>
                </a:lnTo>
                <a:lnTo>
                  <a:pt x="95" y="130"/>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43" name="Freeform 35">
            <a:extLst>
              <a:ext uri="{FF2B5EF4-FFF2-40B4-BE49-F238E27FC236}">
                <a16:creationId xmlns:a16="http://schemas.microsoft.com/office/drawing/2014/main" id="{459331DC-0E58-5002-5504-23A1CBB72F2B}"/>
              </a:ext>
            </a:extLst>
          </p:cNvPr>
          <p:cNvSpPr>
            <a:spLocks/>
          </p:cNvSpPr>
          <p:nvPr/>
        </p:nvSpPr>
        <p:spPr bwMode="auto">
          <a:xfrm>
            <a:off x="7884950" y="6287709"/>
            <a:ext cx="218443" cy="235086"/>
          </a:xfrm>
          <a:custGeom>
            <a:avLst/>
            <a:gdLst>
              <a:gd name="T0" fmla="*/ 28 w 175"/>
              <a:gd name="T1" fmla="*/ 158 h 188"/>
              <a:gd name="T2" fmla="*/ 28 w 175"/>
              <a:gd name="T3" fmla="*/ 158 h 188"/>
              <a:gd name="T4" fmla="*/ 75 w 175"/>
              <a:gd name="T5" fmla="*/ 137 h 188"/>
              <a:gd name="T6" fmla="*/ 96 w 175"/>
              <a:gd name="T7" fmla="*/ 188 h 188"/>
              <a:gd name="T8" fmla="*/ 109 w 175"/>
              <a:gd name="T9" fmla="*/ 137 h 188"/>
              <a:gd name="T10" fmla="*/ 175 w 175"/>
              <a:gd name="T11" fmla="*/ 91 h 188"/>
              <a:gd name="T12" fmla="*/ 114 w 175"/>
              <a:gd name="T13" fmla="*/ 91 h 188"/>
              <a:gd name="T14" fmla="*/ 124 w 175"/>
              <a:gd name="T15" fmla="*/ 0 h 188"/>
              <a:gd name="T16" fmla="*/ 67 w 175"/>
              <a:gd name="T17" fmla="*/ 88 h 188"/>
              <a:gd name="T18" fmla="*/ 0 w 175"/>
              <a:gd name="T19" fmla="*/ 67 h 188"/>
              <a:gd name="T20" fmla="*/ 56 w 175"/>
              <a:gd name="T21" fmla="*/ 114 h 188"/>
              <a:gd name="T22" fmla="*/ 28 w 175"/>
              <a:gd name="T23" fmla="*/ 1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8"/>
                </a:moveTo>
                <a:lnTo>
                  <a:pt x="28" y="158"/>
                </a:lnTo>
                <a:lnTo>
                  <a:pt x="75" y="137"/>
                </a:lnTo>
                <a:lnTo>
                  <a:pt x="96" y="188"/>
                </a:lnTo>
                <a:lnTo>
                  <a:pt x="109" y="137"/>
                </a:lnTo>
                <a:lnTo>
                  <a:pt x="175" y="91"/>
                </a:lnTo>
                <a:lnTo>
                  <a:pt x="114" y="91"/>
                </a:lnTo>
                <a:lnTo>
                  <a:pt x="124" y="0"/>
                </a:lnTo>
                <a:lnTo>
                  <a:pt x="67" y="88"/>
                </a:lnTo>
                <a:lnTo>
                  <a:pt x="0" y="67"/>
                </a:lnTo>
                <a:lnTo>
                  <a:pt x="56" y="114"/>
                </a:lnTo>
                <a:lnTo>
                  <a:pt x="28" y="158"/>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nvGrpSpPr>
          <p:cNvPr id="44" name="Gruppieren 43">
            <a:extLst>
              <a:ext uri="{FF2B5EF4-FFF2-40B4-BE49-F238E27FC236}">
                <a16:creationId xmlns:a16="http://schemas.microsoft.com/office/drawing/2014/main" id="{82ED25D8-078C-C93D-28A8-713142265DC3}"/>
              </a:ext>
            </a:extLst>
          </p:cNvPr>
          <p:cNvGrpSpPr>
            <a:grpSpLocks noChangeAspect="1"/>
          </p:cNvGrpSpPr>
          <p:nvPr/>
        </p:nvGrpSpPr>
        <p:grpSpPr>
          <a:xfrm>
            <a:off x="8108589" y="5748486"/>
            <a:ext cx="347246" cy="345600"/>
            <a:chOff x="4189464" y="2386584"/>
            <a:chExt cx="334963" cy="333375"/>
          </a:xfrm>
          <a:solidFill>
            <a:schemeClr val="accent1"/>
          </a:solidFill>
        </p:grpSpPr>
        <p:sp>
          <p:nvSpPr>
            <p:cNvPr id="45" name="Freeform 60">
              <a:extLst>
                <a:ext uri="{FF2B5EF4-FFF2-40B4-BE49-F238E27FC236}">
                  <a16:creationId xmlns:a16="http://schemas.microsoft.com/office/drawing/2014/main" id="{064C581A-E303-9E1B-9E0E-D0FA887DC7D0}"/>
                </a:ext>
              </a:extLst>
            </p:cNvPr>
            <p:cNvSpPr>
              <a:spLocks/>
            </p:cNvSpPr>
            <p:nvPr/>
          </p:nvSpPr>
          <p:spPr bwMode="auto">
            <a:xfrm>
              <a:off x="4189464" y="2543746"/>
              <a:ext cx="120650" cy="17463"/>
            </a:xfrm>
            <a:custGeom>
              <a:avLst/>
              <a:gdLst>
                <a:gd name="T0" fmla="*/ 123 w 127"/>
                <a:gd name="T1" fmla="*/ 0 h 19"/>
                <a:gd name="T2" fmla="*/ 123 w 127"/>
                <a:gd name="T3" fmla="*/ 0 h 19"/>
                <a:gd name="T4" fmla="*/ 3 w 127"/>
                <a:gd name="T5" fmla="*/ 0 h 19"/>
                <a:gd name="T6" fmla="*/ 0 w 127"/>
                <a:gd name="T7" fmla="*/ 19 h 19"/>
                <a:gd name="T8" fmla="*/ 127 w 127"/>
                <a:gd name="T9" fmla="*/ 16 h 19"/>
                <a:gd name="T10" fmla="*/ 123 w 127"/>
                <a:gd name="T11" fmla="*/ 0 h 19"/>
              </a:gdLst>
              <a:ahLst/>
              <a:cxnLst>
                <a:cxn ang="0">
                  <a:pos x="T0" y="T1"/>
                </a:cxn>
                <a:cxn ang="0">
                  <a:pos x="T2" y="T3"/>
                </a:cxn>
                <a:cxn ang="0">
                  <a:pos x="T4" y="T5"/>
                </a:cxn>
                <a:cxn ang="0">
                  <a:pos x="T6" y="T7"/>
                </a:cxn>
                <a:cxn ang="0">
                  <a:pos x="T8" y="T9"/>
                </a:cxn>
                <a:cxn ang="0">
                  <a:pos x="T10" y="T11"/>
                </a:cxn>
              </a:cxnLst>
              <a:rect l="0" t="0" r="r" b="b"/>
              <a:pathLst>
                <a:path w="127" h="19">
                  <a:moveTo>
                    <a:pt x="123" y="0"/>
                  </a:moveTo>
                  <a:lnTo>
                    <a:pt x="123" y="0"/>
                  </a:lnTo>
                  <a:lnTo>
                    <a:pt x="3" y="0"/>
                  </a:lnTo>
                  <a:lnTo>
                    <a:pt x="0" y="19"/>
                  </a:lnTo>
                  <a:lnTo>
                    <a:pt x="127" y="16"/>
                  </a:lnTo>
                  <a:lnTo>
                    <a:pt x="1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46" name="Freeform 61">
              <a:extLst>
                <a:ext uri="{FF2B5EF4-FFF2-40B4-BE49-F238E27FC236}">
                  <a16:creationId xmlns:a16="http://schemas.microsoft.com/office/drawing/2014/main" id="{EA8FC918-4404-85AA-B831-F06B9C45C81B}"/>
                </a:ext>
              </a:extLst>
            </p:cNvPr>
            <p:cNvSpPr>
              <a:spLocks/>
            </p:cNvSpPr>
            <p:nvPr/>
          </p:nvSpPr>
          <p:spPr bwMode="auto">
            <a:xfrm>
              <a:off x="4395839" y="2545334"/>
              <a:ext cx="128588" cy="20638"/>
            </a:xfrm>
            <a:custGeom>
              <a:avLst/>
              <a:gdLst>
                <a:gd name="T0" fmla="*/ 124 w 135"/>
                <a:gd name="T1" fmla="*/ 0 h 22"/>
                <a:gd name="T2" fmla="*/ 124 w 135"/>
                <a:gd name="T3" fmla="*/ 0 h 22"/>
                <a:gd name="T4" fmla="*/ 4 w 135"/>
                <a:gd name="T5" fmla="*/ 0 h 22"/>
                <a:gd name="T6" fmla="*/ 0 w 135"/>
                <a:gd name="T7" fmla="*/ 19 h 22"/>
                <a:gd name="T8" fmla="*/ 127 w 135"/>
                <a:gd name="T9" fmla="*/ 16 h 22"/>
                <a:gd name="T10" fmla="*/ 124 w 135"/>
                <a:gd name="T11" fmla="*/ 0 h 22"/>
              </a:gdLst>
              <a:ahLst/>
              <a:cxnLst>
                <a:cxn ang="0">
                  <a:pos x="T0" y="T1"/>
                </a:cxn>
                <a:cxn ang="0">
                  <a:pos x="T2" y="T3"/>
                </a:cxn>
                <a:cxn ang="0">
                  <a:pos x="T4" y="T5"/>
                </a:cxn>
                <a:cxn ang="0">
                  <a:pos x="T6" y="T7"/>
                </a:cxn>
                <a:cxn ang="0">
                  <a:pos x="T8" y="T9"/>
                </a:cxn>
                <a:cxn ang="0">
                  <a:pos x="T10" y="T11"/>
                </a:cxn>
              </a:cxnLst>
              <a:rect l="0" t="0" r="r" b="b"/>
              <a:pathLst>
                <a:path w="135" h="22">
                  <a:moveTo>
                    <a:pt x="124" y="0"/>
                  </a:moveTo>
                  <a:lnTo>
                    <a:pt x="124" y="0"/>
                  </a:lnTo>
                  <a:lnTo>
                    <a:pt x="4" y="0"/>
                  </a:lnTo>
                  <a:lnTo>
                    <a:pt x="0" y="19"/>
                  </a:lnTo>
                  <a:cubicBezTo>
                    <a:pt x="0" y="19"/>
                    <a:pt x="120" y="22"/>
                    <a:pt x="127" y="16"/>
                  </a:cubicBezTo>
                  <a:cubicBezTo>
                    <a:pt x="135" y="10"/>
                    <a:pt x="124" y="0"/>
                    <a:pt x="1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47" name="Freeform 62">
              <a:extLst>
                <a:ext uri="{FF2B5EF4-FFF2-40B4-BE49-F238E27FC236}">
                  <a16:creationId xmlns:a16="http://schemas.microsoft.com/office/drawing/2014/main" id="{79F8CF80-AEDE-3CEA-A12D-2A3CE0B207B1}"/>
                </a:ext>
              </a:extLst>
            </p:cNvPr>
            <p:cNvSpPr>
              <a:spLocks/>
            </p:cNvSpPr>
            <p:nvPr/>
          </p:nvSpPr>
          <p:spPr bwMode="auto">
            <a:xfrm>
              <a:off x="4341864" y="2599309"/>
              <a:ext cx="19050" cy="120650"/>
            </a:xfrm>
            <a:custGeom>
              <a:avLst/>
              <a:gdLst>
                <a:gd name="T0" fmla="*/ 0 w 20"/>
                <a:gd name="T1" fmla="*/ 0 h 126"/>
                <a:gd name="T2" fmla="*/ 0 w 20"/>
                <a:gd name="T3" fmla="*/ 0 h 126"/>
                <a:gd name="T4" fmla="*/ 0 w 20"/>
                <a:gd name="T5" fmla="*/ 126 h 126"/>
                <a:gd name="T6" fmla="*/ 20 w 20"/>
                <a:gd name="T7" fmla="*/ 122 h 126"/>
                <a:gd name="T8" fmla="*/ 17 w 20"/>
                <a:gd name="T9" fmla="*/ 7 h 126"/>
                <a:gd name="T10" fmla="*/ 0 w 20"/>
                <a:gd name="T11" fmla="*/ 0 h 126"/>
              </a:gdLst>
              <a:ahLst/>
              <a:cxnLst>
                <a:cxn ang="0">
                  <a:pos x="T0" y="T1"/>
                </a:cxn>
                <a:cxn ang="0">
                  <a:pos x="T2" y="T3"/>
                </a:cxn>
                <a:cxn ang="0">
                  <a:pos x="T4" y="T5"/>
                </a:cxn>
                <a:cxn ang="0">
                  <a:pos x="T6" y="T7"/>
                </a:cxn>
                <a:cxn ang="0">
                  <a:pos x="T8" y="T9"/>
                </a:cxn>
                <a:cxn ang="0">
                  <a:pos x="T10" y="T11"/>
                </a:cxn>
              </a:cxnLst>
              <a:rect l="0" t="0" r="r" b="b"/>
              <a:pathLst>
                <a:path w="20" h="126">
                  <a:moveTo>
                    <a:pt x="0" y="0"/>
                  </a:moveTo>
                  <a:lnTo>
                    <a:pt x="0" y="0"/>
                  </a:lnTo>
                  <a:lnTo>
                    <a:pt x="0" y="126"/>
                  </a:lnTo>
                  <a:lnTo>
                    <a:pt x="20" y="122"/>
                  </a:lnTo>
                  <a:lnTo>
                    <a:pt x="17" y="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48" name="Freeform 63">
              <a:extLst>
                <a:ext uri="{FF2B5EF4-FFF2-40B4-BE49-F238E27FC236}">
                  <a16:creationId xmlns:a16="http://schemas.microsoft.com/office/drawing/2014/main" id="{C39C02E2-B957-4CA3-0FD2-0DCD3DF1FE5C}"/>
                </a:ext>
              </a:extLst>
            </p:cNvPr>
            <p:cNvSpPr>
              <a:spLocks/>
            </p:cNvSpPr>
            <p:nvPr/>
          </p:nvSpPr>
          <p:spPr bwMode="auto">
            <a:xfrm>
              <a:off x="4338689" y="2386584"/>
              <a:ext cx="25400" cy="130175"/>
            </a:xfrm>
            <a:custGeom>
              <a:avLst/>
              <a:gdLst>
                <a:gd name="T0" fmla="*/ 14 w 28"/>
                <a:gd name="T1" fmla="*/ 133 h 135"/>
                <a:gd name="T2" fmla="*/ 14 w 28"/>
                <a:gd name="T3" fmla="*/ 133 h 135"/>
                <a:gd name="T4" fmla="*/ 11 w 28"/>
                <a:gd name="T5" fmla="*/ 130 h 135"/>
                <a:gd name="T6" fmla="*/ 0 w 28"/>
                <a:gd name="T7" fmla="*/ 9 h 135"/>
                <a:gd name="T8" fmla="*/ 28 w 28"/>
                <a:gd name="T9" fmla="*/ 6 h 135"/>
                <a:gd name="T10" fmla="*/ 26 w 28"/>
                <a:gd name="T11" fmla="*/ 133 h 135"/>
                <a:gd name="T12" fmla="*/ 14 w 28"/>
                <a:gd name="T13" fmla="*/ 133 h 135"/>
              </a:gdLst>
              <a:ahLst/>
              <a:cxnLst>
                <a:cxn ang="0">
                  <a:pos x="T0" y="T1"/>
                </a:cxn>
                <a:cxn ang="0">
                  <a:pos x="T2" y="T3"/>
                </a:cxn>
                <a:cxn ang="0">
                  <a:pos x="T4" y="T5"/>
                </a:cxn>
                <a:cxn ang="0">
                  <a:pos x="T6" y="T7"/>
                </a:cxn>
                <a:cxn ang="0">
                  <a:pos x="T8" y="T9"/>
                </a:cxn>
                <a:cxn ang="0">
                  <a:pos x="T10" y="T11"/>
                </a:cxn>
                <a:cxn ang="0">
                  <a:pos x="T12" y="T13"/>
                </a:cxn>
              </a:cxnLst>
              <a:rect l="0" t="0" r="r" b="b"/>
              <a:pathLst>
                <a:path w="28" h="135">
                  <a:moveTo>
                    <a:pt x="14" y="133"/>
                  </a:moveTo>
                  <a:lnTo>
                    <a:pt x="14" y="133"/>
                  </a:lnTo>
                  <a:cubicBezTo>
                    <a:pt x="13" y="133"/>
                    <a:pt x="11" y="132"/>
                    <a:pt x="11" y="130"/>
                  </a:cubicBezTo>
                  <a:cubicBezTo>
                    <a:pt x="11" y="130"/>
                    <a:pt x="4" y="39"/>
                    <a:pt x="0" y="9"/>
                  </a:cubicBezTo>
                  <a:cubicBezTo>
                    <a:pt x="0" y="9"/>
                    <a:pt x="28" y="0"/>
                    <a:pt x="28" y="6"/>
                  </a:cubicBezTo>
                  <a:lnTo>
                    <a:pt x="26" y="133"/>
                  </a:lnTo>
                  <a:cubicBezTo>
                    <a:pt x="26" y="135"/>
                    <a:pt x="14" y="133"/>
                    <a:pt x="14" y="13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spTree>
    <p:extLst>
      <p:ext uri="{BB962C8B-B14F-4D97-AF65-F5344CB8AC3E}">
        <p14:creationId xmlns:p14="http://schemas.microsoft.com/office/powerpoint/2010/main" val="2395355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nhaltsplatzhalter 8">
            <a:extLst>
              <a:ext uri="{FF2B5EF4-FFF2-40B4-BE49-F238E27FC236}">
                <a16:creationId xmlns:a16="http://schemas.microsoft.com/office/drawing/2014/main" id="{42C8BF9C-DE34-4A48-B2C3-FADFD8372325}"/>
              </a:ext>
            </a:extLst>
          </p:cNvPr>
          <p:cNvSpPr>
            <a:spLocks noGrp="1"/>
          </p:cNvSpPr>
          <p:nvPr>
            <p:ph sz="quarter" idx="17"/>
          </p:nvPr>
        </p:nvSpPr>
        <p:spPr>
          <a:xfrm>
            <a:off x="3833922" y="1840138"/>
            <a:ext cx="5400416" cy="4375685"/>
          </a:xfrm>
        </p:spPr>
        <p:txBody>
          <a:bodyPr/>
          <a:lstStyle/>
          <a:p>
            <a:r>
              <a:rPr lang="de-CH" noProof="0" dirty="0"/>
              <a:t> </a:t>
            </a:r>
          </a:p>
        </p:txBody>
      </p:sp>
      <p:graphicFrame>
        <p:nvGraphicFramePr>
          <p:cNvPr id="14" name="Tabelle 26">
            <a:extLst>
              <a:ext uri="{FF2B5EF4-FFF2-40B4-BE49-F238E27FC236}">
                <a16:creationId xmlns:a16="http://schemas.microsoft.com/office/drawing/2014/main" id="{9544E421-920C-8268-581C-B744492A2F90}"/>
              </a:ext>
            </a:extLst>
          </p:cNvPr>
          <p:cNvGraphicFramePr>
            <a:graphicFrameLocks noGrp="1"/>
          </p:cNvGraphicFramePr>
          <p:nvPr>
            <p:extLst>
              <p:ext uri="{D42A27DB-BD31-4B8C-83A1-F6EECF244321}">
                <p14:modId xmlns:p14="http://schemas.microsoft.com/office/powerpoint/2010/main" val="919190035"/>
              </p:ext>
            </p:extLst>
          </p:nvPr>
        </p:nvGraphicFramePr>
        <p:xfrm>
          <a:off x="4193778" y="2123653"/>
          <a:ext cx="4759657" cy="3812545"/>
        </p:xfrm>
        <a:graphic>
          <a:graphicData uri="http://schemas.openxmlformats.org/drawingml/2006/table">
            <a:tbl>
              <a:tblPr firstRow="1" bandRow="1">
                <a:tableStyleId>{5940675A-B579-460E-94D1-54222C63F5DA}</a:tableStyleId>
              </a:tblPr>
              <a:tblGrid>
                <a:gridCol w="648072">
                  <a:extLst>
                    <a:ext uri="{9D8B030D-6E8A-4147-A177-3AD203B41FA5}">
                      <a16:colId xmlns:a16="http://schemas.microsoft.com/office/drawing/2014/main" val="2484005152"/>
                    </a:ext>
                  </a:extLst>
                </a:gridCol>
                <a:gridCol w="4111585">
                  <a:extLst>
                    <a:ext uri="{9D8B030D-6E8A-4147-A177-3AD203B41FA5}">
                      <a16:colId xmlns:a16="http://schemas.microsoft.com/office/drawing/2014/main" val="355635512"/>
                    </a:ext>
                  </a:extLst>
                </a:gridCol>
              </a:tblGrid>
              <a:tr h="500290">
                <a:tc>
                  <a:txBody>
                    <a:bodyPr/>
                    <a:lstStyle/>
                    <a:p>
                      <a:endParaRPr lang="de-CH" dirty="0"/>
                    </a:p>
                  </a:txBody>
                  <a:tcPr marL="72000" marR="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sz="1100" dirty="0"/>
                        <a:t>1-2 </a:t>
                      </a:r>
                      <a:r>
                        <a:rPr lang="fr-CH" sz="1100" noProof="0" dirty="0"/>
                        <a:t>leçons</a:t>
                      </a:r>
                    </a:p>
                  </a:txBody>
                  <a:tcPr marL="72000" marR="0" marT="8280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18256387"/>
                  </a:ext>
                </a:extLst>
              </a:tr>
              <a:tr h="2596054">
                <a:tc>
                  <a:txBody>
                    <a:bodyPr/>
                    <a:lstStyle/>
                    <a:p>
                      <a:endParaRPr lang="de-CH" dirty="0"/>
                    </a:p>
                  </a:txBody>
                  <a:tcPr marL="72000" marR="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23200" marR="0" lvl="0" indent="-22320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noProof="0" dirty="0"/>
                        <a:t>Copies des</a:t>
                      </a:r>
                      <a:r>
                        <a:rPr lang="de-CH" sz="1100" baseline="0" dirty="0"/>
                        <a:t> </a:t>
                      </a:r>
                      <a:r>
                        <a:rPr lang="fr-CH" sz="1100" baseline="0" noProof="0" dirty="0"/>
                        <a:t>diapositives </a:t>
                      </a:r>
                      <a:r>
                        <a:rPr lang="de-DE" sz="1100" baseline="0" dirty="0">
                          <a:solidFill>
                            <a:schemeClr val="tx1"/>
                          </a:solidFill>
                        </a:rPr>
                        <a:t>19 et 20</a:t>
                      </a:r>
                      <a:endParaRPr lang="de-CH" sz="1100" baseline="0" dirty="0">
                        <a:solidFill>
                          <a:schemeClr val="tx1"/>
                        </a:solidFill>
                      </a:endParaRPr>
                    </a:p>
                    <a:p>
                      <a:pPr marL="223200" marR="0" lvl="0" indent="-22320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dirty="0"/>
                        <a:t>Évent. ordinateurs portables pour chercher des informations</a:t>
                      </a:r>
                      <a:endParaRPr lang="de-CH" sz="1100" baseline="0" dirty="0"/>
                    </a:p>
                  </a:txBody>
                  <a:tcPr marL="72000" marR="0" marT="8280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1618314"/>
                  </a:ext>
                </a:extLst>
              </a:tr>
              <a:tr h="716201">
                <a:tc>
                  <a:txBody>
                    <a:bodyPr/>
                    <a:lstStyle/>
                    <a:p>
                      <a:endParaRPr lang="de-CH" dirty="0"/>
                    </a:p>
                  </a:txBody>
                  <a:tcPr marL="72000" marR="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fr-CH" sz="1100" noProof="0" dirty="0"/>
                        <a:t>Aucune</a:t>
                      </a:r>
                    </a:p>
                  </a:txBody>
                  <a:tcPr marL="72000" marR="0" marT="8280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91872287"/>
                  </a:ext>
                </a:extLst>
              </a:tr>
            </a:tbl>
          </a:graphicData>
        </a:graphic>
      </p:graphicFrame>
      <p:sp>
        <p:nvSpPr>
          <p:cNvPr id="2" name="Textplatzhalter 1">
            <a:extLst>
              <a:ext uri="{FF2B5EF4-FFF2-40B4-BE49-F238E27FC236}">
                <a16:creationId xmlns:a16="http://schemas.microsoft.com/office/drawing/2014/main" id="{0329A611-EF61-383C-3CF0-459644B7F560}"/>
              </a:ext>
            </a:extLst>
          </p:cNvPr>
          <p:cNvSpPr>
            <a:spLocks noGrp="1"/>
          </p:cNvSpPr>
          <p:nvPr>
            <p:ph type="body" sz="quarter" idx="10"/>
          </p:nvPr>
        </p:nvSpPr>
        <p:spPr/>
        <p:txBody>
          <a:bodyPr/>
          <a:lstStyle/>
          <a:p>
            <a:r>
              <a:rPr lang="de-CH" noProof="0" dirty="0"/>
              <a:t>4.3</a:t>
            </a:r>
          </a:p>
        </p:txBody>
      </p:sp>
      <p:sp>
        <p:nvSpPr>
          <p:cNvPr id="5" name="Foliennummernplatzhalter 4">
            <a:extLst>
              <a:ext uri="{FF2B5EF4-FFF2-40B4-BE49-F238E27FC236}">
                <a16:creationId xmlns:a16="http://schemas.microsoft.com/office/drawing/2014/main" id="{D6C8F04C-D684-2931-CB74-C015E6E3BDAD}"/>
              </a:ext>
            </a:extLst>
          </p:cNvPr>
          <p:cNvSpPr>
            <a:spLocks noGrp="1"/>
          </p:cNvSpPr>
          <p:nvPr>
            <p:ph type="sldNum" sz="quarter" idx="13"/>
          </p:nvPr>
        </p:nvSpPr>
        <p:spPr/>
        <p:txBody>
          <a:bodyPr/>
          <a:lstStyle/>
          <a:p>
            <a:fld id="{442AD375-037F-43D0-B059-5172DA06796A}" type="slidenum">
              <a:rPr lang="de-CH" smtClean="0"/>
              <a:pPr/>
              <a:t>17</a:t>
            </a:fld>
            <a:endParaRPr lang="de-CH" dirty="0"/>
          </a:p>
        </p:txBody>
      </p:sp>
      <p:sp>
        <p:nvSpPr>
          <p:cNvPr id="6" name="Titel 5">
            <a:extLst>
              <a:ext uri="{FF2B5EF4-FFF2-40B4-BE49-F238E27FC236}">
                <a16:creationId xmlns:a16="http://schemas.microsoft.com/office/drawing/2014/main" id="{B07F9C28-CA87-AB81-8336-F38EBF5729C9}"/>
              </a:ext>
            </a:extLst>
          </p:cNvPr>
          <p:cNvSpPr>
            <a:spLocks noGrp="1"/>
          </p:cNvSpPr>
          <p:nvPr>
            <p:ph type="title"/>
          </p:nvPr>
        </p:nvSpPr>
        <p:spPr/>
        <p:txBody>
          <a:bodyPr/>
          <a:lstStyle/>
          <a:p>
            <a:r>
              <a:rPr lang="fr-CH" sz="2800" noProof="0" dirty="0"/>
              <a:t>Objectifs pédagogiques et organisation</a:t>
            </a:r>
            <a:endParaRPr lang="de-CH" noProof="0" dirty="0"/>
          </a:p>
        </p:txBody>
      </p:sp>
      <p:sp>
        <p:nvSpPr>
          <p:cNvPr id="7" name="Inhaltsplatzhalter 6">
            <a:extLst>
              <a:ext uri="{FF2B5EF4-FFF2-40B4-BE49-F238E27FC236}">
                <a16:creationId xmlns:a16="http://schemas.microsoft.com/office/drawing/2014/main" id="{BD736971-22BF-A797-BE62-F80A2E332616}"/>
              </a:ext>
            </a:extLst>
          </p:cNvPr>
          <p:cNvSpPr>
            <a:spLocks noGrp="1"/>
          </p:cNvSpPr>
          <p:nvPr>
            <p:ph sz="quarter" idx="14"/>
          </p:nvPr>
        </p:nvSpPr>
        <p:spPr>
          <a:xfrm>
            <a:off x="1392445" y="1835621"/>
            <a:ext cx="2228400" cy="2117481"/>
          </a:xfrm>
        </p:spPr>
        <p:txBody>
          <a:bodyPr/>
          <a:lstStyle/>
          <a:p>
            <a:r>
              <a:rPr lang="fr-CH" sz="1400" b="1" dirty="0"/>
              <a:t>Objectif pédagogique (contenu)</a:t>
            </a:r>
          </a:p>
          <a:p>
            <a:endParaRPr lang="de-CH" noProof="0" dirty="0"/>
          </a:p>
          <a:p>
            <a:r>
              <a:rPr lang="fr-CH" dirty="0"/>
              <a:t>Les élèves connaissent les pictogrammes en rapport avec le feu, en particulier ceux qui sont utilisés dans le bâtiment scolaire, et peuvent décrire leur signification</a:t>
            </a:r>
            <a:r>
              <a:rPr lang="de-CH" dirty="0"/>
              <a:t>.</a:t>
            </a:r>
          </a:p>
        </p:txBody>
      </p:sp>
      <p:sp>
        <p:nvSpPr>
          <p:cNvPr id="8" name="Inhaltsplatzhalter 7">
            <a:extLst>
              <a:ext uri="{FF2B5EF4-FFF2-40B4-BE49-F238E27FC236}">
                <a16:creationId xmlns:a16="http://schemas.microsoft.com/office/drawing/2014/main" id="{7EA3D320-E716-8DE4-E200-C20EC4B3C2F5}"/>
              </a:ext>
            </a:extLst>
          </p:cNvPr>
          <p:cNvSpPr>
            <a:spLocks noGrp="1"/>
          </p:cNvSpPr>
          <p:nvPr>
            <p:ph sz="quarter" idx="15"/>
          </p:nvPr>
        </p:nvSpPr>
        <p:spPr>
          <a:xfrm>
            <a:off x="1391573" y="4098343"/>
            <a:ext cx="2228400" cy="2117481"/>
          </a:xfrm>
        </p:spPr>
        <p:txBody>
          <a:bodyPr/>
          <a:lstStyle/>
          <a:p>
            <a:r>
              <a:rPr lang="fr-CH" sz="1400" b="1" dirty="0"/>
              <a:t>Objectif pédagogique (</a:t>
            </a:r>
            <a:r>
              <a:rPr lang="fr-CH" sz="1400" b="1" noProof="0" dirty="0"/>
              <a:t>transversalité</a:t>
            </a:r>
            <a:r>
              <a:rPr lang="fr-CH" sz="1400" b="1" dirty="0"/>
              <a:t>)</a:t>
            </a:r>
          </a:p>
          <a:p>
            <a:endParaRPr lang="de-CH" noProof="0" dirty="0"/>
          </a:p>
          <a:p>
            <a:r>
              <a:rPr lang="fr-CH" dirty="0"/>
              <a:t>Les élèves peuvent trouver des solutions pour vérifier leurs hypothèses</a:t>
            </a:r>
            <a:r>
              <a:rPr lang="de-CH" dirty="0"/>
              <a:t>.</a:t>
            </a:r>
          </a:p>
        </p:txBody>
      </p:sp>
      <p:sp>
        <p:nvSpPr>
          <p:cNvPr id="10" name="Textplatzhalter 9">
            <a:extLst>
              <a:ext uri="{FF2B5EF4-FFF2-40B4-BE49-F238E27FC236}">
                <a16:creationId xmlns:a16="http://schemas.microsoft.com/office/drawing/2014/main" id="{F73FCACE-83E9-C92E-E488-009D121B81A8}"/>
              </a:ext>
            </a:extLst>
          </p:cNvPr>
          <p:cNvSpPr>
            <a:spLocks noGrp="1"/>
          </p:cNvSpPr>
          <p:nvPr>
            <p:ph type="body" sz="quarter" idx="18"/>
          </p:nvPr>
        </p:nvSpPr>
        <p:spPr/>
        <p:txBody>
          <a:bodyPr/>
          <a:lstStyle/>
          <a:p>
            <a:r>
              <a:rPr lang="fr-CH" dirty="0"/>
              <a:t>Pictogrammes</a:t>
            </a:r>
            <a:endParaRPr lang="de-CH" dirty="0"/>
          </a:p>
        </p:txBody>
      </p:sp>
      <p:sp>
        <p:nvSpPr>
          <p:cNvPr id="4" name="Fußzeilenplatzhalter 3">
            <a:extLst>
              <a:ext uri="{FF2B5EF4-FFF2-40B4-BE49-F238E27FC236}">
                <a16:creationId xmlns:a16="http://schemas.microsoft.com/office/drawing/2014/main" id="{8A941EA5-A4A2-9E6D-F93F-80E27AFA52DE}"/>
              </a:ext>
            </a:extLst>
          </p:cNvPr>
          <p:cNvSpPr>
            <a:spLocks noGrp="1"/>
          </p:cNvSpPr>
          <p:nvPr>
            <p:ph type="ftr" sz="quarter" idx="12"/>
          </p:nvPr>
        </p:nvSpPr>
        <p:spPr/>
        <p:txBody>
          <a:bodyPr/>
          <a:lstStyle/>
          <a:p>
            <a:r>
              <a:rPr lang="de-DE" noProof="0"/>
              <a:t>Version août 2023</a:t>
            </a:r>
            <a:endParaRPr lang="de-CH" noProof="0" dirty="0"/>
          </a:p>
        </p:txBody>
      </p:sp>
      <p:pic>
        <p:nvPicPr>
          <p:cNvPr id="11" name="Grafik 10">
            <a:extLst>
              <a:ext uri="{FF2B5EF4-FFF2-40B4-BE49-F238E27FC236}">
                <a16:creationId xmlns:a16="http://schemas.microsoft.com/office/drawing/2014/main" id="{08AFDA02-CB1C-B81A-8E76-0703D3B5DF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2441" y="5292005"/>
            <a:ext cx="260160" cy="260160"/>
          </a:xfrm>
          <a:prstGeom prst="rect">
            <a:avLst/>
          </a:prstGeom>
        </p:spPr>
      </p:pic>
      <p:pic>
        <p:nvPicPr>
          <p:cNvPr id="12" name="Grafik 11">
            <a:extLst>
              <a:ext uri="{FF2B5EF4-FFF2-40B4-BE49-F238E27FC236}">
                <a16:creationId xmlns:a16="http://schemas.microsoft.com/office/drawing/2014/main" id="{6A99EC84-BA7E-1031-5A30-F68ECD156D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40321" y="2123653"/>
            <a:ext cx="284400" cy="284400"/>
          </a:xfrm>
          <a:prstGeom prst="rect">
            <a:avLst/>
          </a:prstGeom>
        </p:spPr>
      </p:pic>
      <p:pic>
        <p:nvPicPr>
          <p:cNvPr id="13" name="Grafik 12">
            <a:extLst>
              <a:ext uri="{FF2B5EF4-FFF2-40B4-BE49-F238E27FC236}">
                <a16:creationId xmlns:a16="http://schemas.microsoft.com/office/drawing/2014/main" id="{79675B99-1E60-3730-C7DA-F9DF276FDA2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58321" y="2764872"/>
            <a:ext cx="248400" cy="248400"/>
          </a:xfrm>
          <a:prstGeom prst="rect">
            <a:avLst/>
          </a:prstGeom>
        </p:spPr>
      </p:pic>
    </p:spTree>
    <p:extLst>
      <p:ext uri="{BB962C8B-B14F-4D97-AF65-F5344CB8AC3E}">
        <p14:creationId xmlns:p14="http://schemas.microsoft.com/office/powerpoint/2010/main" val="148165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4A2DB424-91FB-F144-A525-701E4AF76EBD}"/>
              </a:ext>
            </a:extLst>
          </p:cNvPr>
          <p:cNvSpPr>
            <a:spLocks noGrp="1"/>
          </p:cNvSpPr>
          <p:nvPr>
            <p:ph type="body" sz="quarter" idx="10"/>
          </p:nvPr>
        </p:nvSpPr>
        <p:spPr/>
        <p:txBody>
          <a:bodyPr/>
          <a:lstStyle/>
          <a:p>
            <a:r>
              <a:rPr lang="de-CH" noProof="0" dirty="0"/>
              <a:t>4.3</a:t>
            </a:r>
          </a:p>
        </p:txBody>
      </p:sp>
      <p:sp>
        <p:nvSpPr>
          <p:cNvPr id="5" name="Foliennummernplatzhalter 4">
            <a:extLst>
              <a:ext uri="{FF2B5EF4-FFF2-40B4-BE49-F238E27FC236}">
                <a16:creationId xmlns:a16="http://schemas.microsoft.com/office/drawing/2014/main" id="{E0528E69-7796-6FEB-63DB-D58E72DBAE1C}"/>
              </a:ext>
            </a:extLst>
          </p:cNvPr>
          <p:cNvSpPr>
            <a:spLocks noGrp="1"/>
          </p:cNvSpPr>
          <p:nvPr>
            <p:ph type="sldNum" sz="quarter" idx="13"/>
          </p:nvPr>
        </p:nvSpPr>
        <p:spPr/>
        <p:txBody>
          <a:bodyPr/>
          <a:lstStyle/>
          <a:p>
            <a:fld id="{442AD375-037F-43D0-B059-5172DA06796A}" type="slidenum">
              <a:rPr lang="de-CH" smtClean="0"/>
              <a:pPr/>
              <a:t>18</a:t>
            </a:fld>
            <a:endParaRPr lang="de-CH" dirty="0"/>
          </a:p>
        </p:txBody>
      </p:sp>
      <p:sp>
        <p:nvSpPr>
          <p:cNvPr id="6" name="Titel 5">
            <a:extLst>
              <a:ext uri="{FF2B5EF4-FFF2-40B4-BE49-F238E27FC236}">
                <a16:creationId xmlns:a16="http://schemas.microsoft.com/office/drawing/2014/main" id="{FDDCC126-53E6-1549-CBBF-F0EFDBB1DE56}"/>
              </a:ext>
            </a:extLst>
          </p:cNvPr>
          <p:cNvSpPr>
            <a:spLocks noGrp="1"/>
          </p:cNvSpPr>
          <p:nvPr>
            <p:ph type="title"/>
          </p:nvPr>
        </p:nvSpPr>
        <p:spPr/>
        <p:txBody>
          <a:bodyPr/>
          <a:lstStyle/>
          <a:p>
            <a:r>
              <a:rPr lang="fr-CH" dirty="0"/>
              <a:t>Objectifs pédagogiques</a:t>
            </a:r>
            <a:br>
              <a:rPr lang="de-CH" noProof="0" dirty="0"/>
            </a:br>
            <a:endParaRPr lang="de-CH" noProof="0" dirty="0"/>
          </a:p>
        </p:txBody>
      </p:sp>
      <p:sp>
        <p:nvSpPr>
          <p:cNvPr id="7" name="Inhaltsplatzhalter 6">
            <a:extLst>
              <a:ext uri="{FF2B5EF4-FFF2-40B4-BE49-F238E27FC236}">
                <a16:creationId xmlns:a16="http://schemas.microsoft.com/office/drawing/2014/main" id="{B7796EE7-D501-35F0-3C05-542ED987D005}"/>
              </a:ext>
            </a:extLst>
          </p:cNvPr>
          <p:cNvSpPr>
            <a:spLocks noGrp="1"/>
          </p:cNvSpPr>
          <p:nvPr>
            <p:ph sz="quarter" idx="14"/>
          </p:nvPr>
        </p:nvSpPr>
        <p:spPr/>
        <p:txBody>
          <a:bodyPr/>
          <a:lstStyle/>
          <a:p>
            <a:r>
              <a:rPr lang="fr-CH" sz="1400" b="1" noProof="0" dirty="0"/>
              <a:t>Objectif pédagogique 1</a:t>
            </a:r>
          </a:p>
          <a:p>
            <a:endParaRPr lang="fr-CH" sz="1400" noProof="0" dirty="0"/>
          </a:p>
          <a:p>
            <a:r>
              <a:rPr lang="fr-CH" sz="1400" dirty="0"/>
              <a:t>Objectif formulé individuellement</a:t>
            </a:r>
          </a:p>
        </p:txBody>
      </p:sp>
      <p:sp>
        <p:nvSpPr>
          <p:cNvPr id="8" name="Inhaltsplatzhalter 7">
            <a:extLst>
              <a:ext uri="{FF2B5EF4-FFF2-40B4-BE49-F238E27FC236}">
                <a16:creationId xmlns:a16="http://schemas.microsoft.com/office/drawing/2014/main" id="{27E7786C-E6A1-8BB4-629F-FF1F476D2BB2}"/>
              </a:ext>
            </a:extLst>
          </p:cNvPr>
          <p:cNvSpPr>
            <a:spLocks noGrp="1"/>
          </p:cNvSpPr>
          <p:nvPr>
            <p:ph sz="quarter" idx="15"/>
          </p:nvPr>
        </p:nvSpPr>
        <p:spPr/>
        <p:txBody>
          <a:bodyPr/>
          <a:lstStyle/>
          <a:p>
            <a:r>
              <a:rPr lang="fr-CH" sz="1400" b="1" noProof="0" dirty="0"/>
              <a:t>Objectif pédagogique 2</a:t>
            </a:r>
          </a:p>
          <a:p>
            <a:endParaRPr lang="fr-CH" sz="1400" noProof="0" dirty="0"/>
          </a:p>
          <a:p>
            <a:r>
              <a:rPr lang="fr-CH" sz="1400" dirty="0"/>
              <a:t>Objectif formulé individuellement</a:t>
            </a:r>
          </a:p>
        </p:txBody>
      </p:sp>
      <p:sp>
        <p:nvSpPr>
          <p:cNvPr id="9" name="Textplatzhalter 8">
            <a:extLst>
              <a:ext uri="{FF2B5EF4-FFF2-40B4-BE49-F238E27FC236}">
                <a16:creationId xmlns:a16="http://schemas.microsoft.com/office/drawing/2014/main" id="{DA31FAD9-7833-84AE-C2A2-7C89362145E5}"/>
              </a:ext>
            </a:extLst>
          </p:cNvPr>
          <p:cNvSpPr>
            <a:spLocks noGrp="1"/>
          </p:cNvSpPr>
          <p:nvPr>
            <p:ph type="body" sz="quarter" idx="18"/>
          </p:nvPr>
        </p:nvSpPr>
        <p:spPr/>
        <p:txBody>
          <a:bodyPr/>
          <a:lstStyle/>
          <a:p>
            <a:r>
              <a:rPr lang="fr-CH" dirty="0"/>
              <a:t>Pictogrammes</a:t>
            </a:r>
            <a:endParaRPr lang="de-CH" noProof="0" dirty="0"/>
          </a:p>
        </p:txBody>
      </p:sp>
      <p:sp>
        <p:nvSpPr>
          <p:cNvPr id="4" name="Fußzeilenplatzhalter 3">
            <a:extLst>
              <a:ext uri="{FF2B5EF4-FFF2-40B4-BE49-F238E27FC236}">
                <a16:creationId xmlns:a16="http://schemas.microsoft.com/office/drawing/2014/main" id="{CB36EA3F-0A3B-02A5-A9FA-A8B69752386A}"/>
              </a:ext>
            </a:extLst>
          </p:cNvPr>
          <p:cNvSpPr>
            <a:spLocks noGrp="1"/>
          </p:cNvSpPr>
          <p:nvPr>
            <p:ph type="ftr" sz="quarter" idx="12"/>
          </p:nvPr>
        </p:nvSpPr>
        <p:spPr/>
        <p:txBody>
          <a:bodyPr/>
          <a:lstStyle/>
          <a:p>
            <a:r>
              <a:rPr lang="de-DE" noProof="0"/>
              <a:t>Version août 2023</a:t>
            </a:r>
            <a:endParaRPr lang="de-CH" noProof="0" dirty="0"/>
          </a:p>
        </p:txBody>
      </p:sp>
    </p:spTree>
    <p:extLst>
      <p:ext uri="{BB962C8B-B14F-4D97-AF65-F5344CB8AC3E}">
        <p14:creationId xmlns:p14="http://schemas.microsoft.com/office/powerpoint/2010/main" val="3378559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C54C6727-13C9-7CB1-B65A-AB3918AC244C}"/>
              </a:ext>
            </a:extLst>
          </p:cNvPr>
          <p:cNvSpPr>
            <a:spLocks noGrp="1"/>
          </p:cNvSpPr>
          <p:nvPr>
            <p:ph type="sldNum" sz="quarter" idx="12"/>
          </p:nvPr>
        </p:nvSpPr>
        <p:spPr/>
        <p:txBody>
          <a:bodyPr/>
          <a:lstStyle/>
          <a:p>
            <a:fld id="{442AD375-037F-43D0-B059-5172DA06796A}" type="slidenum">
              <a:rPr lang="de-CH" smtClean="0"/>
              <a:pPr/>
              <a:t>19</a:t>
            </a:fld>
            <a:endParaRPr lang="de-CH" dirty="0"/>
          </a:p>
        </p:txBody>
      </p:sp>
      <p:sp>
        <p:nvSpPr>
          <p:cNvPr id="53" name="Textplatzhalter 52">
            <a:extLst>
              <a:ext uri="{FF2B5EF4-FFF2-40B4-BE49-F238E27FC236}">
                <a16:creationId xmlns:a16="http://schemas.microsoft.com/office/drawing/2014/main" id="{850FFB2D-66E4-5D84-7256-E989CAECAD82}"/>
              </a:ext>
            </a:extLst>
          </p:cNvPr>
          <p:cNvSpPr>
            <a:spLocks noGrp="1"/>
          </p:cNvSpPr>
          <p:nvPr>
            <p:ph type="body" sz="quarter" idx="15"/>
          </p:nvPr>
        </p:nvSpPr>
        <p:spPr/>
        <p:txBody>
          <a:bodyPr/>
          <a:lstStyle/>
          <a:p>
            <a:r>
              <a:rPr lang="de-CH" noProof="0" dirty="0"/>
              <a:t>4.3</a:t>
            </a:r>
          </a:p>
        </p:txBody>
      </p:sp>
      <p:sp>
        <p:nvSpPr>
          <p:cNvPr id="17" name="Sprechblase: rechteckig 16">
            <a:extLst>
              <a:ext uri="{FF2B5EF4-FFF2-40B4-BE49-F238E27FC236}">
                <a16:creationId xmlns:a16="http://schemas.microsoft.com/office/drawing/2014/main" id="{FA3A216B-0F47-470B-467B-1D1C01E57780}"/>
              </a:ext>
            </a:extLst>
          </p:cNvPr>
          <p:cNvSpPr/>
          <p:nvPr/>
        </p:nvSpPr>
        <p:spPr>
          <a:xfrm>
            <a:off x="5030117" y="5590826"/>
            <a:ext cx="3628157" cy="1058728"/>
          </a:xfrm>
          <a:prstGeom prst="wedgeRectCallout">
            <a:avLst>
              <a:gd name="adj1" fmla="val 62240"/>
              <a:gd name="adj2" fmla="val -3693"/>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r>
              <a:rPr lang="fr-CH" sz="1000" dirty="0">
                <a:solidFill>
                  <a:schemeClr val="bg1"/>
                </a:solidFill>
              </a:rPr>
              <a:t>Faites le tour de votre établissement scolaire et cherchez ces pictogrammes. </a:t>
            </a:r>
          </a:p>
          <a:p>
            <a:r>
              <a:rPr lang="fr-CH" sz="1000" dirty="0">
                <a:solidFill>
                  <a:schemeClr val="bg1"/>
                </a:solidFill>
              </a:rPr>
              <a:t>S'ils se trouvent sur une armoire non fermée à clé, vous pouvez ouvrir l'armoire sans rien toucher. Vous pourrez ainsi vérifier votre hypothèse. </a:t>
            </a:r>
          </a:p>
          <a:p>
            <a:r>
              <a:rPr lang="fr-CH" sz="1000" dirty="0">
                <a:solidFill>
                  <a:schemeClr val="bg1"/>
                </a:solidFill>
              </a:rPr>
              <a:t>Comment pouvez-vous vérifier les autres hypothèses ?</a:t>
            </a:r>
          </a:p>
        </p:txBody>
      </p:sp>
      <p:pic>
        <p:nvPicPr>
          <p:cNvPr id="19" name="Grafik 18">
            <a:extLst>
              <a:ext uri="{FF2B5EF4-FFF2-40B4-BE49-F238E27FC236}">
                <a16:creationId xmlns:a16="http://schemas.microsoft.com/office/drawing/2014/main" id="{DF16B744-B50B-1027-9118-38493A0209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837748" y="5364013"/>
            <a:ext cx="1366839" cy="1366839"/>
          </a:xfrm>
          <a:prstGeom prst="rect">
            <a:avLst/>
          </a:prstGeom>
        </p:spPr>
      </p:pic>
      <p:sp>
        <p:nvSpPr>
          <p:cNvPr id="54" name="Titel 1">
            <a:extLst>
              <a:ext uri="{FF2B5EF4-FFF2-40B4-BE49-F238E27FC236}">
                <a16:creationId xmlns:a16="http://schemas.microsoft.com/office/drawing/2014/main" id="{220A7C3C-C466-66E5-30A9-EA5C295EDB93}"/>
              </a:ext>
            </a:extLst>
          </p:cNvPr>
          <p:cNvSpPr>
            <a:spLocks noGrp="1"/>
          </p:cNvSpPr>
          <p:nvPr>
            <p:ph type="title"/>
          </p:nvPr>
        </p:nvSpPr>
        <p:spPr>
          <a:xfrm>
            <a:off x="435074" y="622130"/>
            <a:ext cx="7380000" cy="529415"/>
          </a:xfrm>
        </p:spPr>
        <p:txBody>
          <a:bodyPr/>
          <a:lstStyle/>
          <a:p>
            <a:r>
              <a:rPr lang="fr-CH" dirty="0"/>
              <a:t>Connaissez-vous ces symboles ?</a:t>
            </a:r>
          </a:p>
        </p:txBody>
      </p:sp>
      <p:sp>
        <p:nvSpPr>
          <p:cNvPr id="57" name="Textplatzhalter 7">
            <a:extLst>
              <a:ext uri="{FF2B5EF4-FFF2-40B4-BE49-F238E27FC236}">
                <a16:creationId xmlns:a16="http://schemas.microsoft.com/office/drawing/2014/main" id="{D0E92FD9-4B8F-47AD-CE73-8936F04EBD32}"/>
              </a:ext>
            </a:extLst>
          </p:cNvPr>
          <p:cNvSpPr>
            <a:spLocks noGrp="1"/>
          </p:cNvSpPr>
          <p:nvPr>
            <p:ph type="body" sz="quarter" idx="13"/>
          </p:nvPr>
        </p:nvSpPr>
        <p:spPr>
          <a:xfrm>
            <a:off x="431801" y="431801"/>
            <a:ext cx="7380000" cy="190330"/>
          </a:xfrm>
        </p:spPr>
        <p:txBody>
          <a:bodyPr/>
          <a:lstStyle/>
          <a:p>
            <a:r>
              <a:rPr lang="fr-CH" dirty="0"/>
              <a:t>Pictogrammes</a:t>
            </a:r>
          </a:p>
        </p:txBody>
      </p:sp>
      <p:sp>
        <p:nvSpPr>
          <p:cNvPr id="2" name="Fußzeilenplatzhalter 1">
            <a:extLst>
              <a:ext uri="{FF2B5EF4-FFF2-40B4-BE49-F238E27FC236}">
                <a16:creationId xmlns:a16="http://schemas.microsoft.com/office/drawing/2014/main" id="{86A3422F-AD90-978A-0FA8-E3FB47F10C91}"/>
              </a:ext>
            </a:extLst>
          </p:cNvPr>
          <p:cNvSpPr>
            <a:spLocks noGrp="1"/>
          </p:cNvSpPr>
          <p:nvPr>
            <p:ph type="ftr" sz="quarter" idx="11"/>
          </p:nvPr>
        </p:nvSpPr>
        <p:spPr/>
        <p:txBody>
          <a:bodyPr/>
          <a:lstStyle/>
          <a:p>
            <a:r>
              <a:rPr lang="de-DE" noProof="0"/>
              <a:t>Version août 2023</a:t>
            </a:r>
            <a:endParaRPr lang="de-CH" noProof="0" dirty="0"/>
          </a:p>
        </p:txBody>
      </p:sp>
      <p:sp>
        <p:nvSpPr>
          <p:cNvPr id="20" name="Sprechblase: rechteckig 15">
            <a:extLst>
              <a:ext uri="{FF2B5EF4-FFF2-40B4-BE49-F238E27FC236}">
                <a16:creationId xmlns:a16="http://schemas.microsoft.com/office/drawing/2014/main" id="{DFB3A577-FC3A-BA3D-212E-AB97A2AD973D}"/>
              </a:ext>
            </a:extLst>
          </p:cNvPr>
          <p:cNvSpPr/>
          <p:nvPr/>
        </p:nvSpPr>
        <p:spPr>
          <a:xfrm>
            <a:off x="1802877" y="1331566"/>
            <a:ext cx="3227240" cy="720080"/>
          </a:xfrm>
          <a:prstGeom prst="wedgeRectCallout">
            <a:avLst>
              <a:gd name="adj1" fmla="val -58875"/>
              <a:gd name="adj2" fmla="val -369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r>
              <a:rPr lang="fr-CH" sz="1000" dirty="0">
                <a:solidFill>
                  <a:schemeClr val="bg1"/>
                </a:solidFill>
              </a:rPr>
              <a:t>Avez-vous déjà vu certains de ces symboles ? On les appelle des pictogrammes. Savez-vous ce qu'ils signifient ? Écrivez une hypothèse pour chacun d'entre eux.</a:t>
            </a:r>
          </a:p>
        </p:txBody>
      </p:sp>
      <p:pic>
        <p:nvPicPr>
          <p:cNvPr id="21" name="Grafik 20">
            <a:extLst>
              <a:ext uri="{FF2B5EF4-FFF2-40B4-BE49-F238E27FC236}">
                <a16:creationId xmlns:a16="http://schemas.microsoft.com/office/drawing/2014/main" id="{B672F978-C74B-8B3C-67A2-2BAB1F5A3A2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6433" y="1071878"/>
            <a:ext cx="1439098" cy="1439098"/>
          </a:xfrm>
          <a:prstGeom prst="rect">
            <a:avLst/>
          </a:prstGeom>
        </p:spPr>
      </p:pic>
      <p:pic>
        <p:nvPicPr>
          <p:cNvPr id="3" name="Grafik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82385" y="2850514"/>
            <a:ext cx="902208" cy="902208"/>
          </a:xfrm>
          <a:prstGeom prst="rect">
            <a:avLst/>
          </a:prstGeom>
        </p:spPr>
      </p:pic>
      <p:pic>
        <p:nvPicPr>
          <p:cNvPr id="4" name="Grafik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47139" y="3636331"/>
            <a:ext cx="929323" cy="929323"/>
          </a:xfrm>
          <a:prstGeom prst="rect">
            <a:avLst/>
          </a:prstGeom>
        </p:spPr>
      </p:pic>
      <p:pic>
        <p:nvPicPr>
          <p:cNvPr id="6" name="Grafik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24958" y="4755727"/>
            <a:ext cx="958545" cy="958545"/>
          </a:xfrm>
          <a:prstGeom prst="rect">
            <a:avLst/>
          </a:prstGeom>
        </p:spPr>
      </p:pic>
      <p:pic>
        <p:nvPicPr>
          <p:cNvPr id="8" name="Grafik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506772" y="2510976"/>
            <a:ext cx="929324" cy="929324"/>
          </a:xfrm>
          <a:prstGeom prst="rect">
            <a:avLst/>
          </a:prstGeom>
        </p:spPr>
      </p:pic>
      <p:pic>
        <p:nvPicPr>
          <p:cNvPr id="9" name="Grafik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225561" y="1641998"/>
            <a:ext cx="929324" cy="929324"/>
          </a:xfrm>
          <a:prstGeom prst="rect">
            <a:avLst/>
          </a:prstGeom>
        </p:spPr>
      </p:pic>
      <p:pic>
        <p:nvPicPr>
          <p:cNvPr id="10" name="Grafik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832559" y="2259050"/>
            <a:ext cx="929323" cy="929323"/>
          </a:xfrm>
          <a:prstGeom prst="rect">
            <a:avLst/>
          </a:prstGeom>
        </p:spPr>
      </p:pic>
      <p:pic>
        <p:nvPicPr>
          <p:cNvPr id="11" name="Grafik 1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769842" y="3830007"/>
            <a:ext cx="929323" cy="929323"/>
          </a:xfrm>
          <a:prstGeom prst="rect">
            <a:avLst/>
          </a:prstGeom>
        </p:spPr>
      </p:pic>
      <p:pic>
        <p:nvPicPr>
          <p:cNvPr id="12" name="Grafik 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184436" y="5691010"/>
            <a:ext cx="958544" cy="958544"/>
          </a:xfrm>
          <a:prstGeom prst="rect">
            <a:avLst/>
          </a:prstGeom>
        </p:spPr>
      </p:pic>
    </p:spTree>
    <p:extLst>
      <p:ext uri="{BB962C8B-B14F-4D97-AF65-F5344CB8AC3E}">
        <p14:creationId xmlns:p14="http://schemas.microsoft.com/office/powerpoint/2010/main" val="1062596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C4B1E05F-B9EB-2A94-D049-C8EE86DE9F18}"/>
              </a:ext>
            </a:extLst>
          </p:cNvPr>
          <p:cNvSpPr>
            <a:spLocks noGrp="1"/>
          </p:cNvSpPr>
          <p:nvPr>
            <p:ph type="body" sz="quarter" idx="10"/>
          </p:nvPr>
        </p:nvSpPr>
        <p:spPr/>
        <p:txBody>
          <a:bodyPr/>
          <a:lstStyle/>
          <a:p>
            <a:r>
              <a:rPr lang="de-CH" noProof="0" dirty="0"/>
              <a:t>4</a:t>
            </a:r>
          </a:p>
        </p:txBody>
      </p:sp>
      <p:sp>
        <p:nvSpPr>
          <p:cNvPr id="3" name="Titel 2">
            <a:extLst>
              <a:ext uri="{FF2B5EF4-FFF2-40B4-BE49-F238E27FC236}">
                <a16:creationId xmlns:a16="http://schemas.microsoft.com/office/drawing/2014/main" id="{0F28FC72-A474-E59F-0529-2C59C9F30015}"/>
              </a:ext>
            </a:extLst>
          </p:cNvPr>
          <p:cNvSpPr>
            <a:spLocks noGrp="1"/>
          </p:cNvSpPr>
          <p:nvPr>
            <p:ph type="title"/>
          </p:nvPr>
        </p:nvSpPr>
        <p:spPr/>
        <p:txBody>
          <a:bodyPr/>
          <a:lstStyle/>
          <a:p>
            <a:r>
              <a:rPr lang="fr-CH" dirty="0"/>
              <a:t>Le comportement</a:t>
            </a:r>
          </a:p>
        </p:txBody>
      </p:sp>
      <p:sp>
        <p:nvSpPr>
          <p:cNvPr id="4" name="Textplatzhalter 3">
            <a:extLst>
              <a:ext uri="{FF2B5EF4-FFF2-40B4-BE49-F238E27FC236}">
                <a16:creationId xmlns:a16="http://schemas.microsoft.com/office/drawing/2014/main" id="{24A2C247-E6C6-C526-0FA7-D2F5D3AE44EA}"/>
              </a:ext>
            </a:extLst>
          </p:cNvPr>
          <p:cNvSpPr>
            <a:spLocks noGrp="1"/>
          </p:cNvSpPr>
          <p:nvPr>
            <p:ph type="body" sz="quarter" idx="14"/>
          </p:nvPr>
        </p:nvSpPr>
        <p:spPr/>
        <p:txBody>
          <a:bodyPr/>
          <a:lstStyle/>
          <a:p>
            <a:r>
              <a:rPr lang="de-DE" dirty="0"/>
              <a:t>4</a:t>
            </a:r>
            <a:endParaRPr lang="de-CH" noProof="0" dirty="0"/>
          </a:p>
        </p:txBody>
      </p:sp>
      <p:grpSp>
        <p:nvGrpSpPr>
          <p:cNvPr id="5" name="Gruppieren 4">
            <a:extLst>
              <a:ext uri="{FF2B5EF4-FFF2-40B4-BE49-F238E27FC236}">
                <a16:creationId xmlns:a16="http://schemas.microsoft.com/office/drawing/2014/main" id="{389E5C68-1BAE-FE13-7794-8D54BC77DBDE}"/>
              </a:ext>
            </a:extLst>
          </p:cNvPr>
          <p:cNvGrpSpPr/>
          <p:nvPr/>
        </p:nvGrpSpPr>
        <p:grpSpPr>
          <a:xfrm>
            <a:off x="3129014" y="624459"/>
            <a:ext cx="315913" cy="314325"/>
            <a:chOff x="5150380" y="427038"/>
            <a:chExt cx="315913" cy="314325"/>
          </a:xfrm>
        </p:grpSpPr>
        <p:sp>
          <p:nvSpPr>
            <p:cNvPr id="6" name="Freeform 48">
              <a:extLst>
                <a:ext uri="{FF2B5EF4-FFF2-40B4-BE49-F238E27FC236}">
                  <a16:creationId xmlns:a16="http://schemas.microsoft.com/office/drawing/2014/main" id="{B6C8DA79-99C0-3AC6-7759-73CB6F26948C}"/>
                </a:ext>
              </a:extLst>
            </p:cNvPr>
            <p:cNvSpPr>
              <a:spLocks/>
            </p:cNvSpPr>
            <p:nvPr/>
          </p:nvSpPr>
          <p:spPr bwMode="auto">
            <a:xfrm>
              <a:off x="5286905" y="427038"/>
              <a:ext cx="42863" cy="122238"/>
            </a:xfrm>
            <a:custGeom>
              <a:avLst/>
              <a:gdLst>
                <a:gd name="T0" fmla="*/ 16 w 45"/>
                <a:gd name="T1" fmla="*/ 126 h 129"/>
                <a:gd name="T2" fmla="*/ 16 w 45"/>
                <a:gd name="T3" fmla="*/ 126 h 129"/>
                <a:gd name="T4" fmla="*/ 0 w 45"/>
                <a:gd name="T5" fmla="*/ 0 h 129"/>
                <a:gd name="T6" fmla="*/ 45 w 45"/>
                <a:gd name="T7" fmla="*/ 18 h 129"/>
                <a:gd name="T8" fmla="*/ 31 w 45"/>
                <a:gd name="T9" fmla="*/ 129 h 129"/>
                <a:gd name="T10" fmla="*/ 16 w 45"/>
                <a:gd name="T11" fmla="*/ 126 h 129"/>
              </a:gdLst>
              <a:ahLst/>
              <a:cxnLst>
                <a:cxn ang="0">
                  <a:pos x="T0" y="T1"/>
                </a:cxn>
                <a:cxn ang="0">
                  <a:pos x="T2" y="T3"/>
                </a:cxn>
                <a:cxn ang="0">
                  <a:pos x="T4" y="T5"/>
                </a:cxn>
                <a:cxn ang="0">
                  <a:pos x="T6" y="T7"/>
                </a:cxn>
                <a:cxn ang="0">
                  <a:pos x="T8" y="T9"/>
                </a:cxn>
                <a:cxn ang="0">
                  <a:pos x="T10" y="T11"/>
                </a:cxn>
              </a:cxnLst>
              <a:rect l="0" t="0" r="r" b="b"/>
              <a:pathLst>
                <a:path w="45" h="129">
                  <a:moveTo>
                    <a:pt x="16" y="126"/>
                  </a:moveTo>
                  <a:lnTo>
                    <a:pt x="16" y="126"/>
                  </a:lnTo>
                  <a:lnTo>
                    <a:pt x="0" y="0"/>
                  </a:lnTo>
                  <a:lnTo>
                    <a:pt x="45" y="18"/>
                  </a:lnTo>
                  <a:lnTo>
                    <a:pt x="31" y="129"/>
                  </a:lnTo>
                  <a:lnTo>
                    <a:pt x="16" y="126"/>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7" name="Freeform 49">
              <a:extLst>
                <a:ext uri="{FF2B5EF4-FFF2-40B4-BE49-F238E27FC236}">
                  <a16:creationId xmlns:a16="http://schemas.microsoft.com/office/drawing/2014/main" id="{D34D252D-6905-7545-D075-DC31EC8FF3F4}"/>
                </a:ext>
              </a:extLst>
            </p:cNvPr>
            <p:cNvSpPr>
              <a:spLocks/>
            </p:cNvSpPr>
            <p:nvPr/>
          </p:nvSpPr>
          <p:spPr bwMode="auto">
            <a:xfrm>
              <a:off x="5299605" y="606425"/>
              <a:ext cx="31750" cy="134938"/>
            </a:xfrm>
            <a:custGeom>
              <a:avLst/>
              <a:gdLst>
                <a:gd name="T0" fmla="*/ 18 w 34"/>
                <a:gd name="T1" fmla="*/ 5 h 143"/>
                <a:gd name="T2" fmla="*/ 18 w 34"/>
                <a:gd name="T3" fmla="*/ 5 h 143"/>
                <a:gd name="T4" fmla="*/ 34 w 34"/>
                <a:gd name="T5" fmla="*/ 143 h 143"/>
                <a:gd name="T6" fmla="*/ 0 w 34"/>
                <a:gd name="T7" fmla="*/ 136 h 143"/>
                <a:gd name="T8" fmla="*/ 6 w 34"/>
                <a:gd name="T9" fmla="*/ 0 h 143"/>
                <a:gd name="T10" fmla="*/ 18 w 34"/>
                <a:gd name="T11" fmla="*/ 5 h 143"/>
              </a:gdLst>
              <a:ahLst/>
              <a:cxnLst>
                <a:cxn ang="0">
                  <a:pos x="T0" y="T1"/>
                </a:cxn>
                <a:cxn ang="0">
                  <a:pos x="T2" y="T3"/>
                </a:cxn>
                <a:cxn ang="0">
                  <a:pos x="T4" y="T5"/>
                </a:cxn>
                <a:cxn ang="0">
                  <a:pos x="T6" y="T7"/>
                </a:cxn>
                <a:cxn ang="0">
                  <a:pos x="T8" y="T9"/>
                </a:cxn>
                <a:cxn ang="0">
                  <a:pos x="T10" y="T11"/>
                </a:cxn>
              </a:cxnLst>
              <a:rect l="0" t="0" r="r" b="b"/>
              <a:pathLst>
                <a:path w="34" h="143">
                  <a:moveTo>
                    <a:pt x="18" y="5"/>
                  </a:moveTo>
                  <a:lnTo>
                    <a:pt x="18" y="5"/>
                  </a:lnTo>
                  <a:lnTo>
                    <a:pt x="34" y="143"/>
                  </a:lnTo>
                  <a:lnTo>
                    <a:pt x="0" y="136"/>
                  </a:lnTo>
                  <a:lnTo>
                    <a:pt x="6" y="0"/>
                  </a:lnTo>
                  <a:lnTo>
                    <a:pt x="18" y="5"/>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8" name="Freeform 50">
              <a:extLst>
                <a:ext uri="{FF2B5EF4-FFF2-40B4-BE49-F238E27FC236}">
                  <a16:creationId xmlns:a16="http://schemas.microsoft.com/office/drawing/2014/main" id="{9911D839-051F-1D9B-C3BE-3F6E944B9E41}"/>
                </a:ext>
              </a:extLst>
            </p:cNvPr>
            <p:cNvSpPr>
              <a:spLocks/>
            </p:cNvSpPr>
            <p:nvPr/>
          </p:nvSpPr>
          <p:spPr bwMode="auto">
            <a:xfrm>
              <a:off x="5337705" y="560388"/>
              <a:ext cx="128588" cy="39688"/>
            </a:xfrm>
            <a:custGeom>
              <a:avLst/>
              <a:gdLst>
                <a:gd name="T0" fmla="*/ 1 w 136"/>
                <a:gd name="T1" fmla="*/ 11 h 41"/>
                <a:gd name="T2" fmla="*/ 1 w 136"/>
                <a:gd name="T3" fmla="*/ 11 h 41"/>
                <a:gd name="T4" fmla="*/ 131 w 136"/>
                <a:gd name="T5" fmla="*/ 0 h 41"/>
                <a:gd name="T6" fmla="*/ 136 w 136"/>
                <a:gd name="T7" fmla="*/ 41 h 41"/>
                <a:gd name="T8" fmla="*/ 0 w 136"/>
                <a:gd name="T9" fmla="*/ 25 h 41"/>
                <a:gd name="T10" fmla="*/ 1 w 136"/>
                <a:gd name="T11" fmla="*/ 11 h 41"/>
              </a:gdLst>
              <a:ahLst/>
              <a:cxnLst>
                <a:cxn ang="0">
                  <a:pos x="T0" y="T1"/>
                </a:cxn>
                <a:cxn ang="0">
                  <a:pos x="T2" y="T3"/>
                </a:cxn>
                <a:cxn ang="0">
                  <a:pos x="T4" y="T5"/>
                </a:cxn>
                <a:cxn ang="0">
                  <a:pos x="T6" y="T7"/>
                </a:cxn>
                <a:cxn ang="0">
                  <a:pos x="T8" y="T9"/>
                </a:cxn>
                <a:cxn ang="0">
                  <a:pos x="T10" y="T11"/>
                </a:cxn>
              </a:cxnLst>
              <a:rect l="0" t="0" r="r" b="b"/>
              <a:pathLst>
                <a:path w="136" h="41">
                  <a:moveTo>
                    <a:pt x="1" y="11"/>
                  </a:moveTo>
                  <a:lnTo>
                    <a:pt x="1" y="11"/>
                  </a:lnTo>
                  <a:lnTo>
                    <a:pt x="131" y="0"/>
                  </a:lnTo>
                  <a:lnTo>
                    <a:pt x="136" y="41"/>
                  </a:lnTo>
                  <a:lnTo>
                    <a:pt x="0" y="25"/>
                  </a:lnTo>
                  <a:lnTo>
                    <a:pt x="1" y="1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9" name="Freeform 51">
              <a:extLst>
                <a:ext uri="{FF2B5EF4-FFF2-40B4-BE49-F238E27FC236}">
                  <a16:creationId xmlns:a16="http://schemas.microsoft.com/office/drawing/2014/main" id="{3BC13924-BABD-8478-A1E6-8F0776280FDD}"/>
                </a:ext>
              </a:extLst>
            </p:cNvPr>
            <p:cNvSpPr>
              <a:spLocks/>
            </p:cNvSpPr>
            <p:nvPr/>
          </p:nvSpPr>
          <p:spPr bwMode="auto">
            <a:xfrm>
              <a:off x="5150380" y="565150"/>
              <a:ext cx="127000" cy="31750"/>
            </a:xfrm>
            <a:custGeom>
              <a:avLst/>
              <a:gdLst>
                <a:gd name="T0" fmla="*/ 133 w 133"/>
                <a:gd name="T1" fmla="*/ 21 h 33"/>
                <a:gd name="T2" fmla="*/ 133 w 133"/>
                <a:gd name="T3" fmla="*/ 21 h 33"/>
                <a:gd name="T4" fmla="*/ 10 w 133"/>
                <a:gd name="T5" fmla="*/ 33 h 33"/>
                <a:gd name="T6" fmla="*/ 0 w 133"/>
                <a:gd name="T7" fmla="*/ 0 h 33"/>
                <a:gd name="T8" fmla="*/ 133 w 133"/>
                <a:gd name="T9" fmla="*/ 5 h 33"/>
                <a:gd name="T10" fmla="*/ 133 w 133"/>
                <a:gd name="T11" fmla="*/ 21 h 33"/>
              </a:gdLst>
              <a:ahLst/>
              <a:cxnLst>
                <a:cxn ang="0">
                  <a:pos x="T0" y="T1"/>
                </a:cxn>
                <a:cxn ang="0">
                  <a:pos x="T2" y="T3"/>
                </a:cxn>
                <a:cxn ang="0">
                  <a:pos x="T4" y="T5"/>
                </a:cxn>
                <a:cxn ang="0">
                  <a:pos x="T6" y="T7"/>
                </a:cxn>
                <a:cxn ang="0">
                  <a:pos x="T8" y="T9"/>
                </a:cxn>
                <a:cxn ang="0">
                  <a:pos x="T10" y="T11"/>
                </a:cxn>
              </a:cxnLst>
              <a:rect l="0" t="0" r="r" b="b"/>
              <a:pathLst>
                <a:path w="133" h="33">
                  <a:moveTo>
                    <a:pt x="133" y="21"/>
                  </a:moveTo>
                  <a:lnTo>
                    <a:pt x="133" y="21"/>
                  </a:lnTo>
                  <a:lnTo>
                    <a:pt x="10" y="33"/>
                  </a:lnTo>
                  <a:lnTo>
                    <a:pt x="0" y="0"/>
                  </a:lnTo>
                  <a:lnTo>
                    <a:pt x="133" y="5"/>
                  </a:lnTo>
                  <a:lnTo>
                    <a:pt x="133" y="21"/>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grpSp>
        <p:nvGrpSpPr>
          <p:cNvPr id="68" name="Gruppieren 67">
            <a:extLst>
              <a:ext uri="{FF2B5EF4-FFF2-40B4-BE49-F238E27FC236}">
                <a16:creationId xmlns:a16="http://schemas.microsoft.com/office/drawing/2014/main" id="{E9704177-E090-E253-CA55-4636D7AB6059}"/>
              </a:ext>
            </a:extLst>
          </p:cNvPr>
          <p:cNvGrpSpPr/>
          <p:nvPr/>
        </p:nvGrpSpPr>
        <p:grpSpPr>
          <a:xfrm>
            <a:off x="2128889" y="2783459"/>
            <a:ext cx="493713" cy="488950"/>
            <a:chOff x="2128889" y="2783459"/>
            <a:chExt cx="493713" cy="488950"/>
          </a:xfrm>
        </p:grpSpPr>
        <p:sp>
          <p:nvSpPr>
            <p:cNvPr id="10" name="Freeform 52">
              <a:extLst>
                <a:ext uri="{FF2B5EF4-FFF2-40B4-BE49-F238E27FC236}">
                  <a16:creationId xmlns:a16="http://schemas.microsoft.com/office/drawing/2014/main" id="{0E2D2EDA-96EA-0ADB-53BB-FD51CDD4B704}"/>
                </a:ext>
              </a:extLst>
            </p:cNvPr>
            <p:cNvSpPr>
              <a:spLocks/>
            </p:cNvSpPr>
            <p:nvPr/>
          </p:nvSpPr>
          <p:spPr bwMode="auto">
            <a:xfrm>
              <a:off x="2128889" y="3013646"/>
              <a:ext cx="177800" cy="26988"/>
            </a:xfrm>
            <a:custGeom>
              <a:avLst/>
              <a:gdLst>
                <a:gd name="T0" fmla="*/ 181 w 187"/>
                <a:gd name="T1" fmla="*/ 0 h 28"/>
                <a:gd name="T2" fmla="*/ 181 w 187"/>
                <a:gd name="T3" fmla="*/ 0 h 28"/>
                <a:gd name="T4" fmla="*/ 5 w 187"/>
                <a:gd name="T5" fmla="*/ 0 h 28"/>
                <a:gd name="T6" fmla="*/ 0 w 187"/>
                <a:gd name="T7" fmla="*/ 28 h 28"/>
                <a:gd name="T8" fmla="*/ 187 w 187"/>
                <a:gd name="T9" fmla="*/ 23 h 28"/>
                <a:gd name="T10" fmla="*/ 181 w 187"/>
                <a:gd name="T11" fmla="*/ 0 h 28"/>
              </a:gdLst>
              <a:ahLst/>
              <a:cxnLst>
                <a:cxn ang="0">
                  <a:pos x="T0" y="T1"/>
                </a:cxn>
                <a:cxn ang="0">
                  <a:pos x="T2" y="T3"/>
                </a:cxn>
                <a:cxn ang="0">
                  <a:pos x="T4" y="T5"/>
                </a:cxn>
                <a:cxn ang="0">
                  <a:pos x="T6" y="T7"/>
                </a:cxn>
                <a:cxn ang="0">
                  <a:pos x="T8" y="T9"/>
                </a:cxn>
                <a:cxn ang="0">
                  <a:pos x="T10" y="T11"/>
                </a:cxn>
              </a:cxnLst>
              <a:rect l="0" t="0" r="r" b="b"/>
              <a:pathLst>
                <a:path w="187" h="28">
                  <a:moveTo>
                    <a:pt x="181" y="0"/>
                  </a:moveTo>
                  <a:lnTo>
                    <a:pt x="181" y="0"/>
                  </a:lnTo>
                  <a:lnTo>
                    <a:pt x="5" y="0"/>
                  </a:lnTo>
                  <a:lnTo>
                    <a:pt x="0" y="28"/>
                  </a:lnTo>
                  <a:lnTo>
                    <a:pt x="187" y="23"/>
                  </a:lnTo>
                  <a:lnTo>
                    <a:pt x="181" y="0"/>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1" name="Freeform 53">
              <a:extLst>
                <a:ext uri="{FF2B5EF4-FFF2-40B4-BE49-F238E27FC236}">
                  <a16:creationId xmlns:a16="http://schemas.microsoft.com/office/drawing/2014/main" id="{FB47B9B6-6A1D-917B-926D-315AC9D28BFB}"/>
                </a:ext>
              </a:extLst>
            </p:cNvPr>
            <p:cNvSpPr>
              <a:spLocks/>
            </p:cNvSpPr>
            <p:nvPr/>
          </p:nvSpPr>
          <p:spPr bwMode="auto">
            <a:xfrm>
              <a:off x="2433689" y="3015234"/>
              <a:ext cx="188913" cy="30163"/>
            </a:xfrm>
            <a:custGeom>
              <a:avLst/>
              <a:gdLst>
                <a:gd name="T0" fmla="*/ 182 w 198"/>
                <a:gd name="T1" fmla="*/ 0 h 31"/>
                <a:gd name="T2" fmla="*/ 182 w 198"/>
                <a:gd name="T3" fmla="*/ 0 h 31"/>
                <a:gd name="T4" fmla="*/ 5 w 198"/>
                <a:gd name="T5" fmla="*/ 0 h 31"/>
                <a:gd name="T6" fmla="*/ 0 w 198"/>
                <a:gd name="T7" fmla="*/ 28 h 31"/>
                <a:gd name="T8" fmla="*/ 187 w 198"/>
                <a:gd name="T9" fmla="*/ 23 h 31"/>
                <a:gd name="T10" fmla="*/ 182 w 198"/>
                <a:gd name="T11" fmla="*/ 0 h 31"/>
              </a:gdLst>
              <a:ahLst/>
              <a:cxnLst>
                <a:cxn ang="0">
                  <a:pos x="T0" y="T1"/>
                </a:cxn>
                <a:cxn ang="0">
                  <a:pos x="T2" y="T3"/>
                </a:cxn>
                <a:cxn ang="0">
                  <a:pos x="T4" y="T5"/>
                </a:cxn>
                <a:cxn ang="0">
                  <a:pos x="T6" y="T7"/>
                </a:cxn>
                <a:cxn ang="0">
                  <a:pos x="T8" y="T9"/>
                </a:cxn>
                <a:cxn ang="0">
                  <a:pos x="T10" y="T11"/>
                </a:cxn>
              </a:cxnLst>
              <a:rect l="0" t="0" r="r" b="b"/>
              <a:pathLst>
                <a:path w="198" h="31">
                  <a:moveTo>
                    <a:pt x="182" y="0"/>
                  </a:moveTo>
                  <a:lnTo>
                    <a:pt x="182" y="0"/>
                  </a:lnTo>
                  <a:lnTo>
                    <a:pt x="5" y="0"/>
                  </a:lnTo>
                  <a:lnTo>
                    <a:pt x="0" y="28"/>
                  </a:lnTo>
                  <a:cubicBezTo>
                    <a:pt x="0" y="28"/>
                    <a:pt x="176" y="31"/>
                    <a:pt x="187" y="23"/>
                  </a:cubicBezTo>
                  <a:cubicBezTo>
                    <a:pt x="198" y="14"/>
                    <a:pt x="182" y="0"/>
                    <a:pt x="182" y="0"/>
                  </a:cubicBez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2" name="Freeform 54">
              <a:extLst>
                <a:ext uri="{FF2B5EF4-FFF2-40B4-BE49-F238E27FC236}">
                  <a16:creationId xmlns:a16="http://schemas.microsoft.com/office/drawing/2014/main" id="{3E2B3DA3-8A21-E203-AC79-54F59A2EDE02}"/>
                </a:ext>
              </a:extLst>
            </p:cNvPr>
            <p:cNvSpPr>
              <a:spLocks/>
            </p:cNvSpPr>
            <p:nvPr/>
          </p:nvSpPr>
          <p:spPr bwMode="auto">
            <a:xfrm>
              <a:off x="2352726" y="3096196"/>
              <a:ext cx="28575" cy="176213"/>
            </a:xfrm>
            <a:custGeom>
              <a:avLst/>
              <a:gdLst>
                <a:gd name="T0" fmla="*/ 0 w 31"/>
                <a:gd name="T1" fmla="*/ 0 h 185"/>
                <a:gd name="T2" fmla="*/ 0 w 31"/>
                <a:gd name="T3" fmla="*/ 0 h 185"/>
                <a:gd name="T4" fmla="*/ 0 w 31"/>
                <a:gd name="T5" fmla="*/ 185 h 185"/>
                <a:gd name="T6" fmla="*/ 31 w 31"/>
                <a:gd name="T7" fmla="*/ 179 h 185"/>
                <a:gd name="T8" fmla="*/ 25 w 31"/>
                <a:gd name="T9" fmla="*/ 10 h 185"/>
                <a:gd name="T10" fmla="*/ 0 w 31"/>
                <a:gd name="T11" fmla="*/ 0 h 185"/>
              </a:gdLst>
              <a:ahLst/>
              <a:cxnLst>
                <a:cxn ang="0">
                  <a:pos x="T0" y="T1"/>
                </a:cxn>
                <a:cxn ang="0">
                  <a:pos x="T2" y="T3"/>
                </a:cxn>
                <a:cxn ang="0">
                  <a:pos x="T4" y="T5"/>
                </a:cxn>
                <a:cxn ang="0">
                  <a:pos x="T6" y="T7"/>
                </a:cxn>
                <a:cxn ang="0">
                  <a:pos x="T8" y="T9"/>
                </a:cxn>
                <a:cxn ang="0">
                  <a:pos x="T10" y="T11"/>
                </a:cxn>
              </a:cxnLst>
              <a:rect l="0" t="0" r="r" b="b"/>
              <a:pathLst>
                <a:path w="31" h="185">
                  <a:moveTo>
                    <a:pt x="0" y="0"/>
                  </a:moveTo>
                  <a:lnTo>
                    <a:pt x="0" y="0"/>
                  </a:lnTo>
                  <a:lnTo>
                    <a:pt x="0" y="185"/>
                  </a:lnTo>
                  <a:lnTo>
                    <a:pt x="31" y="179"/>
                  </a:lnTo>
                  <a:lnTo>
                    <a:pt x="25" y="10"/>
                  </a:lnTo>
                  <a:lnTo>
                    <a:pt x="0" y="0"/>
                  </a:ln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3" name="Freeform 55">
              <a:extLst>
                <a:ext uri="{FF2B5EF4-FFF2-40B4-BE49-F238E27FC236}">
                  <a16:creationId xmlns:a16="http://schemas.microsoft.com/office/drawing/2014/main" id="{19E10FF1-C001-6287-4485-5E7F22274276}"/>
                </a:ext>
              </a:extLst>
            </p:cNvPr>
            <p:cNvSpPr>
              <a:spLocks/>
            </p:cNvSpPr>
            <p:nvPr/>
          </p:nvSpPr>
          <p:spPr bwMode="auto">
            <a:xfrm>
              <a:off x="2347964" y="2783459"/>
              <a:ext cx="38100" cy="188913"/>
            </a:xfrm>
            <a:custGeom>
              <a:avLst/>
              <a:gdLst>
                <a:gd name="T0" fmla="*/ 21 w 41"/>
                <a:gd name="T1" fmla="*/ 195 h 197"/>
                <a:gd name="T2" fmla="*/ 21 w 41"/>
                <a:gd name="T3" fmla="*/ 195 h 197"/>
                <a:gd name="T4" fmla="*/ 16 w 41"/>
                <a:gd name="T5" fmla="*/ 190 h 197"/>
                <a:gd name="T6" fmla="*/ 0 w 41"/>
                <a:gd name="T7" fmla="*/ 12 h 197"/>
                <a:gd name="T8" fmla="*/ 41 w 41"/>
                <a:gd name="T9" fmla="*/ 8 h 197"/>
                <a:gd name="T10" fmla="*/ 39 w 41"/>
                <a:gd name="T11" fmla="*/ 195 h 197"/>
                <a:gd name="T12" fmla="*/ 21 w 41"/>
                <a:gd name="T13" fmla="*/ 195 h 197"/>
              </a:gdLst>
              <a:ahLst/>
              <a:cxnLst>
                <a:cxn ang="0">
                  <a:pos x="T0" y="T1"/>
                </a:cxn>
                <a:cxn ang="0">
                  <a:pos x="T2" y="T3"/>
                </a:cxn>
                <a:cxn ang="0">
                  <a:pos x="T4" y="T5"/>
                </a:cxn>
                <a:cxn ang="0">
                  <a:pos x="T6" y="T7"/>
                </a:cxn>
                <a:cxn ang="0">
                  <a:pos x="T8" y="T9"/>
                </a:cxn>
                <a:cxn ang="0">
                  <a:pos x="T10" y="T11"/>
                </a:cxn>
                <a:cxn ang="0">
                  <a:pos x="T12" y="T13"/>
                </a:cxn>
              </a:cxnLst>
              <a:rect l="0" t="0" r="r" b="b"/>
              <a:pathLst>
                <a:path w="41" h="197">
                  <a:moveTo>
                    <a:pt x="21" y="195"/>
                  </a:moveTo>
                  <a:lnTo>
                    <a:pt x="21" y="195"/>
                  </a:lnTo>
                  <a:cubicBezTo>
                    <a:pt x="19" y="195"/>
                    <a:pt x="16" y="193"/>
                    <a:pt x="16" y="190"/>
                  </a:cubicBezTo>
                  <a:cubicBezTo>
                    <a:pt x="16" y="190"/>
                    <a:pt x="6" y="56"/>
                    <a:pt x="0" y="12"/>
                  </a:cubicBezTo>
                  <a:cubicBezTo>
                    <a:pt x="0" y="12"/>
                    <a:pt x="41" y="0"/>
                    <a:pt x="41" y="8"/>
                  </a:cubicBezTo>
                  <a:lnTo>
                    <a:pt x="39" y="195"/>
                  </a:lnTo>
                  <a:cubicBezTo>
                    <a:pt x="39" y="197"/>
                    <a:pt x="21" y="195"/>
                    <a:pt x="21" y="195"/>
                  </a:cubicBezTo>
                  <a:close/>
                </a:path>
              </a:pathLst>
            </a:custGeom>
            <a:solidFill>
              <a:srgbClr val="EE000C"/>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grpSp>
        <p:nvGrpSpPr>
          <p:cNvPr id="71" name="Gruppieren 70">
            <a:extLst>
              <a:ext uri="{FF2B5EF4-FFF2-40B4-BE49-F238E27FC236}">
                <a16:creationId xmlns:a16="http://schemas.microsoft.com/office/drawing/2014/main" id="{CB12D320-07C5-3D40-7CDF-DE9099009415}"/>
              </a:ext>
            </a:extLst>
          </p:cNvPr>
          <p:cNvGrpSpPr/>
          <p:nvPr/>
        </p:nvGrpSpPr>
        <p:grpSpPr>
          <a:xfrm>
            <a:off x="4400277" y="1468215"/>
            <a:ext cx="660400" cy="652463"/>
            <a:chOff x="3097264" y="1470596"/>
            <a:chExt cx="660400" cy="652463"/>
          </a:xfrm>
        </p:grpSpPr>
        <p:sp>
          <p:nvSpPr>
            <p:cNvPr id="14" name="Freeform 56">
              <a:extLst>
                <a:ext uri="{FF2B5EF4-FFF2-40B4-BE49-F238E27FC236}">
                  <a16:creationId xmlns:a16="http://schemas.microsoft.com/office/drawing/2014/main" id="{54F2EE0C-7E55-BBF8-F128-5CFB54546186}"/>
                </a:ext>
              </a:extLst>
            </p:cNvPr>
            <p:cNvSpPr>
              <a:spLocks/>
            </p:cNvSpPr>
            <p:nvPr/>
          </p:nvSpPr>
          <p:spPr bwMode="auto">
            <a:xfrm>
              <a:off x="3097264" y="1778571"/>
              <a:ext cx="238125" cy="34925"/>
            </a:xfrm>
            <a:custGeom>
              <a:avLst/>
              <a:gdLst>
                <a:gd name="T0" fmla="*/ 243 w 250"/>
                <a:gd name="T1" fmla="*/ 0 h 37"/>
                <a:gd name="T2" fmla="*/ 243 w 250"/>
                <a:gd name="T3" fmla="*/ 0 h 37"/>
                <a:gd name="T4" fmla="*/ 7 w 250"/>
                <a:gd name="T5" fmla="*/ 0 h 37"/>
                <a:gd name="T6" fmla="*/ 0 w 250"/>
                <a:gd name="T7" fmla="*/ 37 h 37"/>
                <a:gd name="T8" fmla="*/ 250 w 250"/>
                <a:gd name="T9" fmla="*/ 30 h 37"/>
                <a:gd name="T10" fmla="*/ 243 w 250"/>
                <a:gd name="T11" fmla="*/ 0 h 37"/>
              </a:gdLst>
              <a:ahLst/>
              <a:cxnLst>
                <a:cxn ang="0">
                  <a:pos x="T0" y="T1"/>
                </a:cxn>
                <a:cxn ang="0">
                  <a:pos x="T2" y="T3"/>
                </a:cxn>
                <a:cxn ang="0">
                  <a:pos x="T4" y="T5"/>
                </a:cxn>
                <a:cxn ang="0">
                  <a:pos x="T6" y="T7"/>
                </a:cxn>
                <a:cxn ang="0">
                  <a:pos x="T8" y="T9"/>
                </a:cxn>
                <a:cxn ang="0">
                  <a:pos x="T10" y="T11"/>
                </a:cxn>
              </a:cxnLst>
              <a:rect l="0" t="0" r="r" b="b"/>
              <a:pathLst>
                <a:path w="250" h="37">
                  <a:moveTo>
                    <a:pt x="243" y="0"/>
                  </a:moveTo>
                  <a:lnTo>
                    <a:pt x="243" y="0"/>
                  </a:lnTo>
                  <a:lnTo>
                    <a:pt x="7" y="0"/>
                  </a:lnTo>
                  <a:lnTo>
                    <a:pt x="0" y="37"/>
                  </a:lnTo>
                  <a:lnTo>
                    <a:pt x="250" y="30"/>
                  </a:lnTo>
                  <a:lnTo>
                    <a:pt x="243" y="0"/>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5" name="Freeform 57">
              <a:extLst>
                <a:ext uri="{FF2B5EF4-FFF2-40B4-BE49-F238E27FC236}">
                  <a16:creationId xmlns:a16="http://schemas.microsoft.com/office/drawing/2014/main" id="{C1CC222E-97DC-E937-EEC6-62F089D9E65E}"/>
                </a:ext>
              </a:extLst>
            </p:cNvPr>
            <p:cNvSpPr>
              <a:spLocks/>
            </p:cNvSpPr>
            <p:nvPr/>
          </p:nvSpPr>
          <p:spPr bwMode="auto">
            <a:xfrm>
              <a:off x="3506839" y="1780159"/>
              <a:ext cx="250825" cy="41275"/>
            </a:xfrm>
            <a:custGeom>
              <a:avLst/>
              <a:gdLst>
                <a:gd name="T0" fmla="*/ 243 w 264"/>
                <a:gd name="T1" fmla="*/ 0 h 42"/>
                <a:gd name="T2" fmla="*/ 243 w 264"/>
                <a:gd name="T3" fmla="*/ 0 h 42"/>
                <a:gd name="T4" fmla="*/ 7 w 264"/>
                <a:gd name="T5" fmla="*/ 0 h 42"/>
                <a:gd name="T6" fmla="*/ 0 w 264"/>
                <a:gd name="T7" fmla="*/ 37 h 42"/>
                <a:gd name="T8" fmla="*/ 250 w 264"/>
                <a:gd name="T9" fmla="*/ 30 h 42"/>
                <a:gd name="T10" fmla="*/ 243 w 264"/>
                <a:gd name="T11" fmla="*/ 0 h 42"/>
              </a:gdLst>
              <a:ahLst/>
              <a:cxnLst>
                <a:cxn ang="0">
                  <a:pos x="T0" y="T1"/>
                </a:cxn>
                <a:cxn ang="0">
                  <a:pos x="T2" y="T3"/>
                </a:cxn>
                <a:cxn ang="0">
                  <a:pos x="T4" y="T5"/>
                </a:cxn>
                <a:cxn ang="0">
                  <a:pos x="T6" y="T7"/>
                </a:cxn>
                <a:cxn ang="0">
                  <a:pos x="T8" y="T9"/>
                </a:cxn>
                <a:cxn ang="0">
                  <a:pos x="T10" y="T11"/>
                </a:cxn>
              </a:cxnLst>
              <a:rect l="0" t="0" r="r" b="b"/>
              <a:pathLst>
                <a:path w="264" h="42">
                  <a:moveTo>
                    <a:pt x="243" y="0"/>
                  </a:moveTo>
                  <a:lnTo>
                    <a:pt x="243" y="0"/>
                  </a:lnTo>
                  <a:lnTo>
                    <a:pt x="7" y="0"/>
                  </a:lnTo>
                  <a:lnTo>
                    <a:pt x="0" y="37"/>
                  </a:lnTo>
                  <a:cubicBezTo>
                    <a:pt x="0" y="37"/>
                    <a:pt x="235" y="42"/>
                    <a:pt x="250" y="30"/>
                  </a:cubicBezTo>
                  <a:cubicBezTo>
                    <a:pt x="264" y="18"/>
                    <a:pt x="243" y="0"/>
                    <a:pt x="243" y="0"/>
                  </a:cubicBez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6" name="Freeform 58">
              <a:extLst>
                <a:ext uri="{FF2B5EF4-FFF2-40B4-BE49-F238E27FC236}">
                  <a16:creationId xmlns:a16="http://schemas.microsoft.com/office/drawing/2014/main" id="{016BC56B-0B25-30C1-8BB3-A81FD1582C8E}"/>
                </a:ext>
              </a:extLst>
            </p:cNvPr>
            <p:cNvSpPr>
              <a:spLocks/>
            </p:cNvSpPr>
            <p:nvPr/>
          </p:nvSpPr>
          <p:spPr bwMode="auto">
            <a:xfrm>
              <a:off x="3397301" y="1888109"/>
              <a:ext cx="39688" cy="234950"/>
            </a:xfrm>
            <a:custGeom>
              <a:avLst/>
              <a:gdLst>
                <a:gd name="T0" fmla="*/ 0 w 41"/>
                <a:gd name="T1" fmla="*/ 0 h 247"/>
                <a:gd name="T2" fmla="*/ 0 w 41"/>
                <a:gd name="T3" fmla="*/ 0 h 247"/>
                <a:gd name="T4" fmla="*/ 0 w 41"/>
                <a:gd name="T5" fmla="*/ 247 h 247"/>
                <a:gd name="T6" fmla="*/ 41 w 41"/>
                <a:gd name="T7" fmla="*/ 240 h 247"/>
                <a:gd name="T8" fmla="*/ 34 w 41"/>
                <a:gd name="T9" fmla="*/ 14 h 247"/>
                <a:gd name="T10" fmla="*/ 0 w 41"/>
                <a:gd name="T11" fmla="*/ 0 h 247"/>
              </a:gdLst>
              <a:ahLst/>
              <a:cxnLst>
                <a:cxn ang="0">
                  <a:pos x="T0" y="T1"/>
                </a:cxn>
                <a:cxn ang="0">
                  <a:pos x="T2" y="T3"/>
                </a:cxn>
                <a:cxn ang="0">
                  <a:pos x="T4" y="T5"/>
                </a:cxn>
                <a:cxn ang="0">
                  <a:pos x="T6" y="T7"/>
                </a:cxn>
                <a:cxn ang="0">
                  <a:pos x="T8" y="T9"/>
                </a:cxn>
                <a:cxn ang="0">
                  <a:pos x="T10" y="T11"/>
                </a:cxn>
              </a:cxnLst>
              <a:rect l="0" t="0" r="r" b="b"/>
              <a:pathLst>
                <a:path w="41" h="247">
                  <a:moveTo>
                    <a:pt x="0" y="0"/>
                  </a:moveTo>
                  <a:lnTo>
                    <a:pt x="0" y="0"/>
                  </a:lnTo>
                  <a:lnTo>
                    <a:pt x="0" y="247"/>
                  </a:lnTo>
                  <a:lnTo>
                    <a:pt x="41" y="240"/>
                  </a:lnTo>
                  <a:lnTo>
                    <a:pt x="34" y="14"/>
                  </a:lnTo>
                  <a:lnTo>
                    <a:pt x="0" y="0"/>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7" name="Freeform 59">
              <a:extLst>
                <a:ext uri="{FF2B5EF4-FFF2-40B4-BE49-F238E27FC236}">
                  <a16:creationId xmlns:a16="http://schemas.microsoft.com/office/drawing/2014/main" id="{4B230E63-A0DA-1736-EC15-4DC27E1B3CDD}"/>
                </a:ext>
              </a:extLst>
            </p:cNvPr>
            <p:cNvSpPr>
              <a:spLocks/>
            </p:cNvSpPr>
            <p:nvPr/>
          </p:nvSpPr>
          <p:spPr bwMode="auto">
            <a:xfrm>
              <a:off x="3390951" y="1470596"/>
              <a:ext cx="53975" cy="252413"/>
            </a:xfrm>
            <a:custGeom>
              <a:avLst/>
              <a:gdLst>
                <a:gd name="T0" fmla="*/ 28 w 56"/>
                <a:gd name="T1" fmla="*/ 262 h 265"/>
                <a:gd name="T2" fmla="*/ 28 w 56"/>
                <a:gd name="T3" fmla="*/ 262 h 265"/>
                <a:gd name="T4" fmla="*/ 22 w 56"/>
                <a:gd name="T5" fmla="*/ 255 h 265"/>
                <a:gd name="T6" fmla="*/ 0 w 56"/>
                <a:gd name="T7" fmla="*/ 17 h 265"/>
                <a:gd name="T8" fmla="*/ 56 w 56"/>
                <a:gd name="T9" fmla="*/ 12 h 265"/>
                <a:gd name="T10" fmla="*/ 52 w 56"/>
                <a:gd name="T11" fmla="*/ 261 h 265"/>
                <a:gd name="T12" fmla="*/ 28 w 56"/>
                <a:gd name="T13" fmla="*/ 262 h 265"/>
              </a:gdLst>
              <a:ahLst/>
              <a:cxnLst>
                <a:cxn ang="0">
                  <a:pos x="T0" y="T1"/>
                </a:cxn>
                <a:cxn ang="0">
                  <a:pos x="T2" y="T3"/>
                </a:cxn>
                <a:cxn ang="0">
                  <a:pos x="T4" y="T5"/>
                </a:cxn>
                <a:cxn ang="0">
                  <a:pos x="T6" y="T7"/>
                </a:cxn>
                <a:cxn ang="0">
                  <a:pos x="T8" y="T9"/>
                </a:cxn>
                <a:cxn ang="0">
                  <a:pos x="T10" y="T11"/>
                </a:cxn>
                <a:cxn ang="0">
                  <a:pos x="T12" y="T13"/>
                </a:cxn>
              </a:cxnLst>
              <a:rect l="0" t="0" r="r" b="b"/>
              <a:pathLst>
                <a:path w="56" h="265">
                  <a:moveTo>
                    <a:pt x="28" y="262"/>
                  </a:moveTo>
                  <a:lnTo>
                    <a:pt x="28" y="262"/>
                  </a:lnTo>
                  <a:cubicBezTo>
                    <a:pt x="25" y="262"/>
                    <a:pt x="22" y="259"/>
                    <a:pt x="22" y="255"/>
                  </a:cubicBezTo>
                  <a:cubicBezTo>
                    <a:pt x="22" y="255"/>
                    <a:pt x="8" y="76"/>
                    <a:pt x="0" y="17"/>
                  </a:cubicBezTo>
                  <a:cubicBezTo>
                    <a:pt x="0" y="17"/>
                    <a:pt x="56" y="0"/>
                    <a:pt x="56" y="12"/>
                  </a:cubicBezTo>
                  <a:lnTo>
                    <a:pt x="52" y="261"/>
                  </a:lnTo>
                  <a:cubicBezTo>
                    <a:pt x="52" y="265"/>
                    <a:pt x="28" y="262"/>
                    <a:pt x="28" y="262"/>
                  </a:cubicBez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grpSp>
        <p:nvGrpSpPr>
          <p:cNvPr id="72" name="Gruppieren 71">
            <a:extLst>
              <a:ext uri="{FF2B5EF4-FFF2-40B4-BE49-F238E27FC236}">
                <a16:creationId xmlns:a16="http://schemas.microsoft.com/office/drawing/2014/main" id="{CDEACE67-F0B9-E1B8-7B93-759199745DFF}"/>
              </a:ext>
            </a:extLst>
          </p:cNvPr>
          <p:cNvGrpSpPr/>
          <p:nvPr/>
        </p:nvGrpSpPr>
        <p:grpSpPr>
          <a:xfrm>
            <a:off x="5545015" y="2457094"/>
            <a:ext cx="334963" cy="333375"/>
            <a:chOff x="4189464" y="2386584"/>
            <a:chExt cx="334963" cy="333375"/>
          </a:xfrm>
        </p:grpSpPr>
        <p:sp>
          <p:nvSpPr>
            <p:cNvPr id="18" name="Freeform 60">
              <a:extLst>
                <a:ext uri="{FF2B5EF4-FFF2-40B4-BE49-F238E27FC236}">
                  <a16:creationId xmlns:a16="http://schemas.microsoft.com/office/drawing/2014/main" id="{31AF963C-EF75-5CA0-172B-F11D9C420CF1}"/>
                </a:ext>
              </a:extLst>
            </p:cNvPr>
            <p:cNvSpPr>
              <a:spLocks/>
            </p:cNvSpPr>
            <p:nvPr/>
          </p:nvSpPr>
          <p:spPr bwMode="auto">
            <a:xfrm>
              <a:off x="4189464" y="2543746"/>
              <a:ext cx="120650" cy="17463"/>
            </a:xfrm>
            <a:custGeom>
              <a:avLst/>
              <a:gdLst>
                <a:gd name="T0" fmla="*/ 123 w 127"/>
                <a:gd name="T1" fmla="*/ 0 h 19"/>
                <a:gd name="T2" fmla="*/ 123 w 127"/>
                <a:gd name="T3" fmla="*/ 0 h 19"/>
                <a:gd name="T4" fmla="*/ 3 w 127"/>
                <a:gd name="T5" fmla="*/ 0 h 19"/>
                <a:gd name="T6" fmla="*/ 0 w 127"/>
                <a:gd name="T7" fmla="*/ 19 h 19"/>
                <a:gd name="T8" fmla="*/ 127 w 127"/>
                <a:gd name="T9" fmla="*/ 16 h 19"/>
                <a:gd name="T10" fmla="*/ 123 w 127"/>
                <a:gd name="T11" fmla="*/ 0 h 19"/>
              </a:gdLst>
              <a:ahLst/>
              <a:cxnLst>
                <a:cxn ang="0">
                  <a:pos x="T0" y="T1"/>
                </a:cxn>
                <a:cxn ang="0">
                  <a:pos x="T2" y="T3"/>
                </a:cxn>
                <a:cxn ang="0">
                  <a:pos x="T4" y="T5"/>
                </a:cxn>
                <a:cxn ang="0">
                  <a:pos x="T6" y="T7"/>
                </a:cxn>
                <a:cxn ang="0">
                  <a:pos x="T8" y="T9"/>
                </a:cxn>
                <a:cxn ang="0">
                  <a:pos x="T10" y="T11"/>
                </a:cxn>
              </a:cxnLst>
              <a:rect l="0" t="0" r="r" b="b"/>
              <a:pathLst>
                <a:path w="127" h="19">
                  <a:moveTo>
                    <a:pt x="123" y="0"/>
                  </a:moveTo>
                  <a:lnTo>
                    <a:pt x="123" y="0"/>
                  </a:lnTo>
                  <a:lnTo>
                    <a:pt x="3" y="0"/>
                  </a:lnTo>
                  <a:lnTo>
                    <a:pt x="0" y="19"/>
                  </a:lnTo>
                  <a:lnTo>
                    <a:pt x="127" y="16"/>
                  </a:lnTo>
                  <a:lnTo>
                    <a:pt x="123" y="0"/>
                  </a:lnTo>
                  <a:close/>
                </a:path>
              </a:pathLst>
            </a:custGeom>
            <a:solidFill>
              <a:srgbClr val="C187C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9" name="Freeform 61">
              <a:extLst>
                <a:ext uri="{FF2B5EF4-FFF2-40B4-BE49-F238E27FC236}">
                  <a16:creationId xmlns:a16="http://schemas.microsoft.com/office/drawing/2014/main" id="{A35DCA03-B8C3-D564-66FC-7F1479CC6970}"/>
                </a:ext>
              </a:extLst>
            </p:cNvPr>
            <p:cNvSpPr>
              <a:spLocks/>
            </p:cNvSpPr>
            <p:nvPr/>
          </p:nvSpPr>
          <p:spPr bwMode="auto">
            <a:xfrm>
              <a:off x="4395839" y="2545334"/>
              <a:ext cx="128588" cy="20638"/>
            </a:xfrm>
            <a:custGeom>
              <a:avLst/>
              <a:gdLst>
                <a:gd name="T0" fmla="*/ 124 w 135"/>
                <a:gd name="T1" fmla="*/ 0 h 22"/>
                <a:gd name="T2" fmla="*/ 124 w 135"/>
                <a:gd name="T3" fmla="*/ 0 h 22"/>
                <a:gd name="T4" fmla="*/ 4 w 135"/>
                <a:gd name="T5" fmla="*/ 0 h 22"/>
                <a:gd name="T6" fmla="*/ 0 w 135"/>
                <a:gd name="T7" fmla="*/ 19 h 22"/>
                <a:gd name="T8" fmla="*/ 127 w 135"/>
                <a:gd name="T9" fmla="*/ 16 h 22"/>
                <a:gd name="T10" fmla="*/ 124 w 135"/>
                <a:gd name="T11" fmla="*/ 0 h 22"/>
              </a:gdLst>
              <a:ahLst/>
              <a:cxnLst>
                <a:cxn ang="0">
                  <a:pos x="T0" y="T1"/>
                </a:cxn>
                <a:cxn ang="0">
                  <a:pos x="T2" y="T3"/>
                </a:cxn>
                <a:cxn ang="0">
                  <a:pos x="T4" y="T5"/>
                </a:cxn>
                <a:cxn ang="0">
                  <a:pos x="T6" y="T7"/>
                </a:cxn>
                <a:cxn ang="0">
                  <a:pos x="T8" y="T9"/>
                </a:cxn>
                <a:cxn ang="0">
                  <a:pos x="T10" y="T11"/>
                </a:cxn>
              </a:cxnLst>
              <a:rect l="0" t="0" r="r" b="b"/>
              <a:pathLst>
                <a:path w="135" h="22">
                  <a:moveTo>
                    <a:pt x="124" y="0"/>
                  </a:moveTo>
                  <a:lnTo>
                    <a:pt x="124" y="0"/>
                  </a:lnTo>
                  <a:lnTo>
                    <a:pt x="4" y="0"/>
                  </a:lnTo>
                  <a:lnTo>
                    <a:pt x="0" y="19"/>
                  </a:lnTo>
                  <a:cubicBezTo>
                    <a:pt x="0" y="19"/>
                    <a:pt x="120" y="22"/>
                    <a:pt x="127" y="16"/>
                  </a:cubicBezTo>
                  <a:cubicBezTo>
                    <a:pt x="135" y="10"/>
                    <a:pt x="124" y="0"/>
                    <a:pt x="124" y="0"/>
                  </a:cubicBezTo>
                  <a:close/>
                </a:path>
              </a:pathLst>
            </a:custGeom>
            <a:solidFill>
              <a:srgbClr val="C187C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0" name="Freeform 62">
              <a:extLst>
                <a:ext uri="{FF2B5EF4-FFF2-40B4-BE49-F238E27FC236}">
                  <a16:creationId xmlns:a16="http://schemas.microsoft.com/office/drawing/2014/main" id="{0DD335D9-D553-FA79-919D-467CAC6D1941}"/>
                </a:ext>
              </a:extLst>
            </p:cNvPr>
            <p:cNvSpPr>
              <a:spLocks/>
            </p:cNvSpPr>
            <p:nvPr/>
          </p:nvSpPr>
          <p:spPr bwMode="auto">
            <a:xfrm>
              <a:off x="4341864" y="2599309"/>
              <a:ext cx="19050" cy="120650"/>
            </a:xfrm>
            <a:custGeom>
              <a:avLst/>
              <a:gdLst>
                <a:gd name="T0" fmla="*/ 0 w 20"/>
                <a:gd name="T1" fmla="*/ 0 h 126"/>
                <a:gd name="T2" fmla="*/ 0 w 20"/>
                <a:gd name="T3" fmla="*/ 0 h 126"/>
                <a:gd name="T4" fmla="*/ 0 w 20"/>
                <a:gd name="T5" fmla="*/ 126 h 126"/>
                <a:gd name="T6" fmla="*/ 20 w 20"/>
                <a:gd name="T7" fmla="*/ 122 h 126"/>
                <a:gd name="T8" fmla="*/ 17 w 20"/>
                <a:gd name="T9" fmla="*/ 7 h 126"/>
                <a:gd name="T10" fmla="*/ 0 w 20"/>
                <a:gd name="T11" fmla="*/ 0 h 126"/>
              </a:gdLst>
              <a:ahLst/>
              <a:cxnLst>
                <a:cxn ang="0">
                  <a:pos x="T0" y="T1"/>
                </a:cxn>
                <a:cxn ang="0">
                  <a:pos x="T2" y="T3"/>
                </a:cxn>
                <a:cxn ang="0">
                  <a:pos x="T4" y="T5"/>
                </a:cxn>
                <a:cxn ang="0">
                  <a:pos x="T6" y="T7"/>
                </a:cxn>
                <a:cxn ang="0">
                  <a:pos x="T8" y="T9"/>
                </a:cxn>
                <a:cxn ang="0">
                  <a:pos x="T10" y="T11"/>
                </a:cxn>
              </a:cxnLst>
              <a:rect l="0" t="0" r="r" b="b"/>
              <a:pathLst>
                <a:path w="20" h="126">
                  <a:moveTo>
                    <a:pt x="0" y="0"/>
                  </a:moveTo>
                  <a:lnTo>
                    <a:pt x="0" y="0"/>
                  </a:lnTo>
                  <a:lnTo>
                    <a:pt x="0" y="126"/>
                  </a:lnTo>
                  <a:lnTo>
                    <a:pt x="20" y="122"/>
                  </a:lnTo>
                  <a:lnTo>
                    <a:pt x="17" y="7"/>
                  </a:lnTo>
                  <a:lnTo>
                    <a:pt x="0" y="0"/>
                  </a:lnTo>
                  <a:close/>
                </a:path>
              </a:pathLst>
            </a:custGeom>
            <a:solidFill>
              <a:srgbClr val="C187C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1" name="Freeform 63">
              <a:extLst>
                <a:ext uri="{FF2B5EF4-FFF2-40B4-BE49-F238E27FC236}">
                  <a16:creationId xmlns:a16="http://schemas.microsoft.com/office/drawing/2014/main" id="{63E6F665-2EC9-4C36-B341-6AD2137D2F63}"/>
                </a:ext>
              </a:extLst>
            </p:cNvPr>
            <p:cNvSpPr>
              <a:spLocks/>
            </p:cNvSpPr>
            <p:nvPr/>
          </p:nvSpPr>
          <p:spPr bwMode="auto">
            <a:xfrm>
              <a:off x="4338689" y="2386584"/>
              <a:ext cx="25400" cy="130175"/>
            </a:xfrm>
            <a:custGeom>
              <a:avLst/>
              <a:gdLst>
                <a:gd name="T0" fmla="*/ 14 w 28"/>
                <a:gd name="T1" fmla="*/ 133 h 135"/>
                <a:gd name="T2" fmla="*/ 14 w 28"/>
                <a:gd name="T3" fmla="*/ 133 h 135"/>
                <a:gd name="T4" fmla="*/ 11 w 28"/>
                <a:gd name="T5" fmla="*/ 130 h 135"/>
                <a:gd name="T6" fmla="*/ 0 w 28"/>
                <a:gd name="T7" fmla="*/ 9 h 135"/>
                <a:gd name="T8" fmla="*/ 28 w 28"/>
                <a:gd name="T9" fmla="*/ 6 h 135"/>
                <a:gd name="T10" fmla="*/ 26 w 28"/>
                <a:gd name="T11" fmla="*/ 133 h 135"/>
                <a:gd name="T12" fmla="*/ 14 w 28"/>
                <a:gd name="T13" fmla="*/ 133 h 135"/>
              </a:gdLst>
              <a:ahLst/>
              <a:cxnLst>
                <a:cxn ang="0">
                  <a:pos x="T0" y="T1"/>
                </a:cxn>
                <a:cxn ang="0">
                  <a:pos x="T2" y="T3"/>
                </a:cxn>
                <a:cxn ang="0">
                  <a:pos x="T4" y="T5"/>
                </a:cxn>
                <a:cxn ang="0">
                  <a:pos x="T6" y="T7"/>
                </a:cxn>
                <a:cxn ang="0">
                  <a:pos x="T8" y="T9"/>
                </a:cxn>
                <a:cxn ang="0">
                  <a:pos x="T10" y="T11"/>
                </a:cxn>
                <a:cxn ang="0">
                  <a:pos x="T12" y="T13"/>
                </a:cxn>
              </a:cxnLst>
              <a:rect l="0" t="0" r="r" b="b"/>
              <a:pathLst>
                <a:path w="28" h="135">
                  <a:moveTo>
                    <a:pt x="14" y="133"/>
                  </a:moveTo>
                  <a:lnTo>
                    <a:pt x="14" y="133"/>
                  </a:lnTo>
                  <a:cubicBezTo>
                    <a:pt x="13" y="133"/>
                    <a:pt x="11" y="132"/>
                    <a:pt x="11" y="130"/>
                  </a:cubicBezTo>
                  <a:cubicBezTo>
                    <a:pt x="11" y="130"/>
                    <a:pt x="4" y="39"/>
                    <a:pt x="0" y="9"/>
                  </a:cubicBezTo>
                  <a:cubicBezTo>
                    <a:pt x="0" y="9"/>
                    <a:pt x="28" y="0"/>
                    <a:pt x="28" y="6"/>
                  </a:cubicBezTo>
                  <a:lnTo>
                    <a:pt x="26" y="133"/>
                  </a:lnTo>
                  <a:cubicBezTo>
                    <a:pt x="26" y="135"/>
                    <a:pt x="14" y="133"/>
                    <a:pt x="14" y="133"/>
                  </a:cubicBezTo>
                  <a:close/>
                </a:path>
              </a:pathLst>
            </a:custGeom>
            <a:solidFill>
              <a:srgbClr val="C187C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grpSp>
        <p:nvGrpSpPr>
          <p:cNvPr id="69" name="Gruppieren 68">
            <a:extLst>
              <a:ext uri="{FF2B5EF4-FFF2-40B4-BE49-F238E27FC236}">
                <a16:creationId xmlns:a16="http://schemas.microsoft.com/office/drawing/2014/main" id="{D2A8557C-DC58-F622-860F-9AE723A6CB56}"/>
              </a:ext>
            </a:extLst>
          </p:cNvPr>
          <p:cNvGrpSpPr/>
          <p:nvPr/>
        </p:nvGrpSpPr>
        <p:grpSpPr>
          <a:xfrm>
            <a:off x="1628826" y="3815334"/>
            <a:ext cx="358776" cy="346075"/>
            <a:chOff x="1628826" y="3815334"/>
            <a:chExt cx="358776" cy="346075"/>
          </a:xfrm>
        </p:grpSpPr>
        <p:sp>
          <p:nvSpPr>
            <p:cNvPr id="22" name="Freeform 64">
              <a:extLst>
                <a:ext uri="{FF2B5EF4-FFF2-40B4-BE49-F238E27FC236}">
                  <a16:creationId xmlns:a16="http://schemas.microsoft.com/office/drawing/2014/main" id="{35ACCD86-8FAC-D54B-DDB4-F6F638320B06}"/>
                </a:ext>
              </a:extLst>
            </p:cNvPr>
            <p:cNvSpPr>
              <a:spLocks/>
            </p:cNvSpPr>
            <p:nvPr/>
          </p:nvSpPr>
          <p:spPr bwMode="auto">
            <a:xfrm>
              <a:off x="1628826" y="3978846"/>
              <a:ext cx="128588" cy="19050"/>
            </a:xfrm>
            <a:custGeom>
              <a:avLst/>
              <a:gdLst>
                <a:gd name="T0" fmla="*/ 132 w 136"/>
                <a:gd name="T1" fmla="*/ 0 h 20"/>
                <a:gd name="T2" fmla="*/ 132 w 136"/>
                <a:gd name="T3" fmla="*/ 0 h 20"/>
                <a:gd name="T4" fmla="*/ 4 w 136"/>
                <a:gd name="T5" fmla="*/ 0 h 20"/>
                <a:gd name="T6" fmla="*/ 0 w 136"/>
                <a:gd name="T7" fmla="*/ 20 h 20"/>
                <a:gd name="T8" fmla="*/ 136 w 136"/>
                <a:gd name="T9" fmla="*/ 16 h 20"/>
                <a:gd name="T10" fmla="*/ 132 w 136"/>
                <a:gd name="T11" fmla="*/ 0 h 20"/>
              </a:gdLst>
              <a:ahLst/>
              <a:cxnLst>
                <a:cxn ang="0">
                  <a:pos x="T0" y="T1"/>
                </a:cxn>
                <a:cxn ang="0">
                  <a:pos x="T2" y="T3"/>
                </a:cxn>
                <a:cxn ang="0">
                  <a:pos x="T4" y="T5"/>
                </a:cxn>
                <a:cxn ang="0">
                  <a:pos x="T6" y="T7"/>
                </a:cxn>
                <a:cxn ang="0">
                  <a:pos x="T8" y="T9"/>
                </a:cxn>
                <a:cxn ang="0">
                  <a:pos x="T10" y="T11"/>
                </a:cxn>
              </a:cxnLst>
              <a:rect l="0" t="0" r="r" b="b"/>
              <a:pathLst>
                <a:path w="136" h="20">
                  <a:moveTo>
                    <a:pt x="132" y="0"/>
                  </a:moveTo>
                  <a:lnTo>
                    <a:pt x="132" y="0"/>
                  </a:lnTo>
                  <a:lnTo>
                    <a:pt x="4" y="0"/>
                  </a:lnTo>
                  <a:lnTo>
                    <a:pt x="0" y="20"/>
                  </a:lnTo>
                  <a:lnTo>
                    <a:pt x="136" y="16"/>
                  </a:lnTo>
                  <a:lnTo>
                    <a:pt x="132" y="0"/>
                  </a:lnTo>
                  <a:close/>
                </a:path>
              </a:pathLst>
            </a:custGeom>
            <a:solidFill>
              <a:srgbClr val="F1333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3" name="Freeform 65">
              <a:extLst>
                <a:ext uri="{FF2B5EF4-FFF2-40B4-BE49-F238E27FC236}">
                  <a16:creationId xmlns:a16="http://schemas.microsoft.com/office/drawing/2014/main" id="{47EDAD05-AE03-537D-ED24-1F50F737ABE9}"/>
                </a:ext>
              </a:extLst>
            </p:cNvPr>
            <p:cNvSpPr>
              <a:spLocks/>
            </p:cNvSpPr>
            <p:nvPr/>
          </p:nvSpPr>
          <p:spPr bwMode="auto">
            <a:xfrm>
              <a:off x="1849489" y="3980434"/>
              <a:ext cx="138113" cy="20638"/>
            </a:xfrm>
            <a:custGeom>
              <a:avLst/>
              <a:gdLst>
                <a:gd name="T0" fmla="*/ 132 w 144"/>
                <a:gd name="T1" fmla="*/ 0 h 22"/>
                <a:gd name="T2" fmla="*/ 132 w 144"/>
                <a:gd name="T3" fmla="*/ 0 h 22"/>
                <a:gd name="T4" fmla="*/ 4 w 144"/>
                <a:gd name="T5" fmla="*/ 0 h 22"/>
                <a:gd name="T6" fmla="*/ 0 w 144"/>
                <a:gd name="T7" fmla="*/ 20 h 22"/>
                <a:gd name="T8" fmla="*/ 136 w 144"/>
                <a:gd name="T9" fmla="*/ 16 h 22"/>
                <a:gd name="T10" fmla="*/ 132 w 144"/>
                <a:gd name="T11" fmla="*/ 0 h 22"/>
              </a:gdLst>
              <a:ahLst/>
              <a:cxnLst>
                <a:cxn ang="0">
                  <a:pos x="T0" y="T1"/>
                </a:cxn>
                <a:cxn ang="0">
                  <a:pos x="T2" y="T3"/>
                </a:cxn>
                <a:cxn ang="0">
                  <a:pos x="T4" y="T5"/>
                </a:cxn>
                <a:cxn ang="0">
                  <a:pos x="T6" y="T7"/>
                </a:cxn>
                <a:cxn ang="0">
                  <a:pos x="T8" y="T9"/>
                </a:cxn>
                <a:cxn ang="0">
                  <a:pos x="T10" y="T11"/>
                </a:cxn>
              </a:cxnLst>
              <a:rect l="0" t="0" r="r" b="b"/>
              <a:pathLst>
                <a:path w="144" h="22">
                  <a:moveTo>
                    <a:pt x="132" y="0"/>
                  </a:moveTo>
                  <a:lnTo>
                    <a:pt x="132" y="0"/>
                  </a:lnTo>
                  <a:lnTo>
                    <a:pt x="4" y="0"/>
                  </a:lnTo>
                  <a:lnTo>
                    <a:pt x="0" y="20"/>
                  </a:lnTo>
                  <a:cubicBezTo>
                    <a:pt x="0" y="20"/>
                    <a:pt x="128" y="22"/>
                    <a:pt x="136" y="16"/>
                  </a:cubicBezTo>
                  <a:cubicBezTo>
                    <a:pt x="144" y="10"/>
                    <a:pt x="132" y="0"/>
                    <a:pt x="132" y="0"/>
                  </a:cubicBezTo>
                  <a:close/>
                </a:path>
              </a:pathLst>
            </a:custGeom>
            <a:solidFill>
              <a:srgbClr val="F1333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4" name="Freeform 66">
              <a:extLst>
                <a:ext uri="{FF2B5EF4-FFF2-40B4-BE49-F238E27FC236}">
                  <a16:creationId xmlns:a16="http://schemas.microsoft.com/office/drawing/2014/main" id="{389A5325-3F88-7D67-1958-F3F2FFD893D6}"/>
                </a:ext>
              </a:extLst>
            </p:cNvPr>
            <p:cNvSpPr>
              <a:spLocks/>
            </p:cNvSpPr>
            <p:nvPr/>
          </p:nvSpPr>
          <p:spPr bwMode="auto">
            <a:xfrm>
              <a:off x="1792339" y="4035996"/>
              <a:ext cx="20638" cy="125413"/>
            </a:xfrm>
            <a:custGeom>
              <a:avLst/>
              <a:gdLst>
                <a:gd name="T0" fmla="*/ 0 w 22"/>
                <a:gd name="T1" fmla="*/ 0 h 131"/>
                <a:gd name="T2" fmla="*/ 0 w 22"/>
                <a:gd name="T3" fmla="*/ 0 h 131"/>
                <a:gd name="T4" fmla="*/ 0 w 22"/>
                <a:gd name="T5" fmla="*/ 131 h 131"/>
                <a:gd name="T6" fmla="*/ 22 w 22"/>
                <a:gd name="T7" fmla="*/ 127 h 131"/>
                <a:gd name="T8" fmla="*/ 18 w 22"/>
                <a:gd name="T9" fmla="*/ 8 h 131"/>
                <a:gd name="T10" fmla="*/ 0 w 22"/>
                <a:gd name="T11" fmla="*/ 0 h 131"/>
              </a:gdLst>
              <a:ahLst/>
              <a:cxnLst>
                <a:cxn ang="0">
                  <a:pos x="T0" y="T1"/>
                </a:cxn>
                <a:cxn ang="0">
                  <a:pos x="T2" y="T3"/>
                </a:cxn>
                <a:cxn ang="0">
                  <a:pos x="T4" y="T5"/>
                </a:cxn>
                <a:cxn ang="0">
                  <a:pos x="T6" y="T7"/>
                </a:cxn>
                <a:cxn ang="0">
                  <a:pos x="T8" y="T9"/>
                </a:cxn>
                <a:cxn ang="0">
                  <a:pos x="T10" y="T11"/>
                </a:cxn>
              </a:cxnLst>
              <a:rect l="0" t="0" r="r" b="b"/>
              <a:pathLst>
                <a:path w="22" h="131">
                  <a:moveTo>
                    <a:pt x="0" y="0"/>
                  </a:moveTo>
                  <a:lnTo>
                    <a:pt x="0" y="0"/>
                  </a:lnTo>
                  <a:lnTo>
                    <a:pt x="0" y="131"/>
                  </a:lnTo>
                  <a:lnTo>
                    <a:pt x="22" y="127"/>
                  </a:lnTo>
                  <a:lnTo>
                    <a:pt x="18" y="8"/>
                  </a:lnTo>
                  <a:lnTo>
                    <a:pt x="0" y="0"/>
                  </a:lnTo>
                  <a:close/>
                </a:path>
              </a:pathLst>
            </a:custGeom>
            <a:solidFill>
              <a:srgbClr val="F1333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5" name="Freeform 67">
              <a:extLst>
                <a:ext uri="{FF2B5EF4-FFF2-40B4-BE49-F238E27FC236}">
                  <a16:creationId xmlns:a16="http://schemas.microsoft.com/office/drawing/2014/main" id="{D1AA45D9-EE58-4556-EAB3-9A2CAEB1576A}"/>
                </a:ext>
              </a:extLst>
            </p:cNvPr>
            <p:cNvSpPr>
              <a:spLocks/>
            </p:cNvSpPr>
            <p:nvPr/>
          </p:nvSpPr>
          <p:spPr bwMode="auto">
            <a:xfrm>
              <a:off x="1787576" y="3815334"/>
              <a:ext cx="28575" cy="134938"/>
            </a:xfrm>
            <a:custGeom>
              <a:avLst/>
              <a:gdLst>
                <a:gd name="T0" fmla="*/ 15 w 30"/>
                <a:gd name="T1" fmla="*/ 139 h 140"/>
                <a:gd name="T2" fmla="*/ 15 w 30"/>
                <a:gd name="T3" fmla="*/ 139 h 140"/>
                <a:gd name="T4" fmla="*/ 12 w 30"/>
                <a:gd name="T5" fmla="*/ 135 h 140"/>
                <a:gd name="T6" fmla="*/ 0 w 30"/>
                <a:gd name="T7" fmla="*/ 9 h 140"/>
                <a:gd name="T8" fmla="*/ 30 w 30"/>
                <a:gd name="T9" fmla="*/ 6 h 140"/>
                <a:gd name="T10" fmla="*/ 28 w 30"/>
                <a:gd name="T11" fmla="*/ 138 h 140"/>
                <a:gd name="T12" fmla="*/ 15 w 30"/>
                <a:gd name="T13" fmla="*/ 139 h 140"/>
              </a:gdLst>
              <a:ahLst/>
              <a:cxnLst>
                <a:cxn ang="0">
                  <a:pos x="T0" y="T1"/>
                </a:cxn>
                <a:cxn ang="0">
                  <a:pos x="T2" y="T3"/>
                </a:cxn>
                <a:cxn ang="0">
                  <a:pos x="T4" y="T5"/>
                </a:cxn>
                <a:cxn ang="0">
                  <a:pos x="T6" y="T7"/>
                </a:cxn>
                <a:cxn ang="0">
                  <a:pos x="T8" y="T9"/>
                </a:cxn>
                <a:cxn ang="0">
                  <a:pos x="T10" y="T11"/>
                </a:cxn>
                <a:cxn ang="0">
                  <a:pos x="T12" y="T13"/>
                </a:cxn>
              </a:cxnLst>
              <a:rect l="0" t="0" r="r" b="b"/>
              <a:pathLst>
                <a:path w="30" h="140">
                  <a:moveTo>
                    <a:pt x="15" y="139"/>
                  </a:moveTo>
                  <a:lnTo>
                    <a:pt x="15" y="139"/>
                  </a:lnTo>
                  <a:cubicBezTo>
                    <a:pt x="14" y="139"/>
                    <a:pt x="12" y="137"/>
                    <a:pt x="12" y="135"/>
                  </a:cubicBezTo>
                  <a:cubicBezTo>
                    <a:pt x="12" y="135"/>
                    <a:pt x="4" y="40"/>
                    <a:pt x="0" y="9"/>
                  </a:cubicBezTo>
                  <a:cubicBezTo>
                    <a:pt x="0" y="9"/>
                    <a:pt x="30" y="0"/>
                    <a:pt x="30" y="6"/>
                  </a:cubicBezTo>
                  <a:lnTo>
                    <a:pt x="28" y="138"/>
                  </a:lnTo>
                  <a:cubicBezTo>
                    <a:pt x="28" y="140"/>
                    <a:pt x="15" y="139"/>
                    <a:pt x="15" y="139"/>
                  </a:cubicBezTo>
                  <a:close/>
                </a:path>
              </a:pathLst>
            </a:custGeom>
            <a:solidFill>
              <a:srgbClr val="F1333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grpSp>
        <p:nvGrpSpPr>
          <p:cNvPr id="70" name="Gruppieren 69">
            <a:extLst>
              <a:ext uri="{FF2B5EF4-FFF2-40B4-BE49-F238E27FC236}">
                <a16:creationId xmlns:a16="http://schemas.microsoft.com/office/drawing/2014/main" id="{6833B639-678B-3AF0-8609-9085E5D5444B}"/>
              </a:ext>
            </a:extLst>
          </p:cNvPr>
          <p:cNvGrpSpPr/>
          <p:nvPr/>
        </p:nvGrpSpPr>
        <p:grpSpPr>
          <a:xfrm>
            <a:off x="5713017" y="1278004"/>
            <a:ext cx="358775" cy="344488"/>
            <a:chOff x="4237089" y="1076896"/>
            <a:chExt cx="358775" cy="344488"/>
          </a:xfrm>
        </p:grpSpPr>
        <p:sp>
          <p:nvSpPr>
            <p:cNvPr id="26" name="Freeform 68">
              <a:extLst>
                <a:ext uri="{FF2B5EF4-FFF2-40B4-BE49-F238E27FC236}">
                  <a16:creationId xmlns:a16="http://schemas.microsoft.com/office/drawing/2014/main" id="{3C96D716-656C-5655-6287-DB4A445CC674}"/>
                </a:ext>
              </a:extLst>
            </p:cNvPr>
            <p:cNvSpPr>
              <a:spLocks/>
            </p:cNvSpPr>
            <p:nvPr/>
          </p:nvSpPr>
          <p:spPr bwMode="auto">
            <a:xfrm>
              <a:off x="4237089" y="1240409"/>
              <a:ext cx="130175" cy="19050"/>
            </a:xfrm>
            <a:custGeom>
              <a:avLst/>
              <a:gdLst>
                <a:gd name="T0" fmla="*/ 132 w 136"/>
                <a:gd name="T1" fmla="*/ 0 h 20"/>
                <a:gd name="T2" fmla="*/ 132 w 136"/>
                <a:gd name="T3" fmla="*/ 0 h 20"/>
                <a:gd name="T4" fmla="*/ 4 w 136"/>
                <a:gd name="T5" fmla="*/ 0 h 20"/>
                <a:gd name="T6" fmla="*/ 0 w 136"/>
                <a:gd name="T7" fmla="*/ 20 h 20"/>
                <a:gd name="T8" fmla="*/ 136 w 136"/>
                <a:gd name="T9" fmla="*/ 16 h 20"/>
                <a:gd name="T10" fmla="*/ 132 w 136"/>
                <a:gd name="T11" fmla="*/ 0 h 20"/>
              </a:gdLst>
              <a:ahLst/>
              <a:cxnLst>
                <a:cxn ang="0">
                  <a:pos x="T0" y="T1"/>
                </a:cxn>
                <a:cxn ang="0">
                  <a:pos x="T2" y="T3"/>
                </a:cxn>
                <a:cxn ang="0">
                  <a:pos x="T4" y="T5"/>
                </a:cxn>
                <a:cxn ang="0">
                  <a:pos x="T6" y="T7"/>
                </a:cxn>
                <a:cxn ang="0">
                  <a:pos x="T8" y="T9"/>
                </a:cxn>
                <a:cxn ang="0">
                  <a:pos x="T10" y="T11"/>
                </a:cxn>
              </a:cxnLst>
              <a:rect l="0" t="0" r="r" b="b"/>
              <a:pathLst>
                <a:path w="136" h="20">
                  <a:moveTo>
                    <a:pt x="132" y="0"/>
                  </a:moveTo>
                  <a:lnTo>
                    <a:pt x="132" y="0"/>
                  </a:lnTo>
                  <a:lnTo>
                    <a:pt x="4" y="0"/>
                  </a:lnTo>
                  <a:lnTo>
                    <a:pt x="0" y="20"/>
                  </a:lnTo>
                  <a:lnTo>
                    <a:pt x="136" y="16"/>
                  </a:lnTo>
                  <a:lnTo>
                    <a:pt x="132" y="0"/>
                  </a:lnTo>
                  <a:close/>
                </a:path>
              </a:pathLst>
            </a:custGeom>
            <a:solidFill>
              <a:srgbClr val="F1333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7" name="Freeform 69">
              <a:extLst>
                <a:ext uri="{FF2B5EF4-FFF2-40B4-BE49-F238E27FC236}">
                  <a16:creationId xmlns:a16="http://schemas.microsoft.com/office/drawing/2014/main" id="{8DDF6BE4-62BD-773F-CA7C-AE6DA987FD5D}"/>
                </a:ext>
              </a:extLst>
            </p:cNvPr>
            <p:cNvSpPr>
              <a:spLocks/>
            </p:cNvSpPr>
            <p:nvPr/>
          </p:nvSpPr>
          <p:spPr bwMode="auto">
            <a:xfrm>
              <a:off x="4457751" y="1240409"/>
              <a:ext cx="138113" cy="22225"/>
            </a:xfrm>
            <a:custGeom>
              <a:avLst/>
              <a:gdLst>
                <a:gd name="T0" fmla="*/ 132 w 144"/>
                <a:gd name="T1" fmla="*/ 0 h 23"/>
                <a:gd name="T2" fmla="*/ 132 w 144"/>
                <a:gd name="T3" fmla="*/ 0 h 23"/>
                <a:gd name="T4" fmla="*/ 4 w 144"/>
                <a:gd name="T5" fmla="*/ 0 h 23"/>
                <a:gd name="T6" fmla="*/ 0 w 144"/>
                <a:gd name="T7" fmla="*/ 20 h 23"/>
                <a:gd name="T8" fmla="*/ 136 w 144"/>
                <a:gd name="T9" fmla="*/ 16 h 23"/>
                <a:gd name="T10" fmla="*/ 132 w 144"/>
                <a:gd name="T11" fmla="*/ 0 h 23"/>
              </a:gdLst>
              <a:ahLst/>
              <a:cxnLst>
                <a:cxn ang="0">
                  <a:pos x="T0" y="T1"/>
                </a:cxn>
                <a:cxn ang="0">
                  <a:pos x="T2" y="T3"/>
                </a:cxn>
                <a:cxn ang="0">
                  <a:pos x="T4" y="T5"/>
                </a:cxn>
                <a:cxn ang="0">
                  <a:pos x="T6" y="T7"/>
                </a:cxn>
                <a:cxn ang="0">
                  <a:pos x="T8" y="T9"/>
                </a:cxn>
                <a:cxn ang="0">
                  <a:pos x="T10" y="T11"/>
                </a:cxn>
              </a:cxnLst>
              <a:rect l="0" t="0" r="r" b="b"/>
              <a:pathLst>
                <a:path w="144" h="23">
                  <a:moveTo>
                    <a:pt x="132" y="0"/>
                  </a:moveTo>
                  <a:lnTo>
                    <a:pt x="132" y="0"/>
                  </a:lnTo>
                  <a:lnTo>
                    <a:pt x="4" y="0"/>
                  </a:lnTo>
                  <a:lnTo>
                    <a:pt x="0" y="20"/>
                  </a:lnTo>
                  <a:cubicBezTo>
                    <a:pt x="0" y="20"/>
                    <a:pt x="128" y="23"/>
                    <a:pt x="136" y="16"/>
                  </a:cubicBezTo>
                  <a:cubicBezTo>
                    <a:pt x="144" y="10"/>
                    <a:pt x="132" y="0"/>
                    <a:pt x="132" y="0"/>
                  </a:cubicBezTo>
                  <a:close/>
                </a:path>
              </a:pathLst>
            </a:custGeom>
            <a:solidFill>
              <a:srgbClr val="F1333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8" name="Freeform 70">
              <a:extLst>
                <a:ext uri="{FF2B5EF4-FFF2-40B4-BE49-F238E27FC236}">
                  <a16:creationId xmlns:a16="http://schemas.microsoft.com/office/drawing/2014/main" id="{538BBD58-7B11-F4D4-DEFF-EBE1C11BAE1B}"/>
                </a:ext>
              </a:extLst>
            </p:cNvPr>
            <p:cNvSpPr>
              <a:spLocks/>
            </p:cNvSpPr>
            <p:nvPr/>
          </p:nvSpPr>
          <p:spPr bwMode="auto">
            <a:xfrm>
              <a:off x="4400601" y="1297559"/>
              <a:ext cx="20638" cy="123825"/>
            </a:xfrm>
            <a:custGeom>
              <a:avLst/>
              <a:gdLst>
                <a:gd name="T0" fmla="*/ 0 w 22"/>
                <a:gd name="T1" fmla="*/ 0 h 131"/>
                <a:gd name="T2" fmla="*/ 0 w 22"/>
                <a:gd name="T3" fmla="*/ 0 h 131"/>
                <a:gd name="T4" fmla="*/ 0 w 22"/>
                <a:gd name="T5" fmla="*/ 131 h 131"/>
                <a:gd name="T6" fmla="*/ 22 w 22"/>
                <a:gd name="T7" fmla="*/ 127 h 131"/>
                <a:gd name="T8" fmla="*/ 18 w 22"/>
                <a:gd name="T9" fmla="*/ 8 h 131"/>
                <a:gd name="T10" fmla="*/ 0 w 22"/>
                <a:gd name="T11" fmla="*/ 0 h 131"/>
              </a:gdLst>
              <a:ahLst/>
              <a:cxnLst>
                <a:cxn ang="0">
                  <a:pos x="T0" y="T1"/>
                </a:cxn>
                <a:cxn ang="0">
                  <a:pos x="T2" y="T3"/>
                </a:cxn>
                <a:cxn ang="0">
                  <a:pos x="T4" y="T5"/>
                </a:cxn>
                <a:cxn ang="0">
                  <a:pos x="T6" y="T7"/>
                </a:cxn>
                <a:cxn ang="0">
                  <a:pos x="T8" y="T9"/>
                </a:cxn>
                <a:cxn ang="0">
                  <a:pos x="T10" y="T11"/>
                </a:cxn>
              </a:cxnLst>
              <a:rect l="0" t="0" r="r" b="b"/>
              <a:pathLst>
                <a:path w="22" h="131">
                  <a:moveTo>
                    <a:pt x="0" y="0"/>
                  </a:moveTo>
                  <a:lnTo>
                    <a:pt x="0" y="0"/>
                  </a:lnTo>
                  <a:lnTo>
                    <a:pt x="0" y="131"/>
                  </a:lnTo>
                  <a:lnTo>
                    <a:pt x="22" y="127"/>
                  </a:lnTo>
                  <a:lnTo>
                    <a:pt x="18" y="8"/>
                  </a:lnTo>
                  <a:lnTo>
                    <a:pt x="0" y="0"/>
                  </a:lnTo>
                  <a:close/>
                </a:path>
              </a:pathLst>
            </a:custGeom>
            <a:solidFill>
              <a:srgbClr val="F1333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9" name="Freeform 71">
              <a:extLst>
                <a:ext uri="{FF2B5EF4-FFF2-40B4-BE49-F238E27FC236}">
                  <a16:creationId xmlns:a16="http://schemas.microsoft.com/office/drawing/2014/main" id="{248986D7-F1EE-C44A-C855-C309AAFE9EE5}"/>
                </a:ext>
              </a:extLst>
            </p:cNvPr>
            <p:cNvSpPr>
              <a:spLocks/>
            </p:cNvSpPr>
            <p:nvPr/>
          </p:nvSpPr>
          <p:spPr bwMode="auto">
            <a:xfrm>
              <a:off x="4395839" y="1076896"/>
              <a:ext cx="28575" cy="133350"/>
            </a:xfrm>
            <a:custGeom>
              <a:avLst/>
              <a:gdLst>
                <a:gd name="T0" fmla="*/ 15 w 30"/>
                <a:gd name="T1" fmla="*/ 139 h 140"/>
                <a:gd name="T2" fmla="*/ 15 w 30"/>
                <a:gd name="T3" fmla="*/ 139 h 140"/>
                <a:gd name="T4" fmla="*/ 12 w 30"/>
                <a:gd name="T5" fmla="*/ 135 h 140"/>
                <a:gd name="T6" fmla="*/ 0 w 30"/>
                <a:gd name="T7" fmla="*/ 9 h 140"/>
                <a:gd name="T8" fmla="*/ 30 w 30"/>
                <a:gd name="T9" fmla="*/ 6 h 140"/>
                <a:gd name="T10" fmla="*/ 28 w 30"/>
                <a:gd name="T11" fmla="*/ 138 h 140"/>
                <a:gd name="T12" fmla="*/ 15 w 30"/>
                <a:gd name="T13" fmla="*/ 139 h 140"/>
              </a:gdLst>
              <a:ahLst/>
              <a:cxnLst>
                <a:cxn ang="0">
                  <a:pos x="T0" y="T1"/>
                </a:cxn>
                <a:cxn ang="0">
                  <a:pos x="T2" y="T3"/>
                </a:cxn>
                <a:cxn ang="0">
                  <a:pos x="T4" y="T5"/>
                </a:cxn>
                <a:cxn ang="0">
                  <a:pos x="T6" y="T7"/>
                </a:cxn>
                <a:cxn ang="0">
                  <a:pos x="T8" y="T9"/>
                </a:cxn>
                <a:cxn ang="0">
                  <a:pos x="T10" y="T11"/>
                </a:cxn>
                <a:cxn ang="0">
                  <a:pos x="T12" y="T13"/>
                </a:cxn>
              </a:cxnLst>
              <a:rect l="0" t="0" r="r" b="b"/>
              <a:pathLst>
                <a:path w="30" h="140">
                  <a:moveTo>
                    <a:pt x="15" y="139"/>
                  </a:moveTo>
                  <a:lnTo>
                    <a:pt x="15" y="139"/>
                  </a:lnTo>
                  <a:cubicBezTo>
                    <a:pt x="13" y="139"/>
                    <a:pt x="12" y="137"/>
                    <a:pt x="12" y="135"/>
                  </a:cubicBezTo>
                  <a:cubicBezTo>
                    <a:pt x="12" y="135"/>
                    <a:pt x="4" y="40"/>
                    <a:pt x="0" y="9"/>
                  </a:cubicBezTo>
                  <a:cubicBezTo>
                    <a:pt x="0" y="9"/>
                    <a:pt x="30" y="0"/>
                    <a:pt x="30" y="6"/>
                  </a:cubicBezTo>
                  <a:lnTo>
                    <a:pt x="28" y="138"/>
                  </a:lnTo>
                  <a:cubicBezTo>
                    <a:pt x="28" y="140"/>
                    <a:pt x="15" y="139"/>
                    <a:pt x="15" y="139"/>
                  </a:cubicBezTo>
                  <a:close/>
                </a:path>
              </a:pathLst>
            </a:custGeom>
            <a:solidFill>
              <a:srgbClr val="F1333D"/>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sp>
        <p:nvSpPr>
          <p:cNvPr id="30" name="Freeform 72">
            <a:extLst>
              <a:ext uri="{FF2B5EF4-FFF2-40B4-BE49-F238E27FC236}">
                <a16:creationId xmlns:a16="http://schemas.microsoft.com/office/drawing/2014/main" id="{AB2E5D90-8034-2759-DF23-70E13F6D8015}"/>
              </a:ext>
            </a:extLst>
          </p:cNvPr>
          <p:cNvSpPr>
            <a:spLocks/>
          </p:cNvSpPr>
          <p:nvPr/>
        </p:nvSpPr>
        <p:spPr bwMode="auto">
          <a:xfrm>
            <a:off x="2862314" y="2508821"/>
            <a:ext cx="217488" cy="233363"/>
          </a:xfrm>
          <a:custGeom>
            <a:avLst/>
            <a:gdLst>
              <a:gd name="T0" fmla="*/ 36 w 228"/>
              <a:gd name="T1" fmla="*/ 205 h 245"/>
              <a:gd name="T2" fmla="*/ 36 w 228"/>
              <a:gd name="T3" fmla="*/ 205 h 245"/>
              <a:gd name="T4" fmla="*/ 98 w 228"/>
              <a:gd name="T5" fmla="*/ 178 h 245"/>
              <a:gd name="T6" fmla="*/ 126 w 228"/>
              <a:gd name="T7" fmla="*/ 245 h 245"/>
              <a:gd name="T8" fmla="*/ 142 w 228"/>
              <a:gd name="T9" fmla="*/ 178 h 245"/>
              <a:gd name="T10" fmla="*/ 228 w 228"/>
              <a:gd name="T11" fmla="*/ 118 h 245"/>
              <a:gd name="T12" fmla="*/ 148 w 228"/>
              <a:gd name="T13" fmla="*/ 118 h 245"/>
              <a:gd name="T14" fmla="*/ 162 w 228"/>
              <a:gd name="T15" fmla="*/ 0 h 245"/>
              <a:gd name="T16" fmla="*/ 88 w 228"/>
              <a:gd name="T17" fmla="*/ 114 h 245"/>
              <a:gd name="T18" fmla="*/ 0 w 228"/>
              <a:gd name="T19" fmla="*/ 87 h 245"/>
              <a:gd name="T20" fmla="*/ 73 w 228"/>
              <a:gd name="T21" fmla="*/ 148 h 245"/>
              <a:gd name="T22" fmla="*/ 36 w 228"/>
              <a:gd name="T23" fmla="*/ 205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8" h="245">
                <a:moveTo>
                  <a:pt x="36" y="205"/>
                </a:moveTo>
                <a:lnTo>
                  <a:pt x="36" y="205"/>
                </a:lnTo>
                <a:lnTo>
                  <a:pt x="98" y="178"/>
                </a:lnTo>
                <a:lnTo>
                  <a:pt x="126" y="245"/>
                </a:lnTo>
                <a:lnTo>
                  <a:pt x="142" y="178"/>
                </a:lnTo>
                <a:lnTo>
                  <a:pt x="228" y="118"/>
                </a:lnTo>
                <a:lnTo>
                  <a:pt x="148" y="118"/>
                </a:lnTo>
                <a:lnTo>
                  <a:pt x="162" y="0"/>
                </a:lnTo>
                <a:lnTo>
                  <a:pt x="88" y="114"/>
                </a:lnTo>
                <a:lnTo>
                  <a:pt x="0" y="87"/>
                </a:lnTo>
                <a:lnTo>
                  <a:pt x="73" y="148"/>
                </a:lnTo>
                <a:lnTo>
                  <a:pt x="36" y="205"/>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31" name="Freeform 73">
            <a:extLst>
              <a:ext uri="{FF2B5EF4-FFF2-40B4-BE49-F238E27FC236}">
                <a16:creationId xmlns:a16="http://schemas.microsoft.com/office/drawing/2014/main" id="{CAF8DCF4-0BC0-832D-5EE1-A6C3AB94C88E}"/>
              </a:ext>
            </a:extLst>
          </p:cNvPr>
          <p:cNvSpPr>
            <a:spLocks/>
          </p:cNvSpPr>
          <p:nvPr/>
        </p:nvSpPr>
        <p:spPr bwMode="auto">
          <a:xfrm>
            <a:off x="1951089" y="1421384"/>
            <a:ext cx="354013" cy="379413"/>
          </a:xfrm>
          <a:custGeom>
            <a:avLst/>
            <a:gdLst>
              <a:gd name="T0" fmla="*/ 216 w 371"/>
              <a:gd name="T1" fmla="*/ 397 h 397"/>
              <a:gd name="T2" fmla="*/ 216 w 371"/>
              <a:gd name="T3" fmla="*/ 397 h 397"/>
              <a:gd name="T4" fmla="*/ 242 w 371"/>
              <a:gd name="T5" fmla="*/ 279 h 397"/>
              <a:gd name="T6" fmla="*/ 371 w 371"/>
              <a:gd name="T7" fmla="*/ 310 h 397"/>
              <a:gd name="T8" fmla="*/ 289 w 371"/>
              <a:gd name="T9" fmla="*/ 217 h 397"/>
              <a:gd name="T10" fmla="*/ 294 w 371"/>
              <a:gd name="T11" fmla="*/ 29 h 397"/>
              <a:gd name="T12" fmla="*/ 208 w 371"/>
              <a:gd name="T13" fmla="*/ 144 h 397"/>
              <a:gd name="T14" fmla="*/ 48 w 371"/>
              <a:gd name="T15" fmla="*/ 0 h 397"/>
              <a:gd name="T16" fmla="*/ 136 w 371"/>
              <a:gd name="T17" fmla="*/ 227 h 397"/>
              <a:gd name="T18" fmla="*/ 0 w 371"/>
              <a:gd name="T19" fmla="*/ 325 h 397"/>
              <a:gd name="T20" fmla="*/ 171 w 371"/>
              <a:gd name="T21" fmla="*/ 284 h 397"/>
              <a:gd name="T22" fmla="*/ 216 w 371"/>
              <a:gd name="T23"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1" h="397">
                <a:moveTo>
                  <a:pt x="216" y="397"/>
                </a:moveTo>
                <a:lnTo>
                  <a:pt x="216" y="397"/>
                </a:lnTo>
                <a:lnTo>
                  <a:pt x="242" y="279"/>
                </a:lnTo>
                <a:lnTo>
                  <a:pt x="371" y="310"/>
                </a:lnTo>
                <a:lnTo>
                  <a:pt x="289" y="217"/>
                </a:lnTo>
                <a:lnTo>
                  <a:pt x="294" y="29"/>
                </a:lnTo>
                <a:lnTo>
                  <a:pt x="208" y="144"/>
                </a:lnTo>
                <a:lnTo>
                  <a:pt x="48" y="0"/>
                </a:lnTo>
                <a:lnTo>
                  <a:pt x="136" y="227"/>
                </a:lnTo>
                <a:lnTo>
                  <a:pt x="0" y="325"/>
                </a:lnTo>
                <a:lnTo>
                  <a:pt x="171" y="284"/>
                </a:lnTo>
                <a:lnTo>
                  <a:pt x="216" y="397"/>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38" name="Foliennummernplatzhalter 37">
            <a:extLst>
              <a:ext uri="{FF2B5EF4-FFF2-40B4-BE49-F238E27FC236}">
                <a16:creationId xmlns:a16="http://schemas.microsoft.com/office/drawing/2014/main" id="{04B52C72-9C09-6737-BA14-F83E3D6FD6CA}"/>
              </a:ext>
            </a:extLst>
          </p:cNvPr>
          <p:cNvSpPr>
            <a:spLocks noGrp="1"/>
          </p:cNvSpPr>
          <p:nvPr>
            <p:ph type="sldNum" sz="quarter" idx="13"/>
          </p:nvPr>
        </p:nvSpPr>
        <p:spPr/>
        <p:txBody>
          <a:bodyPr/>
          <a:lstStyle/>
          <a:p>
            <a:fld id="{442AD375-037F-43D0-B059-5172DA06796A}" type="slidenum">
              <a:rPr lang="de-CH" smtClean="0"/>
              <a:pPr/>
              <a:t>2</a:t>
            </a:fld>
            <a:endParaRPr lang="de-CH" dirty="0"/>
          </a:p>
        </p:txBody>
      </p:sp>
      <p:pic>
        <p:nvPicPr>
          <p:cNvPr id="73" name="Grafik 72">
            <a:extLst>
              <a:ext uri="{FF2B5EF4-FFF2-40B4-BE49-F238E27FC236}">
                <a16:creationId xmlns:a16="http://schemas.microsoft.com/office/drawing/2014/main" id="{257BBE78-53B3-0A32-CB1E-F82CC26551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4928" y="2203998"/>
            <a:ext cx="3086222" cy="3086222"/>
          </a:xfrm>
          <a:prstGeom prst="rect">
            <a:avLst/>
          </a:prstGeom>
        </p:spPr>
      </p:pic>
      <p:sp>
        <p:nvSpPr>
          <p:cNvPr id="32" name="Fußzeilenplatzhalter 31">
            <a:extLst>
              <a:ext uri="{FF2B5EF4-FFF2-40B4-BE49-F238E27FC236}">
                <a16:creationId xmlns:a16="http://schemas.microsoft.com/office/drawing/2014/main" id="{AA74016C-1903-669C-FE09-3DA2A8A22F55}"/>
              </a:ext>
            </a:extLst>
          </p:cNvPr>
          <p:cNvSpPr>
            <a:spLocks noGrp="1"/>
          </p:cNvSpPr>
          <p:nvPr>
            <p:ph type="ftr" sz="quarter" idx="12"/>
          </p:nvPr>
        </p:nvSpPr>
        <p:spPr/>
        <p:txBody>
          <a:bodyPr/>
          <a:lstStyle/>
          <a:p>
            <a:r>
              <a:rPr lang="de-DE" noProof="0"/>
              <a:t>Version août 2023</a:t>
            </a:r>
            <a:endParaRPr lang="de-CH" noProof="0" dirty="0"/>
          </a:p>
        </p:txBody>
      </p:sp>
    </p:spTree>
    <p:extLst>
      <p:ext uri="{BB962C8B-B14F-4D97-AF65-F5344CB8AC3E}">
        <p14:creationId xmlns:p14="http://schemas.microsoft.com/office/powerpoint/2010/main" val="149258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C54C6727-13C9-7CB1-B65A-AB3918AC244C}"/>
              </a:ext>
            </a:extLst>
          </p:cNvPr>
          <p:cNvSpPr>
            <a:spLocks noGrp="1"/>
          </p:cNvSpPr>
          <p:nvPr>
            <p:ph type="sldNum" sz="quarter" idx="12"/>
          </p:nvPr>
        </p:nvSpPr>
        <p:spPr/>
        <p:txBody>
          <a:bodyPr/>
          <a:lstStyle/>
          <a:p>
            <a:fld id="{442AD375-037F-43D0-B059-5172DA06796A}" type="slidenum">
              <a:rPr lang="de-CH" smtClean="0"/>
              <a:pPr/>
              <a:t>20</a:t>
            </a:fld>
            <a:endParaRPr lang="de-CH" dirty="0"/>
          </a:p>
        </p:txBody>
      </p:sp>
      <p:sp>
        <p:nvSpPr>
          <p:cNvPr id="53" name="Textplatzhalter 52">
            <a:extLst>
              <a:ext uri="{FF2B5EF4-FFF2-40B4-BE49-F238E27FC236}">
                <a16:creationId xmlns:a16="http://schemas.microsoft.com/office/drawing/2014/main" id="{850FFB2D-66E4-5D84-7256-E989CAECAD82}"/>
              </a:ext>
            </a:extLst>
          </p:cNvPr>
          <p:cNvSpPr>
            <a:spLocks noGrp="1"/>
          </p:cNvSpPr>
          <p:nvPr>
            <p:ph type="body" sz="quarter" idx="15"/>
          </p:nvPr>
        </p:nvSpPr>
        <p:spPr/>
        <p:txBody>
          <a:bodyPr/>
          <a:lstStyle/>
          <a:p>
            <a:r>
              <a:rPr lang="de-CH" noProof="0" dirty="0"/>
              <a:t>4.3</a:t>
            </a:r>
          </a:p>
        </p:txBody>
      </p:sp>
      <p:sp>
        <p:nvSpPr>
          <p:cNvPr id="54" name="Titel 1">
            <a:extLst>
              <a:ext uri="{FF2B5EF4-FFF2-40B4-BE49-F238E27FC236}">
                <a16:creationId xmlns:a16="http://schemas.microsoft.com/office/drawing/2014/main" id="{220A7C3C-C466-66E5-30A9-EA5C295EDB93}"/>
              </a:ext>
            </a:extLst>
          </p:cNvPr>
          <p:cNvSpPr>
            <a:spLocks noGrp="1"/>
          </p:cNvSpPr>
          <p:nvPr>
            <p:ph type="title"/>
          </p:nvPr>
        </p:nvSpPr>
        <p:spPr>
          <a:xfrm>
            <a:off x="435074" y="622130"/>
            <a:ext cx="7380000" cy="529415"/>
          </a:xfrm>
        </p:spPr>
        <p:txBody>
          <a:bodyPr/>
          <a:lstStyle/>
          <a:p>
            <a:r>
              <a:rPr lang="fr-CH" dirty="0"/>
              <a:t>Connaissez-vous ces symboles ?</a:t>
            </a:r>
            <a:endParaRPr lang="de-CH" noProof="0" dirty="0"/>
          </a:p>
        </p:txBody>
      </p:sp>
      <p:sp>
        <p:nvSpPr>
          <p:cNvPr id="57" name="Textplatzhalter 7">
            <a:extLst>
              <a:ext uri="{FF2B5EF4-FFF2-40B4-BE49-F238E27FC236}">
                <a16:creationId xmlns:a16="http://schemas.microsoft.com/office/drawing/2014/main" id="{D0E92FD9-4B8F-47AD-CE73-8936F04EBD32}"/>
              </a:ext>
            </a:extLst>
          </p:cNvPr>
          <p:cNvSpPr>
            <a:spLocks noGrp="1"/>
          </p:cNvSpPr>
          <p:nvPr>
            <p:ph type="body" sz="quarter" idx="13"/>
          </p:nvPr>
        </p:nvSpPr>
        <p:spPr>
          <a:xfrm>
            <a:off x="431801" y="431801"/>
            <a:ext cx="7380000" cy="190330"/>
          </a:xfrm>
        </p:spPr>
        <p:txBody>
          <a:bodyPr/>
          <a:lstStyle/>
          <a:p>
            <a:r>
              <a:rPr lang="fr-CH" dirty="0"/>
              <a:t>Pictogrammes</a:t>
            </a:r>
          </a:p>
        </p:txBody>
      </p:sp>
      <p:sp>
        <p:nvSpPr>
          <p:cNvPr id="2" name="Fußzeilenplatzhalter 1">
            <a:extLst>
              <a:ext uri="{FF2B5EF4-FFF2-40B4-BE49-F238E27FC236}">
                <a16:creationId xmlns:a16="http://schemas.microsoft.com/office/drawing/2014/main" id="{86A3422F-AD90-978A-0FA8-E3FB47F10C91}"/>
              </a:ext>
            </a:extLst>
          </p:cNvPr>
          <p:cNvSpPr>
            <a:spLocks noGrp="1"/>
          </p:cNvSpPr>
          <p:nvPr>
            <p:ph type="ftr" sz="quarter" idx="11"/>
          </p:nvPr>
        </p:nvSpPr>
        <p:spPr/>
        <p:txBody>
          <a:bodyPr/>
          <a:lstStyle/>
          <a:p>
            <a:r>
              <a:rPr lang="de-DE" noProof="0"/>
              <a:t>Version août 2023</a:t>
            </a:r>
            <a:endParaRPr lang="de-CH" noProof="0" dirty="0"/>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1801" y="2301565"/>
            <a:ext cx="902208" cy="902208"/>
          </a:xfrm>
          <a:prstGeom prst="rect">
            <a:avLst/>
          </a:prstGeom>
        </p:spPr>
      </p:pic>
      <p:pic>
        <p:nvPicPr>
          <p:cNvPr id="4" name="Grafik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84847" y="2301565"/>
            <a:ext cx="929323" cy="929323"/>
          </a:xfrm>
          <a:prstGeom prst="rect">
            <a:avLst/>
          </a:prstGeom>
        </p:spPr>
      </p:pic>
      <p:pic>
        <p:nvPicPr>
          <p:cNvPr id="6" name="Grafik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01890" y="6127551"/>
            <a:ext cx="958545" cy="958545"/>
          </a:xfrm>
          <a:prstGeom prst="rect">
            <a:avLst/>
          </a:prstGeom>
        </p:spPr>
      </p:pic>
      <p:pic>
        <p:nvPicPr>
          <p:cNvPr id="8" name="Grafik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01890" y="5082761"/>
            <a:ext cx="929324" cy="929324"/>
          </a:xfrm>
          <a:prstGeom prst="rect">
            <a:avLst/>
          </a:prstGeom>
        </p:spPr>
      </p:pic>
      <p:pic>
        <p:nvPicPr>
          <p:cNvPr id="9" name="Grafik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1801" y="3354569"/>
            <a:ext cx="929324" cy="929324"/>
          </a:xfrm>
          <a:prstGeom prst="rect">
            <a:avLst/>
          </a:prstGeom>
        </p:spPr>
      </p:pic>
      <p:pic>
        <p:nvPicPr>
          <p:cNvPr id="10" name="Grafik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1801" y="6153857"/>
            <a:ext cx="929323" cy="929323"/>
          </a:xfrm>
          <a:prstGeom prst="rect">
            <a:avLst/>
          </a:prstGeom>
        </p:spPr>
      </p:pic>
      <p:pic>
        <p:nvPicPr>
          <p:cNvPr id="11" name="Grafik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31801" y="5082762"/>
            <a:ext cx="929323" cy="929323"/>
          </a:xfrm>
          <a:prstGeom prst="rect">
            <a:avLst/>
          </a:prstGeom>
        </p:spPr>
      </p:pic>
      <p:pic>
        <p:nvPicPr>
          <p:cNvPr id="12" name="Grafik 1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219867" y="3325349"/>
            <a:ext cx="958544" cy="958544"/>
          </a:xfrm>
          <a:prstGeom prst="rect">
            <a:avLst/>
          </a:prstGeom>
        </p:spPr>
      </p:pic>
      <p:sp>
        <p:nvSpPr>
          <p:cNvPr id="22" name="Inhaltsplatzhalter 2">
            <a:extLst>
              <a:ext uri="{FF2B5EF4-FFF2-40B4-BE49-F238E27FC236}">
                <a16:creationId xmlns:a16="http://schemas.microsoft.com/office/drawing/2014/main" id="{AC4AC547-FEFD-5D11-10A9-E628ACEA12B0}"/>
              </a:ext>
            </a:extLst>
          </p:cNvPr>
          <p:cNvSpPr>
            <a:spLocks noGrp="1"/>
          </p:cNvSpPr>
          <p:nvPr>
            <p:ph sz="half" idx="1"/>
          </p:nvPr>
        </p:nvSpPr>
        <p:spPr>
          <a:xfrm>
            <a:off x="1416608" y="2073328"/>
            <a:ext cx="3624962" cy="5009852"/>
          </a:xfrm>
        </p:spPr>
        <p:txBody>
          <a:bodyPr/>
          <a:lstStyle/>
          <a:p>
            <a:endParaRPr lang="de-DE" noProof="0" dirty="0"/>
          </a:p>
          <a:p>
            <a:endParaRPr lang="de-DE" dirty="0"/>
          </a:p>
          <a:p>
            <a:r>
              <a:rPr lang="de-DE" dirty="0"/>
              <a:t>_________________________________</a:t>
            </a:r>
          </a:p>
          <a:p>
            <a:endParaRPr lang="de-DE" noProof="0" dirty="0"/>
          </a:p>
          <a:p>
            <a:endParaRPr lang="de-DE" dirty="0"/>
          </a:p>
          <a:p>
            <a:endParaRPr lang="de-DE" dirty="0"/>
          </a:p>
          <a:p>
            <a:endParaRPr lang="de-DE" noProof="0" dirty="0"/>
          </a:p>
          <a:p>
            <a:r>
              <a:rPr lang="de-DE" dirty="0"/>
              <a:t>_________________________________</a:t>
            </a:r>
          </a:p>
          <a:p>
            <a:endParaRPr lang="de-DE" noProof="0" dirty="0"/>
          </a:p>
          <a:p>
            <a:endParaRPr lang="de-DE" dirty="0"/>
          </a:p>
          <a:p>
            <a:endParaRPr lang="de-DE" noProof="0" dirty="0"/>
          </a:p>
          <a:p>
            <a:endParaRPr lang="de-DE" dirty="0"/>
          </a:p>
          <a:p>
            <a:endParaRPr lang="de-DE" noProof="0" dirty="0"/>
          </a:p>
          <a:p>
            <a:endParaRPr lang="de-DE" dirty="0"/>
          </a:p>
          <a:p>
            <a:endParaRPr lang="de-DE" noProof="0" dirty="0"/>
          </a:p>
          <a:p>
            <a:r>
              <a:rPr lang="de-DE" dirty="0"/>
              <a:t>_________________________________</a:t>
            </a:r>
          </a:p>
          <a:p>
            <a:endParaRPr lang="de-DE" noProof="0" dirty="0"/>
          </a:p>
          <a:p>
            <a:endParaRPr lang="de-DE" dirty="0"/>
          </a:p>
          <a:p>
            <a:endParaRPr lang="de-DE" noProof="0" dirty="0"/>
          </a:p>
          <a:p>
            <a:endParaRPr lang="de-DE" dirty="0"/>
          </a:p>
          <a:p>
            <a:r>
              <a:rPr lang="de-DE" dirty="0"/>
              <a:t>_________________________________</a:t>
            </a:r>
            <a:endParaRPr lang="de-DE" noProof="0" dirty="0"/>
          </a:p>
        </p:txBody>
      </p:sp>
      <p:sp>
        <p:nvSpPr>
          <p:cNvPr id="23" name="Inhaltsplatzhalter 2">
            <a:extLst>
              <a:ext uri="{FF2B5EF4-FFF2-40B4-BE49-F238E27FC236}">
                <a16:creationId xmlns:a16="http://schemas.microsoft.com/office/drawing/2014/main" id="{AC4AC547-FEFD-5D11-10A9-E628ACEA12B0}"/>
              </a:ext>
            </a:extLst>
          </p:cNvPr>
          <p:cNvSpPr>
            <a:spLocks noGrp="1"/>
          </p:cNvSpPr>
          <p:nvPr>
            <p:ph sz="half" idx="1"/>
          </p:nvPr>
        </p:nvSpPr>
        <p:spPr>
          <a:xfrm>
            <a:off x="6257448" y="2082353"/>
            <a:ext cx="3624962" cy="5009852"/>
          </a:xfrm>
        </p:spPr>
        <p:txBody>
          <a:bodyPr/>
          <a:lstStyle/>
          <a:p>
            <a:endParaRPr lang="de-DE" noProof="0" dirty="0"/>
          </a:p>
          <a:p>
            <a:endParaRPr lang="de-DE" dirty="0"/>
          </a:p>
          <a:p>
            <a:r>
              <a:rPr lang="de-DE" dirty="0"/>
              <a:t>_________________________________</a:t>
            </a:r>
          </a:p>
          <a:p>
            <a:endParaRPr lang="de-DE" noProof="0" dirty="0"/>
          </a:p>
          <a:p>
            <a:endParaRPr lang="de-DE" dirty="0"/>
          </a:p>
          <a:p>
            <a:endParaRPr lang="de-DE" dirty="0"/>
          </a:p>
          <a:p>
            <a:endParaRPr lang="de-DE" noProof="0" dirty="0"/>
          </a:p>
          <a:p>
            <a:r>
              <a:rPr lang="de-DE" dirty="0"/>
              <a:t>_________________________________</a:t>
            </a:r>
          </a:p>
          <a:p>
            <a:endParaRPr lang="de-DE" noProof="0" dirty="0"/>
          </a:p>
          <a:p>
            <a:endParaRPr lang="de-DE" dirty="0"/>
          </a:p>
          <a:p>
            <a:endParaRPr lang="de-DE" noProof="0" dirty="0"/>
          </a:p>
          <a:p>
            <a:endParaRPr lang="de-DE" dirty="0"/>
          </a:p>
          <a:p>
            <a:endParaRPr lang="de-DE" noProof="0" dirty="0"/>
          </a:p>
          <a:p>
            <a:endParaRPr lang="de-DE" dirty="0"/>
          </a:p>
          <a:p>
            <a:endParaRPr lang="de-DE" noProof="0" dirty="0"/>
          </a:p>
          <a:p>
            <a:r>
              <a:rPr lang="de-DE" dirty="0"/>
              <a:t>_________________________________</a:t>
            </a:r>
          </a:p>
          <a:p>
            <a:endParaRPr lang="de-DE" noProof="0" dirty="0"/>
          </a:p>
          <a:p>
            <a:endParaRPr lang="de-DE" dirty="0"/>
          </a:p>
          <a:p>
            <a:endParaRPr lang="de-DE" noProof="0" dirty="0"/>
          </a:p>
          <a:p>
            <a:endParaRPr lang="de-DE" dirty="0"/>
          </a:p>
          <a:p>
            <a:r>
              <a:rPr lang="de-DE" dirty="0"/>
              <a:t>_________________________________</a:t>
            </a:r>
            <a:endParaRPr lang="de-DE" noProof="0" dirty="0"/>
          </a:p>
        </p:txBody>
      </p:sp>
      <p:sp>
        <p:nvSpPr>
          <p:cNvPr id="24" name="Inhaltsplatzhalter 2">
            <a:extLst>
              <a:ext uri="{FF2B5EF4-FFF2-40B4-BE49-F238E27FC236}">
                <a16:creationId xmlns:a16="http://schemas.microsoft.com/office/drawing/2014/main" id="{AC4AC547-FEFD-5D11-10A9-E628ACEA12B0}"/>
              </a:ext>
            </a:extLst>
          </p:cNvPr>
          <p:cNvSpPr>
            <a:spLocks noGrp="1"/>
          </p:cNvSpPr>
          <p:nvPr>
            <p:ph sz="half" idx="1"/>
          </p:nvPr>
        </p:nvSpPr>
        <p:spPr>
          <a:xfrm>
            <a:off x="431801" y="1864770"/>
            <a:ext cx="3624962" cy="300815"/>
          </a:xfrm>
        </p:spPr>
        <p:txBody>
          <a:bodyPr/>
          <a:lstStyle/>
          <a:p>
            <a:r>
              <a:rPr lang="de-DE" b="1" noProof="0" dirty="0"/>
              <a:t>____________________________</a:t>
            </a:r>
          </a:p>
        </p:txBody>
      </p:sp>
      <p:sp>
        <p:nvSpPr>
          <p:cNvPr id="25" name="Inhaltsplatzhalter 2">
            <a:extLst>
              <a:ext uri="{FF2B5EF4-FFF2-40B4-BE49-F238E27FC236}">
                <a16:creationId xmlns:a16="http://schemas.microsoft.com/office/drawing/2014/main" id="{AC4AC547-FEFD-5D11-10A9-E628ACEA12B0}"/>
              </a:ext>
            </a:extLst>
          </p:cNvPr>
          <p:cNvSpPr>
            <a:spLocks noGrp="1"/>
          </p:cNvSpPr>
          <p:nvPr>
            <p:ph sz="half" idx="1"/>
          </p:nvPr>
        </p:nvSpPr>
        <p:spPr>
          <a:xfrm>
            <a:off x="431801" y="4640175"/>
            <a:ext cx="3624962" cy="300815"/>
          </a:xfrm>
        </p:spPr>
        <p:txBody>
          <a:bodyPr/>
          <a:lstStyle/>
          <a:p>
            <a:r>
              <a:rPr lang="de-DE" b="1" noProof="0" dirty="0"/>
              <a:t>____________________________</a:t>
            </a:r>
          </a:p>
        </p:txBody>
      </p:sp>
      <p:sp>
        <p:nvSpPr>
          <p:cNvPr id="26" name="Inhaltsplatzhalter 2">
            <a:extLst>
              <a:ext uri="{FF2B5EF4-FFF2-40B4-BE49-F238E27FC236}">
                <a16:creationId xmlns:a16="http://schemas.microsoft.com/office/drawing/2014/main" id="{AC4AC547-FEFD-5D11-10A9-E628ACEA12B0}"/>
              </a:ext>
            </a:extLst>
          </p:cNvPr>
          <p:cNvSpPr>
            <a:spLocks noGrp="1"/>
          </p:cNvSpPr>
          <p:nvPr>
            <p:ph sz="half" idx="1"/>
          </p:nvPr>
        </p:nvSpPr>
        <p:spPr>
          <a:xfrm>
            <a:off x="5219867" y="1876058"/>
            <a:ext cx="3624962" cy="300815"/>
          </a:xfrm>
        </p:spPr>
        <p:txBody>
          <a:bodyPr/>
          <a:lstStyle/>
          <a:p>
            <a:r>
              <a:rPr lang="de-DE" b="1" noProof="0" dirty="0"/>
              <a:t>____________________________</a:t>
            </a:r>
          </a:p>
        </p:txBody>
      </p:sp>
      <p:sp>
        <p:nvSpPr>
          <p:cNvPr id="27" name="Inhaltsplatzhalter 2">
            <a:extLst>
              <a:ext uri="{FF2B5EF4-FFF2-40B4-BE49-F238E27FC236}">
                <a16:creationId xmlns:a16="http://schemas.microsoft.com/office/drawing/2014/main" id="{AC4AC547-FEFD-5D11-10A9-E628ACEA12B0}"/>
              </a:ext>
            </a:extLst>
          </p:cNvPr>
          <p:cNvSpPr>
            <a:spLocks noGrp="1"/>
          </p:cNvSpPr>
          <p:nvPr>
            <p:ph sz="half" idx="1"/>
          </p:nvPr>
        </p:nvSpPr>
        <p:spPr>
          <a:xfrm>
            <a:off x="5201890" y="4640175"/>
            <a:ext cx="3624962" cy="300815"/>
          </a:xfrm>
        </p:spPr>
        <p:txBody>
          <a:bodyPr/>
          <a:lstStyle/>
          <a:p>
            <a:r>
              <a:rPr lang="de-DE" b="1" noProof="0" dirty="0"/>
              <a:t>____________________________</a:t>
            </a:r>
          </a:p>
        </p:txBody>
      </p:sp>
      <p:sp>
        <p:nvSpPr>
          <p:cNvPr id="28" name="Sprechblase: rechteckig 16">
            <a:extLst>
              <a:ext uri="{FF2B5EF4-FFF2-40B4-BE49-F238E27FC236}">
                <a16:creationId xmlns:a16="http://schemas.microsoft.com/office/drawing/2014/main" id="{FA3A216B-0F47-470B-467B-1D1C01E57780}"/>
              </a:ext>
            </a:extLst>
          </p:cNvPr>
          <p:cNvSpPr/>
          <p:nvPr/>
        </p:nvSpPr>
        <p:spPr>
          <a:xfrm>
            <a:off x="4482521" y="1088698"/>
            <a:ext cx="2851170" cy="719994"/>
          </a:xfrm>
          <a:prstGeom prst="wedgeRectCallout">
            <a:avLst>
              <a:gd name="adj1" fmla="val 59307"/>
              <a:gd name="adj2" fmla="val -238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r>
              <a:rPr lang="fr-CH" sz="1000" dirty="0">
                <a:solidFill>
                  <a:schemeClr val="bg1"/>
                </a:solidFill>
              </a:rPr>
              <a:t>Notez la signification des symboles.</a:t>
            </a:r>
          </a:p>
          <a:p>
            <a:endParaRPr lang="fr-CH" sz="1000" dirty="0">
              <a:solidFill>
                <a:schemeClr val="bg1"/>
              </a:solidFill>
            </a:endParaRPr>
          </a:p>
          <a:p>
            <a:r>
              <a:rPr lang="fr-CH" sz="1000" dirty="0">
                <a:solidFill>
                  <a:schemeClr val="bg1"/>
                </a:solidFill>
              </a:rPr>
              <a:t>Pouvez-vous donner un titre aux quatre catégories ?</a:t>
            </a:r>
          </a:p>
        </p:txBody>
      </p:sp>
      <p:pic>
        <p:nvPicPr>
          <p:cNvPr id="29" name="Inhaltsplatzhalter 13">
            <a:extLst>
              <a:ext uri="{FF2B5EF4-FFF2-40B4-BE49-F238E27FC236}">
                <a16:creationId xmlns:a16="http://schemas.microsoft.com/office/drawing/2014/main" id="{B672F978-C74B-8B3C-67A2-2BAB1F5A3A2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flipH="1">
            <a:off x="7616106" y="494512"/>
            <a:ext cx="1428153" cy="1428153"/>
          </a:xfrm>
          <a:prstGeom prst="rect">
            <a:avLst/>
          </a:prstGeom>
        </p:spPr>
      </p:pic>
    </p:spTree>
    <p:extLst>
      <p:ext uri="{BB962C8B-B14F-4D97-AF65-F5344CB8AC3E}">
        <p14:creationId xmlns:p14="http://schemas.microsoft.com/office/powerpoint/2010/main" val="2906340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C54C6727-13C9-7CB1-B65A-AB3918AC244C}"/>
              </a:ext>
            </a:extLst>
          </p:cNvPr>
          <p:cNvSpPr>
            <a:spLocks noGrp="1"/>
          </p:cNvSpPr>
          <p:nvPr>
            <p:ph type="sldNum" sz="quarter" idx="12"/>
          </p:nvPr>
        </p:nvSpPr>
        <p:spPr/>
        <p:txBody>
          <a:bodyPr/>
          <a:lstStyle/>
          <a:p>
            <a:fld id="{442AD375-037F-43D0-B059-5172DA06796A}" type="slidenum">
              <a:rPr lang="de-CH" smtClean="0"/>
              <a:pPr/>
              <a:t>21</a:t>
            </a:fld>
            <a:endParaRPr lang="de-CH" dirty="0"/>
          </a:p>
        </p:txBody>
      </p:sp>
      <p:sp>
        <p:nvSpPr>
          <p:cNvPr id="53" name="Textplatzhalter 52">
            <a:extLst>
              <a:ext uri="{FF2B5EF4-FFF2-40B4-BE49-F238E27FC236}">
                <a16:creationId xmlns:a16="http://schemas.microsoft.com/office/drawing/2014/main" id="{850FFB2D-66E4-5D84-7256-E989CAECAD82}"/>
              </a:ext>
            </a:extLst>
          </p:cNvPr>
          <p:cNvSpPr>
            <a:spLocks noGrp="1"/>
          </p:cNvSpPr>
          <p:nvPr>
            <p:ph type="body" sz="quarter" idx="15"/>
          </p:nvPr>
        </p:nvSpPr>
        <p:spPr/>
        <p:txBody>
          <a:bodyPr/>
          <a:lstStyle/>
          <a:p>
            <a:r>
              <a:rPr lang="de-CH" noProof="0" dirty="0"/>
              <a:t>4.3</a:t>
            </a:r>
          </a:p>
        </p:txBody>
      </p:sp>
      <p:sp>
        <p:nvSpPr>
          <p:cNvPr id="54" name="Titel 1">
            <a:extLst>
              <a:ext uri="{FF2B5EF4-FFF2-40B4-BE49-F238E27FC236}">
                <a16:creationId xmlns:a16="http://schemas.microsoft.com/office/drawing/2014/main" id="{220A7C3C-C466-66E5-30A9-EA5C295EDB93}"/>
              </a:ext>
            </a:extLst>
          </p:cNvPr>
          <p:cNvSpPr>
            <a:spLocks noGrp="1"/>
          </p:cNvSpPr>
          <p:nvPr>
            <p:ph type="title"/>
          </p:nvPr>
        </p:nvSpPr>
        <p:spPr>
          <a:xfrm>
            <a:off x="435074" y="622130"/>
            <a:ext cx="7380000" cy="529415"/>
          </a:xfrm>
        </p:spPr>
        <p:txBody>
          <a:bodyPr/>
          <a:lstStyle/>
          <a:p>
            <a:r>
              <a:rPr lang="fr-CH" dirty="0"/>
              <a:t>Connaissez-vous ces symboles ? </a:t>
            </a:r>
            <a:r>
              <a:rPr lang="fr-CH" sz="1600" dirty="0"/>
              <a:t>Solutions</a:t>
            </a:r>
            <a:endParaRPr lang="fr-CH" dirty="0"/>
          </a:p>
        </p:txBody>
      </p:sp>
      <p:sp>
        <p:nvSpPr>
          <p:cNvPr id="57" name="Textplatzhalter 7">
            <a:extLst>
              <a:ext uri="{FF2B5EF4-FFF2-40B4-BE49-F238E27FC236}">
                <a16:creationId xmlns:a16="http://schemas.microsoft.com/office/drawing/2014/main" id="{D0E92FD9-4B8F-47AD-CE73-8936F04EBD32}"/>
              </a:ext>
            </a:extLst>
          </p:cNvPr>
          <p:cNvSpPr>
            <a:spLocks noGrp="1"/>
          </p:cNvSpPr>
          <p:nvPr>
            <p:ph type="body" sz="quarter" idx="13"/>
          </p:nvPr>
        </p:nvSpPr>
        <p:spPr>
          <a:xfrm>
            <a:off x="431801" y="431801"/>
            <a:ext cx="7380000" cy="190330"/>
          </a:xfrm>
        </p:spPr>
        <p:txBody>
          <a:bodyPr/>
          <a:lstStyle/>
          <a:p>
            <a:r>
              <a:rPr lang="fr-CH" dirty="0"/>
              <a:t>Pictogrammes</a:t>
            </a:r>
          </a:p>
        </p:txBody>
      </p:sp>
      <p:sp>
        <p:nvSpPr>
          <p:cNvPr id="2" name="Fußzeilenplatzhalter 1">
            <a:extLst>
              <a:ext uri="{FF2B5EF4-FFF2-40B4-BE49-F238E27FC236}">
                <a16:creationId xmlns:a16="http://schemas.microsoft.com/office/drawing/2014/main" id="{86A3422F-AD90-978A-0FA8-E3FB47F10C91}"/>
              </a:ext>
            </a:extLst>
          </p:cNvPr>
          <p:cNvSpPr>
            <a:spLocks noGrp="1"/>
          </p:cNvSpPr>
          <p:nvPr>
            <p:ph type="ftr" sz="quarter" idx="11"/>
          </p:nvPr>
        </p:nvSpPr>
        <p:spPr/>
        <p:txBody>
          <a:bodyPr/>
          <a:lstStyle/>
          <a:p>
            <a:r>
              <a:rPr lang="de-DE" noProof="0"/>
              <a:t>Version août 2023</a:t>
            </a:r>
            <a:endParaRPr lang="de-CH" noProof="0" dirty="0"/>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1801" y="1869517"/>
            <a:ext cx="902208" cy="902208"/>
          </a:xfrm>
          <a:prstGeom prst="rect">
            <a:avLst/>
          </a:prstGeom>
        </p:spPr>
      </p:pic>
      <p:pic>
        <p:nvPicPr>
          <p:cNvPr id="4" name="Grafik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84847" y="1869517"/>
            <a:ext cx="929323" cy="929323"/>
          </a:xfrm>
          <a:prstGeom prst="rect">
            <a:avLst/>
          </a:prstGeom>
        </p:spPr>
      </p:pic>
      <p:pic>
        <p:nvPicPr>
          <p:cNvPr id="6" name="Grafik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01890" y="5695503"/>
            <a:ext cx="958545" cy="958545"/>
          </a:xfrm>
          <a:prstGeom prst="rect">
            <a:avLst/>
          </a:prstGeom>
        </p:spPr>
      </p:pic>
      <p:pic>
        <p:nvPicPr>
          <p:cNvPr id="8" name="Grafik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01890" y="4650713"/>
            <a:ext cx="929324" cy="929324"/>
          </a:xfrm>
          <a:prstGeom prst="rect">
            <a:avLst/>
          </a:prstGeom>
        </p:spPr>
      </p:pic>
      <p:pic>
        <p:nvPicPr>
          <p:cNvPr id="9" name="Grafik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1801" y="2922521"/>
            <a:ext cx="929324" cy="929324"/>
          </a:xfrm>
          <a:prstGeom prst="rect">
            <a:avLst/>
          </a:prstGeom>
        </p:spPr>
      </p:pic>
      <p:pic>
        <p:nvPicPr>
          <p:cNvPr id="10" name="Grafik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1801" y="5721809"/>
            <a:ext cx="929323" cy="929323"/>
          </a:xfrm>
          <a:prstGeom prst="rect">
            <a:avLst/>
          </a:prstGeom>
        </p:spPr>
      </p:pic>
      <p:pic>
        <p:nvPicPr>
          <p:cNvPr id="11" name="Grafik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31801" y="4650714"/>
            <a:ext cx="929323" cy="929323"/>
          </a:xfrm>
          <a:prstGeom prst="rect">
            <a:avLst/>
          </a:prstGeom>
        </p:spPr>
      </p:pic>
      <p:pic>
        <p:nvPicPr>
          <p:cNvPr id="12" name="Grafik 1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219867" y="2893301"/>
            <a:ext cx="958544" cy="958544"/>
          </a:xfrm>
          <a:prstGeom prst="rect">
            <a:avLst/>
          </a:prstGeom>
        </p:spPr>
      </p:pic>
      <p:sp>
        <p:nvSpPr>
          <p:cNvPr id="22" name="Inhaltsplatzhalter 2">
            <a:extLst>
              <a:ext uri="{FF2B5EF4-FFF2-40B4-BE49-F238E27FC236}">
                <a16:creationId xmlns:a16="http://schemas.microsoft.com/office/drawing/2014/main" id="{AC4AC547-FEFD-5D11-10A9-E628ACEA12B0}"/>
              </a:ext>
            </a:extLst>
          </p:cNvPr>
          <p:cNvSpPr>
            <a:spLocks noGrp="1"/>
          </p:cNvSpPr>
          <p:nvPr>
            <p:ph sz="half" idx="1"/>
          </p:nvPr>
        </p:nvSpPr>
        <p:spPr>
          <a:xfrm>
            <a:off x="1416608" y="1641280"/>
            <a:ext cx="3624962" cy="5009852"/>
          </a:xfrm>
        </p:spPr>
        <p:txBody>
          <a:bodyPr/>
          <a:lstStyle/>
          <a:p>
            <a:endParaRPr lang="de-DE" noProof="0" dirty="0"/>
          </a:p>
          <a:p>
            <a:endParaRPr lang="de-DE" dirty="0"/>
          </a:p>
          <a:p>
            <a:r>
              <a:rPr lang="fr-CH" dirty="0"/>
              <a:t>Téléphone pour alerter les pompiers</a:t>
            </a:r>
          </a:p>
          <a:p>
            <a:endParaRPr lang="de-DE" noProof="0" dirty="0"/>
          </a:p>
          <a:p>
            <a:endParaRPr lang="de-DE" dirty="0"/>
          </a:p>
          <a:p>
            <a:endParaRPr lang="de-DE" dirty="0"/>
          </a:p>
          <a:p>
            <a:endParaRPr lang="de-DE" noProof="0" dirty="0"/>
          </a:p>
          <a:p>
            <a:r>
              <a:rPr lang="fr-CH" dirty="0"/>
              <a:t>Bouton pour alerter les pompiers</a:t>
            </a:r>
          </a:p>
          <a:p>
            <a:endParaRPr lang="de-DE" noProof="0" dirty="0"/>
          </a:p>
          <a:p>
            <a:endParaRPr lang="de-DE" dirty="0"/>
          </a:p>
          <a:p>
            <a:endParaRPr lang="de-DE" noProof="0" dirty="0"/>
          </a:p>
          <a:p>
            <a:endParaRPr lang="de-DE" dirty="0"/>
          </a:p>
          <a:p>
            <a:endParaRPr lang="de-DE" noProof="0" dirty="0"/>
          </a:p>
          <a:p>
            <a:endParaRPr lang="de-DE" dirty="0"/>
          </a:p>
          <a:p>
            <a:endParaRPr lang="de-DE" noProof="0" dirty="0"/>
          </a:p>
          <a:p>
            <a:r>
              <a:rPr lang="fr-CH" dirty="0"/>
              <a:t>Poste d'extinction</a:t>
            </a:r>
          </a:p>
          <a:p>
            <a:endParaRPr lang="de-DE" noProof="0" dirty="0"/>
          </a:p>
          <a:p>
            <a:endParaRPr lang="de-DE" dirty="0"/>
          </a:p>
          <a:p>
            <a:endParaRPr lang="de-DE" noProof="0" dirty="0"/>
          </a:p>
          <a:p>
            <a:endParaRPr lang="de-DE" dirty="0"/>
          </a:p>
          <a:p>
            <a:r>
              <a:rPr lang="fr-CH" dirty="0"/>
              <a:t>Extincteur portable</a:t>
            </a:r>
          </a:p>
        </p:txBody>
      </p:sp>
      <p:sp>
        <p:nvSpPr>
          <p:cNvPr id="23" name="Inhaltsplatzhalter 2">
            <a:extLst>
              <a:ext uri="{FF2B5EF4-FFF2-40B4-BE49-F238E27FC236}">
                <a16:creationId xmlns:a16="http://schemas.microsoft.com/office/drawing/2014/main" id="{AC4AC547-FEFD-5D11-10A9-E628ACEA12B0}"/>
              </a:ext>
            </a:extLst>
          </p:cNvPr>
          <p:cNvSpPr>
            <a:spLocks noGrp="1"/>
          </p:cNvSpPr>
          <p:nvPr>
            <p:ph sz="half" idx="1"/>
          </p:nvPr>
        </p:nvSpPr>
        <p:spPr>
          <a:xfrm>
            <a:off x="6257448" y="1650305"/>
            <a:ext cx="3624962" cy="5009852"/>
          </a:xfrm>
        </p:spPr>
        <p:txBody>
          <a:bodyPr/>
          <a:lstStyle/>
          <a:p>
            <a:endParaRPr lang="fr-CH" noProof="0" dirty="0"/>
          </a:p>
          <a:p>
            <a:endParaRPr lang="fr-CH" dirty="0"/>
          </a:p>
          <a:p>
            <a:r>
              <a:rPr lang="fr-CH" dirty="0"/>
              <a:t>Trousse de premiers secours</a:t>
            </a:r>
          </a:p>
          <a:p>
            <a:endParaRPr lang="fr-CH" noProof="0" dirty="0"/>
          </a:p>
          <a:p>
            <a:endParaRPr lang="fr-CH" dirty="0"/>
          </a:p>
          <a:p>
            <a:endParaRPr lang="fr-CH" dirty="0"/>
          </a:p>
          <a:p>
            <a:endParaRPr lang="fr-CH" noProof="0" dirty="0"/>
          </a:p>
          <a:p>
            <a:r>
              <a:rPr lang="fr-CH" dirty="0"/>
              <a:t>Téléphone pour appeler les secours</a:t>
            </a:r>
          </a:p>
          <a:p>
            <a:endParaRPr lang="fr-CH" noProof="0" dirty="0"/>
          </a:p>
          <a:p>
            <a:endParaRPr lang="fr-CH" dirty="0"/>
          </a:p>
          <a:p>
            <a:endParaRPr lang="fr-CH" noProof="0" dirty="0"/>
          </a:p>
          <a:p>
            <a:endParaRPr lang="fr-CH" dirty="0"/>
          </a:p>
          <a:p>
            <a:endParaRPr lang="fr-CH" noProof="0" dirty="0"/>
          </a:p>
          <a:p>
            <a:endParaRPr lang="fr-CH" dirty="0"/>
          </a:p>
          <a:p>
            <a:endParaRPr lang="fr-CH" noProof="0" dirty="0"/>
          </a:p>
          <a:p>
            <a:r>
              <a:rPr lang="fr-CH" dirty="0"/>
              <a:t>Sortie de secours</a:t>
            </a:r>
          </a:p>
          <a:p>
            <a:endParaRPr lang="fr-CH" noProof="0" dirty="0"/>
          </a:p>
          <a:p>
            <a:endParaRPr lang="fr-CH" dirty="0"/>
          </a:p>
          <a:p>
            <a:endParaRPr lang="fr-CH" noProof="0" dirty="0"/>
          </a:p>
          <a:p>
            <a:endParaRPr lang="fr-CH" dirty="0"/>
          </a:p>
          <a:p>
            <a:r>
              <a:rPr lang="fr-CH" dirty="0"/>
              <a:t>Flèche de direction de la voie d'évacuation</a:t>
            </a:r>
            <a:endParaRPr lang="fr-CH" noProof="0" dirty="0"/>
          </a:p>
        </p:txBody>
      </p:sp>
      <p:sp>
        <p:nvSpPr>
          <p:cNvPr id="24" name="Inhaltsplatzhalter 2">
            <a:extLst>
              <a:ext uri="{FF2B5EF4-FFF2-40B4-BE49-F238E27FC236}">
                <a16:creationId xmlns:a16="http://schemas.microsoft.com/office/drawing/2014/main" id="{AC4AC547-FEFD-5D11-10A9-E628ACEA12B0}"/>
              </a:ext>
            </a:extLst>
          </p:cNvPr>
          <p:cNvSpPr>
            <a:spLocks noGrp="1"/>
          </p:cNvSpPr>
          <p:nvPr>
            <p:ph sz="half" idx="1"/>
          </p:nvPr>
        </p:nvSpPr>
        <p:spPr>
          <a:xfrm>
            <a:off x="431801" y="1432722"/>
            <a:ext cx="3624962" cy="300815"/>
          </a:xfrm>
        </p:spPr>
        <p:txBody>
          <a:bodyPr/>
          <a:lstStyle/>
          <a:p>
            <a:r>
              <a:rPr lang="fr-CH" b="1" dirty="0"/>
              <a:t>Alerter</a:t>
            </a:r>
          </a:p>
        </p:txBody>
      </p:sp>
      <p:sp>
        <p:nvSpPr>
          <p:cNvPr id="25" name="Inhaltsplatzhalter 2">
            <a:extLst>
              <a:ext uri="{FF2B5EF4-FFF2-40B4-BE49-F238E27FC236}">
                <a16:creationId xmlns:a16="http://schemas.microsoft.com/office/drawing/2014/main" id="{AC4AC547-FEFD-5D11-10A9-E628ACEA12B0}"/>
              </a:ext>
            </a:extLst>
          </p:cNvPr>
          <p:cNvSpPr>
            <a:spLocks noGrp="1"/>
          </p:cNvSpPr>
          <p:nvPr>
            <p:ph sz="half" idx="1"/>
          </p:nvPr>
        </p:nvSpPr>
        <p:spPr>
          <a:xfrm>
            <a:off x="431801" y="4208127"/>
            <a:ext cx="3624962" cy="300815"/>
          </a:xfrm>
        </p:spPr>
        <p:txBody>
          <a:bodyPr/>
          <a:lstStyle/>
          <a:p>
            <a:r>
              <a:rPr lang="fr-CH" b="1" dirty="0"/>
              <a:t>Éteindre</a:t>
            </a:r>
          </a:p>
        </p:txBody>
      </p:sp>
      <p:sp>
        <p:nvSpPr>
          <p:cNvPr id="26" name="Inhaltsplatzhalter 2">
            <a:extLst>
              <a:ext uri="{FF2B5EF4-FFF2-40B4-BE49-F238E27FC236}">
                <a16:creationId xmlns:a16="http://schemas.microsoft.com/office/drawing/2014/main" id="{AC4AC547-FEFD-5D11-10A9-E628ACEA12B0}"/>
              </a:ext>
            </a:extLst>
          </p:cNvPr>
          <p:cNvSpPr>
            <a:spLocks noGrp="1"/>
          </p:cNvSpPr>
          <p:nvPr>
            <p:ph sz="half" idx="1"/>
          </p:nvPr>
        </p:nvSpPr>
        <p:spPr>
          <a:xfrm>
            <a:off x="5219867" y="1444010"/>
            <a:ext cx="3624962" cy="300815"/>
          </a:xfrm>
        </p:spPr>
        <p:txBody>
          <a:bodyPr/>
          <a:lstStyle/>
          <a:p>
            <a:r>
              <a:rPr lang="fr-CH" b="1" dirty="0"/>
              <a:t>Aide (en général)</a:t>
            </a:r>
          </a:p>
        </p:txBody>
      </p:sp>
      <p:sp>
        <p:nvSpPr>
          <p:cNvPr id="27" name="Inhaltsplatzhalter 2">
            <a:extLst>
              <a:ext uri="{FF2B5EF4-FFF2-40B4-BE49-F238E27FC236}">
                <a16:creationId xmlns:a16="http://schemas.microsoft.com/office/drawing/2014/main" id="{AC4AC547-FEFD-5D11-10A9-E628ACEA12B0}"/>
              </a:ext>
            </a:extLst>
          </p:cNvPr>
          <p:cNvSpPr>
            <a:spLocks noGrp="1"/>
          </p:cNvSpPr>
          <p:nvPr>
            <p:ph sz="half" idx="1"/>
          </p:nvPr>
        </p:nvSpPr>
        <p:spPr>
          <a:xfrm>
            <a:off x="5201890" y="4208127"/>
            <a:ext cx="3624962" cy="300815"/>
          </a:xfrm>
        </p:spPr>
        <p:txBody>
          <a:bodyPr/>
          <a:lstStyle/>
          <a:p>
            <a:r>
              <a:rPr lang="fr-CH" b="1" dirty="0"/>
              <a:t>Sauver</a:t>
            </a:r>
          </a:p>
        </p:txBody>
      </p:sp>
    </p:spTree>
    <p:extLst>
      <p:ext uri="{BB962C8B-B14F-4D97-AF65-F5344CB8AC3E}">
        <p14:creationId xmlns:p14="http://schemas.microsoft.com/office/powerpoint/2010/main" val="379306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a:extLst>
              <a:ext uri="{FF2B5EF4-FFF2-40B4-BE49-F238E27FC236}">
                <a16:creationId xmlns:a16="http://schemas.microsoft.com/office/drawing/2014/main" id="{E998E04F-C4A8-2450-C4EB-EFDEFF05D1E5}"/>
              </a:ext>
            </a:extLst>
          </p:cNvPr>
          <p:cNvSpPr>
            <a:spLocks noGrp="1"/>
          </p:cNvSpPr>
          <p:nvPr>
            <p:ph type="body" sz="quarter" idx="10"/>
          </p:nvPr>
        </p:nvSpPr>
        <p:spPr/>
        <p:txBody>
          <a:bodyPr/>
          <a:lstStyle/>
          <a:p>
            <a:r>
              <a:rPr lang="de-CH" noProof="0" dirty="0"/>
              <a:t>4.4</a:t>
            </a:r>
          </a:p>
        </p:txBody>
      </p:sp>
      <p:sp>
        <p:nvSpPr>
          <p:cNvPr id="2" name="Fußzeilenplatzhalter 1">
            <a:extLst>
              <a:ext uri="{FF2B5EF4-FFF2-40B4-BE49-F238E27FC236}">
                <a16:creationId xmlns:a16="http://schemas.microsoft.com/office/drawing/2014/main" id="{EE292915-A05C-A891-582B-7B1EBBF50622}"/>
              </a:ext>
            </a:extLst>
          </p:cNvPr>
          <p:cNvSpPr>
            <a:spLocks noGrp="1"/>
          </p:cNvSpPr>
          <p:nvPr>
            <p:ph type="ftr" sz="quarter" idx="12"/>
          </p:nvPr>
        </p:nvSpPr>
        <p:spPr/>
        <p:txBody>
          <a:bodyPr/>
          <a:lstStyle/>
          <a:p>
            <a:r>
              <a:rPr lang="de-DE" noProof="0"/>
              <a:t>Version août 2023</a:t>
            </a:r>
            <a:endParaRPr lang="de-CH" noProof="0" dirty="0"/>
          </a:p>
        </p:txBody>
      </p:sp>
      <p:sp>
        <p:nvSpPr>
          <p:cNvPr id="5" name="Foliennummernplatzhalter 4">
            <a:extLst>
              <a:ext uri="{FF2B5EF4-FFF2-40B4-BE49-F238E27FC236}">
                <a16:creationId xmlns:a16="http://schemas.microsoft.com/office/drawing/2014/main" id="{41635181-0262-043A-3955-8A11495F5F11}"/>
              </a:ext>
            </a:extLst>
          </p:cNvPr>
          <p:cNvSpPr>
            <a:spLocks noGrp="1"/>
          </p:cNvSpPr>
          <p:nvPr>
            <p:ph type="sldNum" sz="quarter" idx="13"/>
          </p:nvPr>
        </p:nvSpPr>
        <p:spPr/>
        <p:txBody>
          <a:bodyPr/>
          <a:lstStyle/>
          <a:p>
            <a:fld id="{442AD375-037F-43D0-B059-5172DA06796A}" type="slidenum">
              <a:rPr lang="de-CH" smtClean="0"/>
              <a:pPr/>
              <a:t>22</a:t>
            </a:fld>
            <a:endParaRPr lang="de-CH" dirty="0"/>
          </a:p>
        </p:txBody>
      </p:sp>
      <p:sp>
        <p:nvSpPr>
          <p:cNvPr id="6" name="Titel 5">
            <a:extLst>
              <a:ext uri="{FF2B5EF4-FFF2-40B4-BE49-F238E27FC236}">
                <a16:creationId xmlns:a16="http://schemas.microsoft.com/office/drawing/2014/main" id="{3DC89DB9-4F45-D689-4827-A7CABEC6104A}"/>
              </a:ext>
            </a:extLst>
          </p:cNvPr>
          <p:cNvSpPr>
            <a:spLocks noGrp="1"/>
          </p:cNvSpPr>
          <p:nvPr>
            <p:ph type="title"/>
          </p:nvPr>
        </p:nvSpPr>
        <p:spPr/>
        <p:txBody>
          <a:bodyPr/>
          <a:lstStyle/>
          <a:p>
            <a:r>
              <a:rPr lang="fr-CH" dirty="0"/>
              <a:t>Voies d’évacuation</a:t>
            </a:r>
          </a:p>
        </p:txBody>
      </p:sp>
      <p:sp>
        <p:nvSpPr>
          <p:cNvPr id="4" name="Textplatzhalter 3"/>
          <p:cNvSpPr>
            <a:spLocks noGrp="1"/>
          </p:cNvSpPr>
          <p:nvPr>
            <p:ph type="body" sz="quarter" idx="14"/>
          </p:nvPr>
        </p:nvSpPr>
        <p:spPr/>
        <p:txBody>
          <a:bodyPr/>
          <a:lstStyle/>
          <a:p>
            <a:r>
              <a:rPr lang="de-DE" dirty="0"/>
              <a:t>4.4</a:t>
            </a:r>
            <a:endParaRPr lang="de-CH" dirty="0"/>
          </a:p>
        </p:txBody>
      </p:sp>
      <p:pic>
        <p:nvPicPr>
          <p:cNvPr id="11" name="Grafik 10">
            <a:extLst>
              <a:ext uri="{FF2B5EF4-FFF2-40B4-BE49-F238E27FC236}">
                <a16:creationId xmlns:a16="http://schemas.microsoft.com/office/drawing/2014/main" id="{B012146F-C29E-7E61-D164-24D801E44A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14852" y="2206303"/>
            <a:ext cx="3087571" cy="3087571"/>
          </a:xfrm>
          <a:prstGeom prst="rect">
            <a:avLst/>
          </a:prstGeom>
        </p:spPr>
      </p:pic>
      <p:grpSp>
        <p:nvGrpSpPr>
          <p:cNvPr id="12" name="Gruppieren 11">
            <a:extLst>
              <a:ext uri="{FF2B5EF4-FFF2-40B4-BE49-F238E27FC236}">
                <a16:creationId xmlns:a16="http://schemas.microsoft.com/office/drawing/2014/main" id="{D7E723BF-36E1-C73B-8E4A-479E363E84D2}"/>
              </a:ext>
            </a:extLst>
          </p:cNvPr>
          <p:cNvGrpSpPr/>
          <p:nvPr/>
        </p:nvGrpSpPr>
        <p:grpSpPr>
          <a:xfrm>
            <a:off x="4400277" y="1468215"/>
            <a:ext cx="660400" cy="652463"/>
            <a:chOff x="3097264" y="1470596"/>
            <a:chExt cx="660400" cy="652463"/>
          </a:xfrm>
          <a:solidFill>
            <a:schemeClr val="accent2"/>
          </a:solidFill>
        </p:grpSpPr>
        <p:sp>
          <p:nvSpPr>
            <p:cNvPr id="13" name="Freeform 56">
              <a:extLst>
                <a:ext uri="{FF2B5EF4-FFF2-40B4-BE49-F238E27FC236}">
                  <a16:creationId xmlns:a16="http://schemas.microsoft.com/office/drawing/2014/main" id="{B29954E8-BE79-7A00-E915-FB0358B841BA}"/>
                </a:ext>
              </a:extLst>
            </p:cNvPr>
            <p:cNvSpPr>
              <a:spLocks/>
            </p:cNvSpPr>
            <p:nvPr/>
          </p:nvSpPr>
          <p:spPr bwMode="auto">
            <a:xfrm>
              <a:off x="3097264" y="1778571"/>
              <a:ext cx="238125" cy="34925"/>
            </a:xfrm>
            <a:custGeom>
              <a:avLst/>
              <a:gdLst>
                <a:gd name="T0" fmla="*/ 243 w 250"/>
                <a:gd name="T1" fmla="*/ 0 h 37"/>
                <a:gd name="T2" fmla="*/ 243 w 250"/>
                <a:gd name="T3" fmla="*/ 0 h 37"/>
                <a:gd name="T4" fmla="*/ 7 w 250"/>
                <a:gd name="T5" fmla="*/ 0 h 37"/>
                <a:gd name="T6" fmla="*/ 0 w 250"/>
                <a:gd name="T7" fmla="*/ 37 h 37"/>
                <a:gd name="T8" fmla="*/ 250 w 250"/>
                <a:gd name="T9" fmla="*/ 30 h 37"/>
                <a:gd name="T10" fmla="*/ 243 w 250"/>
                <a:gd name="T11" fmla="*/ 0 h 37"/>
              </a:gdLst>
              <a:ahLst/>
              <a:cxnLst>
                <a:cxn ang="0">
                  <a:pos x="T0" y="T1"/>
                </a:cxn>
                <a:cxn ang="0">
                  <a:pos x="T2" y="T3"/>
                </a:cxn>
                <a:cxn ang="0">
                  <a:pos x="T4" y="T5"/>
                </a:cxn>
                <a:cxn ang="0">
                  <a:pos x="T6" y="T7"/>
                </a:cxn>
                <a:cxn ang="0">
                  <a:pos x="T8" y="T9"/>
                </a:cxn>
                <a:cxn ang="0">
                  <a:pos x="T10" y="T11"/>
                </a:cxn>
              </a:cxnLst>
              <a:rect l="0" t="0" r="r" b="b"/>
              <a:pathLst>
                <a:path w="250" h="37">
                  <a:moveTo>
                    <a:pt x="243" y="0"/>
                  </a:moveTo>
                  <a:lnTo>
                    <a:pt x="243" y="0"/>
                  </a:lnTo>
                  <a:lnTo>
                    <a:pt x="7" y="0"/>
                  </a:lnTo>
                  <a:lnTo>
                    <a:pt x="0" y="37"/>
                  </a:lnTo>
                  <a:lnTo>
                    <a:pt x="250" y="30"/>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4" name="Freeform 57">
              <a:extLst>
                <a:ext uri="{FF2B5EF4-FFF2-40B4-BE49-F238E27FC236}">
                  <a16:creationId xmlns:a16="http://schemas.microsoft.com/office/drawing/2014/main" id="{3B08D80A-5698-F6ED-2FEB-541DF0730026}"/>
                </a:ext>
              </a:extLst>
            </p:cNvPr>
            <p:cNvSpPr>
              <a:spLocks/>
            </p:cNvSpPr>
            <p:nvPr/>
          </p:nvSpPr>
          <p:spPr bwMode="auto">
            <a:xfrm>
              <a:off x="3506839" y="1780159"/>
              <a:ext cx="250825" cy="41275"/>
            </a:xfrm>
            <a:custGeom>
              <a:avLst/>
              <a:gdLst>
                <a:gd name="T0" fmla="*/ 243 w 264"/>
                <a:gd name="T1" fmla="*/ 0 h 42"/>
                <a:gd name="T2" fmla="*/ 243 w 264"/>
                <a:gd name="T3" fmla="*/ 0 h 42"/>
                <a:gd name="T4" fmla="*/ 7 w 264"/>
                <a:gd name="T5" fmla="*/ 0 h 42"/>
                <a:gd name="T6" fmla="*/ 0 w 264"/>
                <a:gd name="T7" fmla="*/ 37 h 42"/>
                <a:gd name="T8" fmla="*/ 250 w 264"/>
                <a:gd name="T9" fmla="*/ 30 h 42"/>
                <a:gd name="T10" fmla="*/ 243 w 264"/>
                <a:gd name="T11" fmla="*/ 0 h 42"/>
              </a:gdLst>
              <a:ahLst/>
              <a:cxnLst>
                <a:cxn ang="0">
                  <a:pos x="T0" y="T1"/>
                </a:cxn>
                <a:cxn ang="0">
                  <a:pos x="T2" y="T3"/>
                </a:cxn>
                <a:cxn ang="0">
                  <a:pos x="T4" y="T5"/>
                </a:cxn>
                <a:cxn ang="0">
                  <a:pos x="T6" y="T7"/>
                </a:cxn>
                <a:cxn ang="0">
                  <a:pos x="T8" y="T9"/>
                </a:cxn>
                <a:cxn ang="0">
                  <a:pos x="T10" y="T11"/>
                </a:cxn>
              </a:cxnLst>
              <a:rect l="0" t="0" r="r" b="b"/>
              <a:pathLst>
                <a:path w="264" h="42">
                  <a:moveTo>
                    <a:pt x="243" y="0"/>
                  </a:moveTo>
                  <a:lnTo>
                    <a:pt x="243" y="0"/>
                  </a:lnTo>
                  <a:lnTo>
                    <a:pt x="7" y="0"/>
                  </a:lnTo>
                  <a:lnTo>
                    <a:pt x="0" y="37"/>
                  </a:lnTo>
                  <a:cubicBezTo>
                    <a:pt x="0" y="37"/>
                    <a:pt x="235" y="42"/>
                    <a:pt x="250" y="30"/>
                  </a:cubicBezTo>
                  <a:cubicBezTo>
                    <a:pt x="264" y="18"/>
                    <a:pt x="243" y="0"/>
                    <a:pt x="24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5" name="Freeform 58">
              <a:extLst>
                <a:ext uri="{FF2B5EF4-FFF2-40B4-BE49-F238E27FC236}">
                  <a16:creationId xmlns:a16="http://schemas.microsoft.com/office/drawing/2014/main" id="{B066963D-629B-4D0D-1F41-816608EE0EFD}"/>
                </a:ext>
              </a:extLst>
            </p:cNvPr>
            <p:cNvSpPr>
              <a:spLocks/>
            </p:cNvSpPr>
            <p:nvPr/>
          </p:nvSpPr>
          <p:spPr bwMode="auto">
            <a:xfrm>
              <a:off x="3397301" y="1888109"/>
              <a:ext cx="39688" cy="234950"/>
            </a:xfrm>
            <a:custGeom>
              <a:avLst/>
              <a:gdLst>
                <a:gd name="T0" fmla="*/ 0 w 41"/>
                <a:gd name="T1" fmla="*/ 0 h 247"/>
                <a:gd name="T2" fmla="*/ 0 w 41"/>
                <a:gd name="T3" fmla="*/ 0 h 247"/>
                <a:gd name="T4" fmla="*/ 0 w 41"/>
                <a:gd name="T5" fmla="*/ 247 h 247"/>
                <a:gd name="T6" fmla="*/ 41 w 41"/>
                <a:gd name="T7" fmla="*/ 240 h 247"/>
                <a:gd name="T8" fmla="*/ 34 w 41"/>
                <a:gd name="T9" fmla="*/ 14 h 247"/>
                <a:gd name="T10" fmla="*/ 0 w 41"/>
                <a:gd name="T11" fmla="*/ 0 h 247"/>
              </a:gdLst>
              <a:ahLst/>
              <a:cxnLst>
                <a:cxn ang="0">
                  <a:pos x="T0" y="T1"/>
                </a:cxn>
                <a:cxn ang="0">
                  <a:pos x="T2" y="T3"/>
                </a:cxn>
                <a:cxn ang="0">
                  <a:pos x="T4" y="T5"/>
                </a:cxn>
                <a:cxn ang="0">
                  <a:pos x="T6" y="T7"/>
                </a:cxn>
                <a:cxn ang="0">
                  <a:pos x="T8" y="T9"/>
                </a:cxn>
                <a:cxn ang="0">
                  <a:pos x="T10" y="T11"/>
                </a:cxn>
              </a:cxnLst>
              <a:rect l="0" t="0" r="r" b="b"/>
              <a:pathLst>
                <a:path w="41" h="247">
                  <a:moveTo>
                    <a:pt x="0" y="0"/>
                  </a:moveTo>
                  <a:lnTo>
                    <a:pt x="0" y="0"/>
                  </a:lnTo>
                  <a:lnTo>
                    <a:pt x="0" y="247"/>
                  </a:lnTo>
                  <a:lnTo>
                    <a:pt x="41" y="240"/>
                  </a:lnTo>
                  <a:lnTo>
                    <a:pt x="34" y="14"/>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6" name="Freeform 59">
              <a:extLst>
                <a:ext uri="{FF2B5EF4-FFF2-40B4-BE49-F238E27FC236}">
                  <a16:creationId xmlns:a16="http://schemas.microsoft.com/office/drawing/2014/main" id="{95027AF3-9B60-FFEB-7933-3E95350482B0}"/>
                </a:ext>
              </a:extLst>
            </p:cNvPr>
            <p:cNvSpPr>
              <a:spLocks/>
            </p:cNvSpPr>
            <p:nvPr/>
          </p:nvSpPr>
          <p:spPr bwMode="auto">
            <a:xfrm>
              <a:off x="3390951" y="1470596"/>
              <a:ext cx="53975" cy="252413"/>
            </a:xfrm>
            <a:custGeom>
              <a:avLst/>
              <a:gdLst>
                <a:gd name="T0" fmla="*/ 28 w 56"/>
                <a:gd name="T1" fmla="*/ 262 h 265"/>
                <a:gd name="T2" fmla="*/ 28 w 56"/>
                <a:gd name="T3" fmla="*/ 262 h 265"/>
                <a:gd name="T4" fmla="*/ 22 w 56"/>
                <a:gd name="T5" fmla="*/ 255 h 265"/>
                <a:gd name="T6" fmla="*/ 0 w 56"/>
                <a:gd name="T7" fmla="*/ 17 h 265"/>
                <a:gd name="T8" fmla="*/ 56 w 56"/>
                <a:gd name="T9" fmla="*/ 12 h 265"/>
                <a:gd name="T10" fmla="*/ 52 w 56"/>
                <a:gd name="T11" fmla="*/ 261 h 265"/>
                <a:gd name="T12" fmla="*/ 28 w 56"/>
                <a:gd name="T13" fmla="*/ 262 h 265"/>
              </a:gdLst>
              <a:ahLst/>
              <a:cxnLst>
                <a:cxn ang="0">
                  <a:pos x="T0" y="T1"/>
                </a:cxn>
                <a:cxn ang="0">
                  <a:pos x="T2" y="T3"/>
                </a:cxn>
                <a:cxn ang="0">
                  <a:pos x="T4" y="T5"/>
                </a:cxn>
                <a:cxn ang="0">
                  <a:pos x="T6" y="T7"/>
                </a:cxn>
                <a:cxn ang="0">
                  <a:pos x="T8" y="T9"/>
                </a:cxn>
                <a:cxn ang="0">
                  <a:pos x="T10" y="T11"/>
                </a:cxn>
                <a:cxn ang="0">
                  <a:pos x="T12" y="T13"/>
                </a:cxn>
              </a:cxnLst>
              <a:rect l="0" t="0" r="r" b="b"/>
              <a:pathLst>
                <a:path w="56" h="265">
                  <a:moveTo>
                    <a:pt x="28" y="262"/>
                  </a:moveTo>
                  <a:lnTo>
                    <a:pt x="28" y="262"/>
                  </a:lnTo>
                  <a:cubicBezTo>
                    <a:pt x="25" y="262"/>
                    <a:pt x="22" y="259"/>
                    <a:pt x="22" y="255"/>
                  </a:cubicBezTo>
                  <a:cubicBezTo>
                    <a:pt x="22" y="255"/>
                    <a:pt x="8" y="76"/>
                    <a:pt x="0" y="17"/>
                  </a:cubicBezTo>
                  <a:cubicBezTo>
                    <a:pt x="0" y="17"/>
                    <a:pt x="56" y="0"/>
                    <a:pt x="56" y="12"/>
                  </a:cubicBezTo>
                  <a:lnTo>
                    <a:pt x="52" y="261"/>
                  </a:lnTo>
                  <a:cubicBezTo>
                    <a:pt x="52" y="265"/>
                    <a:pt x="28" y="262"/>
                    <a:pt x="28" y="26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grpSp>
        <p:nvGrpSpPr>
          <p:cNvPr id="17" name="Gruppieren 16">
            <a:extLst>
              <a:ext uri="{FF2B5EF4-FFF2-40B4-BE49-F238E27FC236}">
                <a16:creationId xmlns:a16="http://schemas.microsoft.com/office/drawing/2014/main" id="{3F9E1623-9E2D-612D-3C2C-1BA3A0023F72}"/>
              </a:ext>
            </a:extLst>
          </p:cNvPr>
          <p:cNvGrpSpPr/>
          <p:nvPr/>
        </p:nvGrpSpPr>
        <p:grpSpPr>
          <a:xfrm>
            <a:off x="5545015" y="2457094"/>
            <a:ext cx="334963" cy="333375"/>
            <a:chOff x="4189464" y="2386584"/>
            <a:chExt cx="334963" cy="333375"/>
          </a:xfrm>
          <a:solidFill>
            <a:schemeClr val="accent4"/>
          </a:solidFill>
        </p:grpSpPr>
        <p:sp>
          <p:nvSpPr>
            <p:cNvPr id="18" name="Freeform 60">
              <a:extLst>
                <a:ext uri="{FF2B5EF4-FFF2-40B4-BE49-F238E27FC236}">
                  <a16:creationId xmlns:a16="http://schemas.microsoft.com/office/drawing/2014/main" id="{6218708C-A0ED-4D72-D878-5274A3E3F7C9}"/>
                </a:ext>
              </a:extLst>
            </p:cNvPr>
            <p:cNvSpPr>
              <a:spLocks/>
            </p:cNvSpPr>
            <p:nvPr/>
          </p:nvSpPr>
          <p:spPr bwMode="auto">
            <a:xfrm>
              <a:off x="4189464" y="2543746"/>
              <a:ext cx="120650" cy="17463"/>
            </a:xfrm>
            <a:custGeom>
              <a:avLst/>
              <a:gdLst>
                <a:gd name="T0" fmla="*/ 123 w 127"/>
                <a:gd name="T1" fmla="*/ 0 h 19"/>
                <a:gd name="T2" fmla="*/ 123 w 127"/>
                <a:gd name="T3" fmla="*/ 0 h 19"/>
                <a:gd name="T4" fmla="*/ 3 w 127"/>
                <a:gd name="T5" fmla="*/ 0 h 19"/>
                <a:gd name="T6" fmla="*/ 0 w 127"/>
                <a:gd name="T7" fmla="*/ 19 h 19"/>
                <a:gd name="T8" fmla="*/ 127 w 127"/>
                <a:gd name="T9" fmla="*/ 16 h 19"/>
                <a:gd name="T10" fmla="*/ 123 w 127"/>
                <a:gd name="T11" fmla="*/ 0 h 19"/>
              </a:gdLst>
              <a:ahLst/>
              <a:cxnLst>
                <a:cxn ang="0">
                  <a:pos x="T0" y="T1"/>
                </a:cxn>
                <a:cxn ang="0">
                  <a:pos x="T2" y="T3"/>
                </a:cxn>
                <a:cxn ang="0">
                  <a:pos x="T4" y="T5"/>
                </a:cxn>
                <a:cxn ang="0">
                  <a:pos x="T6" y="T7"/>
                </a:cxn>
                <a:cxn ang="0">
                  <a:pos x="T8" y="T9"/>
                </a:cxn>
                <a:cxn ang="0">
                  <a:pos x="T10" y="T11"/>
                </a:cxn>
              </a:cxnLst>
              <a:rect l="0" t="0" r="r" b="b"/>
              <a:pathLst>
                <a:path w="127" h="19">
                  <a:moveTo>
                    <a:pt x="123" y="0"/>
                  </a:moveTo>
                  <a:lnTo>
                    <a:pt x="123" y="0"/>
                  </a:lnTo>
                  <a:lnTo>
                    <a:pt x="3" y="0"/>
                  </a:lnTo>
                  <a:lnTo>
                    <a:pt x="0" y="19"/>
                  </a:lnTo>
                  <a:lnTo>
                    <a:pt x="127" y="16"/>
                  </a:lnTo>
                  <a:lnTo>
                    <a:pt x="1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9" name="Freeform 61">
              <a:extLst>
                <a:ext uri="{FF2B5EF4-FFF2-40B4-BE49-F238E27FC236}">
                  <a16:creationId xmlns:a16="http://schemas.microsoft.com/office/drawing/2014/main" id="{030CBDBA-F083-4E51-6D93-973EE032134D}"/>
                </a:ext>
              </a:extLst>
            </p:cNvPr>
            <p:cNvSpPr>
              <a:spLocks/>
            </p:cNvSpPr>
            <p:nvPr/>
          </p:nvSpPr>
          <p:spPr bwMode="auto">
            <a:xfrm>
              <a:off x="4395839" y="2545334"/>
              <a:ext cx="128588" cy="20638"/>
            </a:xfrm>
            <a:custGeom>
              <a:avLst/>
              <a:gdLst>
                <a:gd name="T0" fmla="*/ 124 w 135"/>
                <a:gd name="T1" fmla="*/ 0 h 22"/>
                <a:gd name="T2" fmla="*/ 124 w 135"/>
                <a:gd name="T3" fmla="*/ 0 h 22"/>
                <a:gd name="T4" fmla="*/ 4 w 135"/>
                <a:gd name="T5" fmla="*/ 0 h 22"/>
                <a:gd name="T6" fmla="*/ 0 w 135"/>
                <a:gd name="T7" fmla="*/ 19 h 22"/>
                <a:gd name="T8" fmla="*/ 127 w 135"/>
                <a:gd name="T9" fmla="*/ 16 h 22"/>
                <a:gd name="T10" fmla="*/ 124 w 135"/>
                <a:gd name="T11" fmla="*/ 0 h 22"/>
              </a:gdLst>
              <a:ahLst/>
              <a:cxnLst>
                <a:cxn ang="0">
                  <a:pos x="T0" y="T1"/>
                </a:cxn>
                <a:cxn ang="0">
                  <a:pos x="T2" y="T3"/>
                </a:cxn>
                <a:cxn ang="0">
                  <a:pos x="T4" y="T5"/>
                </a:cxn>
                <a:cxn ang="0">
                  <a:pos x="T6" y="T7"/>
                </a:cxn>
                <a:cxn ang="0">
                  <a:pos x="T8" y="T9"/>
                </a:cxn>
                <a:cxn ang="0">
                  <a:pos x="T10" y="T11"/>
                </a:cxn>
              </a:cxnLst>
              <a:rect l="0" t="0" r="r" b="b"/>
              <a:pathLst>
                <a:path w="135" h="22">
                  <a:moveTo>
                    <a:pt x="124" y="0"/>
                  </a:moveTo>
                  <a:lnTo>
                    <a:pt x="124" y="0"/>
                  </a:lnTo>
                  <a:lnTo>
                    <a:pt x="4" y="0"/>
                  </a:lnTo>
                  <a:lnTo>
                    <a:pt x="0" y="19"/>
                  </a:lnTo>
                  <a:cubicBezTo>
                    <a:pt x="0" y="19"/>
                    <a:pt x="120" y="22"/>
                    <a:pt x="127" y="16"/>
                  </a:cubicBezTo>
                  <a:cubicBezTo>
                    <a:pt x="135" y="10"/>
                    <a:pt x="124" y="0"/>
                    <a:pt x="1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0" name="Freeform 62">
              <a:extLst>
                <a:ext uri="{FF2B5EF4-FFF2-40B4-BE49-F238E27FC236}">
                  <a16:creationId xmlns:a16="http://schemas.microsoft.com/office/drawing/2014/main" id="{D67ECFAB-8899-CEEA-1E6A-FAEC3188C0DC}"/>
                </a:ext>
              </a:extLst>
            </p:cNvPr>
            <p:cNvSpPr>
              <a:spLocks/>
            </p:cNvSpPr>
            <p:nvPr/>
          </p:nvSpPr>
          <p:spPr bwMode="auto">
            <a:xfrm>
              <a:off x="4341864" y="2599309"/>
              <a:ext cx="19050" cy="120650"/>
            </a:xfrm>
            <a:custGeom>
              <a:avLst/>
              <a:gdLst>
                <a:gd name="T0" fmla="*/ 0 w 20"/>
                <a:gd name="T1" fmla="*/ 0 h 126"/>
                <a:gd name="T2" fmla="*/ 0 w 20"/>
                <a:gd name="T3" fmla="*/ 0 h 126"/>
                <a:gd name="T4" fmla="*/ 0 w 20"/>
                <a:gd name="T5" fmla="*/ 126 h 126"/>
                <a:gd name="T6" fmla="*/ 20 w 20"/>
                <a:gd name="T7" fmla="*/ 122 h 126"/>
                <a:gd name="T8" fmla="*/ 17 w 20"/>
                <a:gd name="T9" fmla="*/ 7 h 126"/>
                <a:gd name="T10" fmla="*/ 0 w 20"/>
                <a:gd name="T11" fmla="*/ 0 h 126"/>
              </a:gdLst>
              <a:ahLst/>
              <a:cxnLst>
                <a:cxn ang="0">
                  <a:pos x="T0" y="T1"/>
                </a:cxn>
                <a:cxn ang="0">
                  <a:pos x="T2" y="T3"/>
                </a:cxn>
                <a:cxn ang="0">
                  <a:pos x="T4" y="T5"/>
                </a:cxn>
                <a:cxn ang="0">
                  <a:pos x="T6" y="T7"/>
                </a:cxn>
                <a:cxn ang="0">
                  <a:pos x="T8" y="T9"/>
                </a:cxn>
                <a:cxn ang="0">
                  <a:pos x="T10" y="T11"/>
                </a:cxn>
              </a:cxnLst>
              <a:rect l="0" t="0" r="r" b="b"/>
              <a:pathLst>
                <a:path w="20" h="126">
                  <a:moveTo>
                    <a:pt x="0" y="0"/>
                  </a:moveTo>
                  <a:lnTo>
                    <a:pt x="0" y="0"/>
                  </a:lnTo>
                  <a:lnTo>
                    <a:pt x="0" y="126"/>
                  </a:lnTo>
                  <a:lnTo>
                    <a:pt x="20" y="122"/>
                  </a:lnTo>
                  <a:lnTo>
                    <a:pt x="17" y="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1" name="Freeform 63">
              <a:extLst>
                <a:ext uri="{FF2B5EF4-FFF2-40B4-BE49-F238E27FC236}">
                  <a16:creationId xmlns:a16="http://schemas.microsoft.com/office/drawing/2014/main" id="{DE44034C-01F5-F5E9-2428-2478899FBDFC}"/>
                </a:ext>
              </a:extLst>
            </p:cNvPr>
            <p:cNvSpPr>
              <a:spLocks/>
            </p:cNvSpPr>
            <p:nvPr/>
          </p:nvSpPr>
          <p:spPr bwMode="auto">
            <a:xfrm>
              <a:off x="4338689" y="2386584"/>
              <a:ext cx="25400" cy="130175"/>
            </a:xfrm>
            <a:custGeom>
              <a:avLst/>
              <a:gdLst>
                <a:gd name="T0" fmla="*/ 14 w 28"/>
                <a:gd name="T1" fmla="*/ 133 h 135"/>
                <a:gd name="T2" fmla="*/ 14 w 28"/>
                <a:gd name="T3" fmla="*/ 133 h 135"/>
                <a:gd name="T4" fmla="*/ 11 w 28"/>
                <a:gd name="T5" fmla="*/ 130 h 135"/>
                <a:gd name="T6" fmla="*/ 0 w 28"/>
                <a:gd name="T7" fmla="*/ 9 h 135"/>
                <a:gd name="T8" fmla="*/ 28 w 28"/>
                <a:gd name="T9" fmla="*/ 6 h 135"/>
                <a:gd name="T10" fmla="*/ 26 w 28"/>
                <a:gd name="T11" fmla="*/ 133 h 135"/>
                <a:gd name="T12" fmla="*/ 14 w 28"/>
                <a:gd name="T13" fmla="*/ 133 h 135"/>
              </a:gdLst>
              <a:ahLst/>
              <a:cxnLst>
                <a:cxn ang="0">
                  <a:pos x="T0" y="T1"/>
                </a:cxn>
                <a:cxn ang="0">
                  <a:pos x="T2" y="T3"/>
                </a:cxn>
                <a:cxn ang="0">
                  <a:pos x="T4" y="T5"/>
                </a:cxn>
                <a:cxn ang="0">
                  <a:pos x="T6" y="T7"/>
                </a:cxn>
                <a:cxn ang="0">
                  <a:pos x="T8" y="T9"/>
                </a:cxn>
                <a:cxn ang="0">
                  <a:pos x="T10" y="T11"/>
                </a:cxn>
                <a:cxn ang="0">
                  <a:pos x="T12" y="T13"/>
                </a:cxn>
              </a:cxnLst>
              <a:rect l="0" t="0" r="r" b="b"/>
              <a:pathLst>
                <a:path w="28" h="135">
                  <a:moveTo>
                    <a:pt x="14" y="133"/>
                  </a:moveTo>
                  <a:lnTo>
                    <a:pt x="14" y="133"/>
                  </a:lnTo>
                  <a:cubicBezTo>
                    <a:pt x="13" y="133"/>
                    <a:pt x="11" y="132"/>
                    <a:pt x="11" y="130"/>
                  </a:cubicBezTo>
                  <a:cubicBezTo>
                    <a:pt x="11" y="130"/>
                    <a:pt x="4" y="39"/>
                    <a:pt x="0" y="9"/>
                  </a:cubicBezTo>
                  <a:cubicBezTo>
                    <a:pt x="0" y="9"/>
                    <a:pt x="28" y="0"/>
                    <a:pt x="28" y="6"/>
                  </a:cubicBezTo>
                  <a:lnTo>
                    <a:pt x="26" y="133"/>
                  </a:lnTo>
                  <a:cubicBezTo>
                    <a:pt x="26" y="135"/>
                    <a:pt x="14" y="133"/>
                    <a:pt x="14" y="13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grpSp>
        <p:nvGrpSpPr>
          <p:cNvPr id="22" name="Gruppieren 21">
            <a:extLst>
              <a:ext uri="{FF2B5EF4-FFF2-40B4-BE49-F238E27FC236}">
                <a16:creationId xmlns:a16="http://schemas.microsoft.com/office/drawing/2014/main" id="{95CAEB2C-120A-8805-E85B-4F9649C6A536}"/>
              </a:ext>
            </a:extLst>
          </p:cNvPr>
          <p:cNvGrpSpPr/>
          <p:nvPr/>
        </p:nvGrpSpPr>
        <p:grpSpPr>
          <a:xfrm>
            <a:off x="5713017" y="1278004"/>
            <a:ext cx="358775" cy="344488"/>
            <a:chOff x="4237089" y="1076896"/>
            <a:chExt cx="358775" cy="344488"/>
          </a:xfrm>
          <a:solidFill>
            <a:schemeClr val="accent2">
              <a:alpha val="80000"/>
            </a:schemeClr>
          </a:solidFill>
        </p:grpSpPr>
        <p:sp>
          <p:nvSpPr>
            <p:cNvPr id="23" name="Freeform 68">
              <a:extLst>
                <a:ext uri="{FF2B5EF4-FFF2-40B4-BE49-F238E27FC236}">
                  <a16:creationId xmlns:a16="http://schemas.microsoft.com/office/drawing/2014/main" id="{36186CDE-3CDD-C402-887A-B73F82A1281B}"/>
                </a:ext>
              </a:extLst>
            </p:cNvPr>
            <p:cNvSpPr>
              <a:spLocks/>
            </p:cNvSpPr>
            <p:nvPr/>
          </p:nvSpPr>
          <p:spPr bwMode="auto">
            <a:xfrm>
              <a:off x="4237089" y="1240409"/>
              <a:ext cx="130175" cy="19050"/>
            </a:xfrm>
            <a:custGeom>
              <a:avLst/>
              <a:gdLst>
                <a:gd name="T0" fmla="*/ 132 w 136"/>
                <a:gd name="T1" fmla="*/ 0 h 20"/>
                <a:gd name="T2" fmla="*/ 132 w 136"/>
                <a:gd name="T3" fmla="*/ 0 h 20"/>
                <a:gd name="T4" fmla="*/ 4 w 136"/>
                <a:gd name="T5" fmla="*/ 0 h 20"/>
                <a:gd name="T6" fmla="*/ 0 w 136"/>
                <a:gd name="T7" fmla="*/ 20 h 20"/>
                <a:gd name="T8" fmla="*/ 136 w 136"/>
                <a:gd name="T9" fmla="*/ 16 h 20"/>
                <a:gd name="T10" fmla="*/ 132 w 136"/>
                <a:gd name="T11" fmla="*/ 0 h 20"/>
              </a:gdLst>
              <a:ahLst/>
              <a:cxnLst>
                <a:cxn ang="0">
                  <a:pos x="T0" y="T1"/>
                </a:cxn>
                <a:cxn ang="0">
                  <a:pos x="T2" y="T3"/>
                </a:cxn>
                <a:cxn ang="0">
                  <a:pos x="T4" y="T5"/>
                </a:cxn>
                <a:cxn ang="0">
                  <a:pos x="T6" y="T7"/>
                </a:cxn>
                <a:cxn ang="0">
                  <a:pos x="T8" y="T9"/>
                </a:cxn>
                <a:cxn ang="0">
                  <a:pos x="T10" y="T11"/>
                </a:cxn>
              </a:cxnLst>
              <a:rect l="0" t="0" r="r" b="b"/>
              <a:pathLst>
                <a:path w="136" h="20">
                  <a:moveTo>
                    <a:pt x="132" y="0"/>
                  </a:moveTo>
                  <a:lnTo>
                    <a:pt x="132" y="0"/>
                  </a:lnTo>
                  <a:lnTo>
                    <a:pt x="4" y="0"/>
                  </a:lnTo>
                  <a:lnTo>
                    <a:pt x="0" y="20"/>
                  </a:lnTo>
                  <a:lnTo>
                    <a:pt x="136" y="16"/>
                  </a:lnTo>
                  <a:lnTo>
                    <a:pt x="1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4" name="Freeform 69">
              <a:extLst>
                <a:ext uri="{FF2B5EF4-FFF2-40B4-BE49-F238E27FC236}">
                  <a16:creationId xmlns:a16="http://schemas.microsoft.com/office/drawing/2014/main" id="{35960326-49B3-17DA-5879-7F64188161B8}"/>
                </a:ext>
              </a:extLst>
            </p:cNvPr>
            <p:cNvSpPr>
              <a:spLocks/>
            </p:cNvSpPr>
            <p:nvPr/>
          </p:nvSpPr>
          <p:spPr bwMode="auto">
            <a:xfrm>
              <a:off x="4457751" y="1240409"/>
              <a:ext cx="138113" cy="22225"/>
            </a:xfrm>
            <a:custGeom>
              <a:avLst/>
              <a:gdLst>
                <a:gd name="T0" fmla="*/ 132 w 144"/>
                <a:gd name="T1" fmla="*/ 0 h 23"/>
                <a:gd name="T2" fmla="*/ 132 w 144"/>
                <a:gd name="T3" fmla="*/ 0 h 23"/>
                <a:gd name="T4" fmla="*/ 4 w 144"/>
                <a:gd name="T5" fmla="*/ 0 h 23"/>
                <a:gd name="T6" fmla="*/ 0 w 144"/>
                <a:gd name="T7" fmla="*/ 20 h 23"/>
                <a:gd name="T8" fmla="*/ 136 w 144"/>
                <a:gd name="T9" fmla="*/ 16 h 23"/>
                <a:gd name="T10" fmla="*/ 132 w 144"/>
                <a:gd name="T11" fmla="*/ 0 h 23"/>
              </a:gdLst>
              <a:ahLst/>
              <a:cxnLst>
                <a:cxn ang="0">
                  <a:pos x="T0" y="T1"/>
                </a:cxn>
                <a:cxn ang="0">
                  <a:pos x="T2" y="T3"/>
                </a:cxn>
                <a:cxn ang="0">
                  <a:pos x="T4" y="T5"/>
                </a:cxn>
                <a:cxn ang="0">
                  <a:pos x="T6" y="T7"/>
                </a:cxn>
                <a:cxn ang="0">
                  <a:pos x="T8" y="T9"/>
                </a:cxn>
                <a:cxn ang="0">
                  <a:pos x="T10" y="T11"/>
                </a:cxn>
              </a:cxnLst>
              <a:rect l="0" t="0" r="r" b="b"/>
              <a:pathLst>
                <a:path w="144" h="23">
                  <a:moveTo>
                    <a:pt x="132" y="0"/>
                  </a:moveTo>
                  <a:lnTo>
                    <a:pt x="132" y="0"/>
                  </a:lnTo>
                  <a:lnTo>
                    <a:pt x="4" y="0"/>
                  </a:lnTo>
                  <a:lnTo>
                    <a:pt x="0" y="20"/>
                  </a:lnTo>
                  <a:cubicBezTo>
                    <a:pt x="0" y="20"/>
                    <a:pt x="128" y="23"/>
                    <a:pt x="136" y="16"/>
                  </a:cubicBezTo>
                  <a:cubicBezTo>
                    <a:pt x="144" y="10"/>
                    <a:pt x="132" y="0"/>
                    <a:pt x="13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5" name="Freeform 70">
              <a:extLst>
                <a:ext uri="{FF2B5EF4-FFF2-40B4-BE49-F238E27FC236}">
                  <a16:creationId xmlns:a16="http://schemas.microsoft.com/office/drawing/2014/main" id="{9CAEFFC1-C44B-DBA1-495C-34FEC3261BE8}"/>
                </a:ext>
              </a:extLst>
            </p:cNvPr>
            <p:cNvSpPr>
              <a:spLocks/>
            </p:cNvSpPr>
            <p:nvPr/>
          </p:nvSpPr>
          <p:spPr bwMode="auto">
            <a:xfrm>
              <a:off x="4400601" y="1297559"/>
              <a:ext cx="20638" cy="123825"/>
            </a:xfrm>
            <a:custGeom>
              <a:avLst/>
              <a:gdLst>
                <a:gd name="T0" fmla="*/ 0 w 22"/>
                <a:gd name="T1" fmla="*/ 0 h 131"/>
                <a:gd name="T2" fmla="*/ 0 w 22"/>
                <a:gd name="T3" fmla="*/ 0 h 131"/>
                <a:gd name="T4" fmla="*/ 0 w 22"/>
                <a:gd name="T5" fmla="*/ 131 h 131"/>
                <a:gd name="T6" fmla="*/ 22 w 22"/>
                <a:gd name="T7" fmla="*/ 127 h 131"/>
                <a:gd name="T8" fmla="*/ 18 w 22"/>
                <a:gd name="T9" fmla="*/ 8 h 131"/>
                <a:gd name="T10" fmla="*/ 0 w 22"/>
                <a:gd name="T11" fmla="*/ 0 h 131"/>
              </a:gdLst>
              <a:ahLst/>
              <a:cxnLst>
                <a:cxn ang="0">
                  <a:pos x="T0" y="T1"/>
                </a:cxn>
                <a:cxn ang="0">
                  <a:pos x="T2" y="T3"/>
                </a:cxn>
                <a:cxn ang="0">
                  <a:pos x="T4" y="T5"/>
                </a:cxn>
                <a:cxn ang="0">
                  <a:pos x="T6" y="T7"/>
                </a:cxn>
                <a:cxn ang="0">
                  <a:pos x="T8" y="T9"/>
                </a:cxn>
                <a:cxn ang="0">
                  <a:pos x="T10" y="T11"/>
                </a:cxn>
              </a:cxnLst>
              <a:rect l="0" t="0" r="r" b="b"/>
              <a:pathLst>
                <a:path w="22" h="131">
                  <a:moveTo>
                    <a:pt x="0" y="0"/>
                  </a:moveTo>
                  <a:lnTo>
                    <a:pt x="0" y="0"/>
                  </a:lnTo>
                  <a:lnTo>
                    <a:pt x="0" y="131"/>
                  </a:lnTo>
                  <a:lnTo>
                    <a:pt x="22" y="127"/>
                  </a:lnTo>
                  <a:lnTo>
                    <a:pt x="18" y="8"/>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6" name="Freeform 71">
              <a:extLst>
                <a:ext uri="{FF2B5EF4-FFF2-40B4-BE49-F238E27FC236}">
                  <a16:creationId xmlns:a16="http://schemas.microsoft.com/office/drawing/2014/main" id="{53CAC0DD-9CD9-1424-B23B-3901C621FB0B}"/>
                </a:ext>
              </a:extLst>
            </p:cNvPr>
            <p:cNvSpPr>
              <a:spLocks/>
            </p:cNvSpPr>
            <p:nvPr/>
          </p:nvSpPr>
          <p:spPr bwMode="auto">
            <a:xfrm>
              <a:off x="4395839" y="1076896"/>
              <a:ext cx="28575" cy="133350"/>
            </a:xfrm>
            <a:custGeom>
              <a:avLst/>
              <a:gdLst>
                <a:gd name="T0" fmla="*/ 15 w 30"/>
                <a:gd name="T1" fmla="*/ 139 h 140"/>
                <a:gd name="T2" fmla="*/ 15 w 30"/>
                <a:gd name="T3" fmla="*/ 139 h 140"/>
                <a:gd name="T4" fmla="*/ 12 w 30"/>
                <a:gd name="T5" fmla="*/ 135 h 140"/>
                <a:gd name="T6" fmla="*/ 0 w 30"/>
                <a:gd name="T7" fmla="*/ 9 h 140"/>
                <a:gd name="T8" fmla="*/ 30 w 30"/>
                <a:gd name="T9" fmla="*/ 6 h 140"/>
                <a:gd name="T10" fmla="*/ 28 w 30"/>
                <a:gd name="T11" fmla="*/ 138 h 140"/>
                <a:gd name="T12" fmla="*/ 15 w 30"/>
                <a:gd name="T13" fmla="*/ 139 h 140"/>
              </a:gdLst>
              <a:ahLst/>
              <a:cxnLst>
                <a:cxn ang="0">
                  <a:pos x="T0" y="T1"/>
                </a:cxn>
                <a:cxn ang="0">
                  <a:pos x="T2" y="T3"/>
                </a:cxn>
                <a:cxn ang="0">
                  <a:pos x="T4" y="T5"/>
                </a:cxn>
                <a:cxn ang="0">
                  <a:pos x="T6" y="T7"/>
                </a:cxn>
                <a:cxn ang="0">
                  <a:pos x="T8" y="T9"/>
                </a:cxn>
                <a:cxn ang="0">
                  <a:pos x="T10" y="T11"/>
                </a:cxn>
                <a:cxn ang="0">
                  <a:pos x="T12" y="T13"/>
                </a:cxn>
              </a:cxnLst>
              <a:rect l="0" t="0" r="r" b="b"/>
              <a:pathLst>
                <a:path w="30" h="140">
                  <a:moveTo>
                    <a:pt x="15" y="139"/>
                  </a:moveTo>
                  <a:lnTo>
                    <a:pt x="15" y="139"/>
                  </a:lnTo>
                  <a:cubicBezTo>
                    <a:pt x="13" y="139"/>
                    <a:pt x="12" y="137"/>
                    <a:pt x="12" y="135"/>
                  </a:cubicBezTo>
                  <a:cubicBezTo>
                    <a:pt x="12" y="135"/>
                    <a:pt x="4" y="40"/>
                    <a:pt x="0" y="9"/>
                  </a:cubicBezTo>
                  <a:cubicBezTo>
                    <a:pt x="0" y="9"/>
                    <a:pt x="30" y="0"/>
                    <a:pt x="30" y="6"/>
                  </a:cubicBezTo>
                  <a:lnTo>
                    <a:pt x="28" y="138"/>
                  </a:lnTo>
                  <a:cubicBezTo>
                    <a:pt x="28" y="140"/>
                    <a:pt x="15" y="139"/>
                    <a:pt x="15" y="13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sp>
        <p:nvSpPr>
          <p:cNvPr id="27" name="Freeform 22">
            <a:extLst>
              <a:ext uri="{FF2B5EF4-FFF2-40B4-BE49-F238E27FC236}">
                <a16:creationId xmlns:a16="http://schemas.microsoft.com/office/drawing/2014/main" id="{ECB022C8-63D8-80AE-ED8D-93A8388CDF63}"/>
              </a:ext>
            </a:extLst>
          </p:cNvPr>
          <p:cNvSpPr>
            <a:spLocks noChangeAspect="1" noEditPoints="1"/>
          </p:cNvSpPr>
          <p:nvPr/>
        </p:nvSpPr>
        <p:spPr bwMode="auto">
          <a:xfrm>
            <a:off x="2095815" y="2228833"/>
            <a:ext cx="552900" cy="558000"/>
          </a:xfrm>
          <a:custGeom>
            <a:avLst/>
            <a:gdLst>
              <a:gd name="T0" fmla="*/ 1086 w 1797"/>
              <a:gd name="T1" fmla="*/ 1814 h 1814"/>
              <a:gd name="T2" fmla="*/ 1086 w 1797"/>
              <a:gd name="T3" fmla="*/ 1814 h 1814"/>
              <a:gd name="T4" fmla="*/ 709 w 1797"/>
              <a:gd name="T5" fmla="*/ 1342 h 1814"/>
              <a:gd name="T6" fmla="*/ 0 w 1797"/>
              <a:gd name="T7" fmla="*/ 1553 h 1814"/>
              <a:gd name="T8" fmla="*/ 409 w 1797"/>
              <a:gd name="T9" fmla="*/ 957 h 1814"/>
              <a:gd name="T10" fmla="*/ 89 w 1797"/>
              <a:gd name="T11" fmla="*/ 439 h 1814"/>
              <a:gd name="T12" fmla="*/ 650 w 1797"/>
              <a:gd name="T13" fmla="*/ 676 h 1814"/>
              <a:gd name="T14" fmla="*/ 906 w 1797"/>
              <a:gd name="T15" fmla="*/ 0 h 1814"/>
              <a:gd name="T16" fmla="*/ 1070 w 1797"/>
              <a:gd name="T17" fmla="*/ 734 h 1814"/>
              <a:gd name="T18" fmla="*/ 1797 w 1797"/>
              <a:gd name="T19" fmla="*/ 919 h 1814"/>
              <a:gd name="T20" fmla="*/ 1117 w 1797"/>
              <a:gd name="T21" fmla="*/ 1167 h 1814"/>
              <a:gd name="T22" fmla="*/ 1086 w 1797"/>
              <a:gd name="T23" fmla="*/ 1814 h 1814"/>
              <a:gd name="T24" fmla="*/ 753 w 1797"/>
              <a:gd name="T25" fmla="*/ 1202 h 1814"/>
              <a:gd name="T26" fmla="*/ 753 w 1797"/>
              <a:gd name="T27" fmla="*/ 1202 h 1814"/>
              <a:gd name="T28" fmla="*/ 979 w 1797"/>
              <a:gd name="T29" fmla="*/ 1484 h 1814"/>
              <a:gd name="T30" fmla="*/ 999 w 1797"/>
              <a:gd name="T31" fmla="*/ 1080 h 1814"/>
              <a:gd name="T32" fmla="*/ 1383 w 1797"/>
              <a:gd name="T33" fmla="*/ 940 h 1814"/>
              <a:gd name="T34" fmla="*/ 967 w 1797"/>
              <a:gd name="T35" fmla="*/ 834 h 1814"/>
              <a:gd name="T36" fmla="*/ 876 w 1797"/>
              <a:gd name="T37" fmla="*/ 425 h 1814"/>
              <a:gd name="T38" fmla="*/ 719 w 1797"/>
              <a:gd name="T39" fmla="*/ 838 h 1814"/>
              <a:gd name="T40" fmla="*/ 394 w 1797"/>
              <a:gd name="T41" fmla="*/ 701 h 1814"/>
              <a:gd name="T42" fmla="*/ 555 w 1797"/>
              <a:gd name="T43" fmla="*/ 961 h 1814"/>
              <a:gd name="T44" fmla="*/ 296 w 1797"/>
              <a:gd name="T45" fmla="*/ 1337 h 1814"/>
              <a:gd name="T46" fmla="*/ 753 w 1797"/>
              <a:gd name="T47" fmla="*/ 1202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97" h="1814">
                <a:moveTo>
                  <a:pt x="1086" y="1814"/>
                </a:moveTo>
                <a:lnTo>
                  <a:pt x="1086" y="1814"/>
                </a:lnTo>
                <a:lnTo>
                  <a:pt x="709" y="1342"/>
                </a:lnTo>
                <a:lnTo>
                  <a:pt x="0" y="1553"/>
                </a:lnTo>
                <a:lnTo>
                  <a:pt x="409" y="957"/>
                </a:lnTo>
                <a:lnTo>
                  <a:pt x="89" y="439"/>
                </a:lnTo>
                <a:lnTo>
                  <a:pt x="650" y="676"/>
                </a:lnTo>
                <a:lnTo>
                  <a:pt x="906" y="0"/>
                </a:lnTo>
                <a:lnTo>
                  <a:pt x="1070" y="734"/>
                </a:lnTo>
                <a:lnTo>
                  <a:pt x="1797" y="919"/>
                </a:lnTo>
                <a:lnTo>
                  <a:pt x="1117" y="1167"/>
                </a:lnTo>
                <a:lnTo>
                  <a:pt x="1086" y="1814"/>
                </a:lnTo>
                <a:close/>
                <a:moveTo>
                  <a:pt x="753" y="1202"/>
                </a:moveTo>
                <a:lnTo>
                  <a:pt x="753" y="1202"/>
                </a:lnTo>
                <a:lnTo>
                  <a:pt x="979" y="1484"/>
                </a:lnTo>
                <a:lnTo>
                  <a:pt x="999" y="1080"/>
                </a:lnTo>
                <a:lnTo>
                  <a:pt x="1383" y="940"/>
                </a:lnTo>
                <a:lnTo>
                  <a:pt x="967" y="834"/>
                </a:lnTo>
                <a:lnTo>
                  <a:pt x="876" y="425"/>
                </a:lnTo>
                <a:lnTo>
                  <a:pt x="719" y="838"/>
                </a:lnTo>
                <a:lnTo>
                  <a:pt x="394" y="701"/>
                </a:lnTo>
                <a:lnTo>
                  <a:pt x="555" y="961"/>
                </a:lnTo>
                <a:lnTo>
                  <a:pt x="296" y="1337"/>
                </a:lnTo>
                <a:lnTo>
                  <a:pt x="753" y="120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nvGrpSpPr>
          <p:cNvPr id="30" name="Gruppieren 29">
            <a:extLst>
              <a:ext uri="{FF2B5EF4-FFF2-40B4-BE49-F238E27FC236}">
                <a16:creationId xmlns:a16="http://schemas.microsoft.com/office/drawing/2014/main" id="{5ED77F12-2006-6756-EBF2-D5904CE041E4}"/>
              </a:ext>
            </a:extLst>
          </p:cNvPr>
          <p:cNvGrpSpPr/>
          <p:nvPr/>
        </p:nvGrpSpPr>
        <p:grpSpPr>
          <a:xfrm>
            <a:off x="1632510" y="3810249"/>
            <a:ext cx="358775" cy="344488"/>
            <a:chOff x="4237089" y="1076896"/>
            <a:chExt cx="358775" cy="344488"/>
          </a:xfrm>
          <a:solidFill>
            <a:schemeClr val="accent2">
              <a:alpha val="80000"/>
            </a:schemeClr>
          </a:solidFill>
        </p:grpSpPr>
        <p:sp>
          <p:nvSpPr>
            <p:cNvPr id="31" name="Freeform 68">
              <a:extLst>
                <a:ext uri="{FF2B5EF4-FFF2-40B4-BE49-F238E27FC236}">
                  <a16:creationId xmlns:a16="http://schemas.microsoft.com/office/drawing/2014/main" id="{2F749921-47ED-2981-E958-8DC3273C914C}"/>
                </a:ext>
              </a:extLst>
            </p:cNvPr>
            <p:cNvSpPr>
              <a:spLocks/>
            </p:cNvSpPr>
            <p:nvPr/>
          </p:nvSpPr>
          <p:spPr bwMode="auto">
            <a:xfrm>
              <a:off x="4237089" y="1240409"/>
              <a:ext cx="130175" cy="19050"/>
            </a:xfrm>
            <a:custGeom>
              <a:avLst/>
              <a:gdLst>
                <a:gd name="T0" fmla="*/ 132 w 136"/>
                <a:gd name="T1" fmla="*/ 0 h 20"/>
                <a:gd name="T2" fmla="*/ 132 w 136"/>
                <a:gd name="T3" fmla="*/ 0 h 20"/>
                <a:gd name="T4" fmla="*/ 4 w 136"/>
                <a:gd name="T5" fmla="*/ 0 h 20"/>
                <a:gd name="T6" fmla="*/ 0 w 136"/>
                <a:gd name="T7" fmla="*/ 20 h 20"/>
                <a:gd name="T8" fmla="*/ 136 w 136"/>
                <a:gd name="T9" fmla="*/ 16 h 20"/>
                <a:gd name="T10" fmla="*/ 132 w 136"/>
                <a:gd name="T11" fmla="*/ 0 h 20"/>
              </a:gdLst>
              <a:ahLst/>
              <a:cxnLst>
                <a:cxn ang="0">
                  <a:pos x="T0" y="T1"/>
                </a:cxn>
                <a:cxn ang="0">
                  <a:pos x="T2" y="T3"/>
                </a:cxn>
                <a:cxn ang="0">
                  <a:pos x="T4" y="T5"/>
                </a:cxn>
                <a:cxn ang="0">
                  <a:pos x="T6" y="T7"/>
                </a:cxn>
                <a:cxn ang="0">
                  <a:pos x="T8" y="T9"/>
                </a:cxn>
                <a:cxn ang="0">
                  <a:pos x="T10" y="T11"/>
                </a:cxn>
              </a:cxnLst>
              <a:rect l="0" t="0" r="r" b="b"/>
              <a:pathLst>
                <a:path w="136" h="20">
                  <a:moveTo>
                    <a:pt x="132" y="0"/>
                  </a:moveTo>
                  <a:lnTo>
                    <a:pt x="132" y="0"/>
                  </a:lnTo>
                  <a:lnTo>
                    <a:pt x="4" y="0"/>
                  </a:lnTo>
                  <a:lnTo>
                    <a:pt x="0" y="20"/>
                  </a:lnTo>
                  <a:lnTo>
                    <a:pt x="136" y="16"/>
                  </a:lnTo>
                  <a:lnTo>
                    <a:pt x="1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32" name="Freeform 69">
              <a:extLst>
                <a:ext uri="{FF2B5EF4-FFF2-40B4-BE49-F238E27FC236}">
                  <a16:creationId xmlns:a16="http://schemas.microsoft.com/office/drawing/2014/main" id="{27A0EF88-D3DC-514B-3511-BD58E5079651}"/>
                </a:ext>
              </a:extLst>
            </p:cNvPr>
            <p:cNvSpPr>
              <a:spLocks/>
            </p:cNvSpPr>
            <p:nvPr/>
          </p:nvSpPr>
          <p:spPr bwMode="auto">
            <a:xfrm>
              <a:off x="4457751" y="1240409"/>
              <a:ext cx="138113" cy="22225"/>
            </a:xfrm>
            <a:custGeom>
              <a:avLst/>
              <a:gdLst>
                <a:gd name="T0" fmla="*/ 132 w 144"/>
                <a:gd name="T1" fmla="*/ 0 h 23"/>
                <a:gd name="T2" fmla="*/ 132 w 144"/>
                <a:gd name="T3" fmla="*/ 0 h 23"/>
                <a:gd name="T4" fmla="*/ 4 w 144"/>
                <a:gd name="T5" fmla="*/ 0 h 23"/>
                <a:gd name="T6" fmla="*/ 0 w 144"/>
                <a:gd name="T7" fmla="*/ 20 h 23"/>
                <a:gd name="T8" fmla="*/ 136 w 144"/>
                <a:gd name="T9" fmla="*/ 16 h 23"/>
                <a:gd name="T10" fmla="*/ 132 w 144"/>
                <a:gd name="T11" fmla="*/ 0 h 23"/>
              </a:gdLst>
              <a:ahLst/>
              <a:cxnLst>
                <a:cxn ang="0">
                  <a:pos x="T0" y="T1"/>
                </a:cxn>
                <a:cxn ang="0">
                  <a:pos x="T2" y="T3"/>
                </a:cxn>
                <a:cxn ang="0">
                  <a:pos x="T4" y="T5"/>
                </a:cxn>
                <a:cxn ang="0">
                  <a:pos x="T6" y="T7"/>
                </a:cxn>
                <a:cxn ang="0">
                  <a:pos x="T8" y="T9"/>
                </a:cxn>
                <a:cxn ang="0">
                  <a:pos x="T10" y="T11"/>
                </a:cxn>
              </a:cxnLst>
              <a:rect l="0" t="0" r="r" b="b"/>
              <a:pathLst>
                <a:path w="144" h="23">
                  <a:moveTo>
                    <a:pt x="132" y="0"/>
                  </a:moveTo>
                  <a:lnTo>
                    <a:pt x="132" y="0"/>
                  </a:lnTo>
                  <a:lnTo>
                    <a:pt x="4" y="0"/>
                  </a:lnTo>
                  <a:lnTo>
                    <a:pt x="0" y="20"/>
                  </a:lnTo>
                  <a:cubicBezTo>
                    <a:pt x="0" y="20"/>
                    <a:pt x="128" y="23"/>
                    <a:pt x="136" y="16"/>
                  </a:cubicBezTo>
                  <a:cubicBezTo>
                    <a:pt x="144" y="10"/>
                    <a:pt x="132" y="0"/>
                    <a:pt x="13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33" name="Freeform 70">
              <a:extLst>
                <a:ext uri="{FF2B5EF4-FFF2-40B4-BE49-F238E27FC236}">
                  <a16:creationId xmlns:a16="http://schemas.microsoft.com/office/drawing/2014/main" id="{C7A23152-B859-6858-7393-7198656DB2B1}"/>
                </a:ext>
              </a:extLst>
            </p:cNvPr>
            <p:cNvSpPr>
              <a:spLocks/>
            </p:cNvSpPr>
            <p:nvPr/>
          </p:nvSpPr>
          <p:spPr bwMode="auto">
            <a:xfrm>
              <a:off x="4400601" y="1297559"/>
              <a:ext cx="20638" cy="123825"/>
            </a:xfrm>
            <a:custGeom>
              <a:avLst/>
              <a:gdLst>
                <a:gd name="T0" fmla="*/ 0 w 22"/>
                <a:gd name="T1" fmla="*/ 0 h 131"/>
                <a:gd name="T2" fmla="*/ 0 w 22"/>
                <a:gd name="T3" fmla="*/ 0 h 131"/>
                <a:gd name="T4" fmla="*/ 0 w 22"/>
                <a:gd name="T5" fmla="*/ 131 h 131"/>
                <a:gd name="T6" fmla="*/ 22 w 22"/>
                <a:gd name="T7" fmla="*/ 127 h 131"/>
                <a:gd name="T8" fmla="*/ 18 w 22"/>
                <a:gd name="T9" fmla="*/ 8 h 131"/>
                <a:gd name="T10" fmla="*/ 0 w 22"/>
                <a:gd name="T11" fmla="*/ 0 h 131"/>
              </a:gdLst>
              <a:ahLst/>
              <a:cxnLst>
                <a:cxn ang="0">
                  <a:pos x="T0" y="T1"/>
                </a:cxn>
                <a:cxn ang="0">
                  <a:pos x="T2" y="T3"/>
                </a:cxn>
                <a:cxn ang="0">
                  <a:pos x="T4" y="T5"/>
                </a:cxn>
                <a:cxn ang="0">
                  <a:pos x="T6" y="T7"/>
                </a:cxn>
                <a:cxn ang="0">
                  <a:pos x="T8" y="T9"/>
                </a:cxn>
                <a:cxn ang="0">
                  <a:pos x="T10" y="T11"/>
                </a:cxn>
              </a:cxnLst>
              <a:rect l="0" t="0" r="r" b="b"/>
              <a:pathLst>
                <a:path w="22" h="131">
                  <a:moveTo>
                    <a:pt x="0" y="0"/>
                  </a:moveTo>
                  <a:lnTo>
                    <a:pt x="0" y="0"/>
                  </a:lnTo>
                  <a:lnTo>
                    <a:pt x="0" y="131"/>
                  </a:lnTo>
                  <a:lnTo>
                    <a:pt x="22" y="127"/>
                  </a:lnTo>
                  <a:lnTo>
                    <a:pt x="18" y="8"/>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34" name="Freeform 71">
              <a:extLst>
                <a:ext uri="{FF2B5EF4-FFF2-40B4-BE49-F238E27FC236}">
                  <a16:creationId xmlns:a16="http://schemas.microsoft.com/office/drawing/2014/main" id="{EFBC2453-08C8-C498-FC6F-44F62F66724C}"/>
                </a:ext>
              </a:extLst>
            </p:cNvPr>
            <p:cNvSpPr>
              <a:spLocks/>
            </p:cNvSpPr>
            <p:nvPr/>
          </p:nvSpPr>
          <p:spPr bwMode="auto">
            <a:xfrm>
              <a:off x="4395839" y="1076896"/>
              <a:ext cx="28575" cy="133350"/>
            </a:xfrm>
            <a:custGeom>
              <a:avLst/>
              <a:gdLst>
                <a:gd name="T0" fmla="*/ 15 w 30"/>
                <a:gd name="T1" fmla="*/ 139 h 140"/>
                <a:gd name="T2" fmla="*/ 15 w 30"/>
                <a:gd name="T3" fmla="*/ 139 h 140"/>
                <a:gd name="T4" fmla="*/ 12 w 30"/>
                <a:gd name="T5" fmla="*/ 135 h 140"/>
                <a:gd name="T6" fmla="*/ 0 w 30"/>
                <a:gd name="T7" fmla="*/ 9 h 140"/>
                <a:gd name="T8" fmla="*/ 30 w 30"/>
                <a:gd name="T9" fmla="*/ 6 h 140"/>
                <a:gd name="T10" fmla="*/ 28 w 30"/>
                <a:gd name="T11" fmla="*/ 138 h 140"/>
                <a:gd name="T12" fmla="*/ 15 w 30"/>
                <a:gd name="T13" fmla="*/ 139 h 140"/>
              </a:gdLst>
              <a:ahLst/>
              <a:cxnLst>
                <a:cxn ang="0">
                  <a:pos x="T0" y="T1"/>
                </a:cxn>
                <a:cxn ang="0">
                  <a:pos x="T2" y="T3"/>
                </a:cxn>
                <a:cxn ang="0">
                  <a:pos x="T4" y="T5"/>
                </a:cxn>
                <a:cxn ang="0">
                  <a:pos x="T6" y="T7"/>
                </a:cxn>
                <a:cxn ang="0">
                  <a:pos x="T8" y="T9"/>
                </a:cxn>
                <a:cxn ang="0">
                  <a:pos x="T10" y="T11"/>
                </a:cxn>
                <a:cxn ang="0">
                  <a:pos x="T12" y="T13"/>
                </a:cxn>
              </a:cxnLst>
              <a:rect l="0" t="0" r="r" b="b"/>
              <a:pathLst>
                <a:path w="30" h="140">
                  <a:moveTo>
                    <a:pt x="15" y="139"/>
                  </a:moveTo>
                  <a:lnTo>
                    <a:pt x="15" y="139"/>
                  </a:lnTo>
                  <a:cubicBezTo>
                    <a:pt x="13" y="139"/>
                    <a:pt x="12" y="137"/>
                    <a:pt x="12" y="135"/>
                  </a:cubicBezTo>
                  <a:cubicBezTo>
                    <a:pt x="12" y="135"/>
                    <a:pt x="4" y="40"/>
                    <a:pt x="0" y="9"/>
                  </a:cubicBezTo>
                  <a:cubicBezTo>
                    <a:pt x="0" y="9"/>
                    <a:pt x="30" y="0"/>
                    <a:pt x="30" y="6"/>
                  </a:cubicBezTo>
                  <a:lnTo>
                    <a:pt x="28" y="138"/>
                  </a:lnTo>
                  <a:cubicBezTo>
                    <a:pt x="28" y="140"/>
                    <a:pt x="15" y="139"/>
                    <a:pt x="15" y="13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sp>
        <p:nvSpPr>
          <p:cNvPr id="42" name="Freeform 34">
            <a:extLst>
              <a:ext uri="{FF2B5EF4-FFF2-40B4-BE49-F238E27FC236}">
                <a16:creationId xmlns:a16="http://schemas.microsoft.com/office/drawing/2014/main" id="{A53D9409-33B9-ED63-DAA8-7E1B33E1887D}"/>
              </a:ext>
            </a:extLst>
          </p:cNvPr>
          <p:cNvSpPr>
            <a:spLocks/>
          </p:cNvSpPr>
          <p:nvPr/>
        </p:nvSpPr>
        <p:spPr bwMode="auto">
          <a:xfrm rot="14573656">
            <a:off x="9221705" y="4880262"/>
            <a:ext cx="400186" cy="362545"/>
          </a:xfrm>
          <a:custGeom>
            <a:avLst/>
            <a:gdLst>
              <a:gd name="T0" fmla="*/ 95 w 335"/>
              <a:gd name="T1" fmla="*/ 130 h 304"/>
              <a:gd name="T2" fmla="*/ 95 w 335"/>
              <a:gd name="T3" fmla="*/ 130 h 304"/>
              <a:gd name="T4" fmla="*/ 0 w 335"/>
              <a:gd name="T5" fmla="*/ 120 h 304"/>
              <a:gd name="T6" fmla="*/ 73 w 335"/>
              <a:gd name="T7" fmla="*/ 180 h 304"/>
              <a:gd name="T8" fmla="*/ 7 w 335"/>
              <a:gd name="T9" fmla="*/ 256 h 304"/>
              <a:gd name="T10" fmla="*/ 101 w 335"/>
              <a:gd name="T11" fmla="*/ 234 h 304"/>
              <a:gd name="T12" fmla="*/ 230 w 335"/>
              <a:gd name="T13" fmla="*/ 304 h 304"/>
              <a:gd name="T14" fmla="*/ 180 w 335"/>
              <a:gd name="T15" fmla="*/ 205 h 304"/>
              <a:gd name="T16" fmla="*/ 335 w 335"/>
              <a:gd name="T17" fmla="*/ 148 h 304"/>
              <a:gd name="T18" fmla="*/ 147 w 335"/>
              <a:gd name="T19" fmla="*/ 127 h 304"/>
              <a:gd name="T20" fmla="*/ 125 w 335"/>
              <a:gd name="T21" fmla="*/ 0 h 304"/>
              <a:gd name="T22" fmla="*/ 95 w 335"/>
              <a:gd name="T23" fmla="*/ 13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04">
                <a:moveTo>
                  <a:pt x="95" y="130"/>
                </a:moveTo>
                <a:lnTo>
                  <a:pt x="95" y="130"/>
                </a:lnTo>
                <a:lnTo>
                  <a:pt x="0" y="120"/>
                </a:lnTo>
                <a:lnTo>
                  <a:pt x="73" y="180"/>
                </a:lnTo>
                <a:lnTo>
                  <a:pt x="7" y="256"/>
                </a:lnTo>
                <a:lnTo>
                  <a:pt x="101" y="234"/>
                </a:lnTo>
                <a:lnTo>
                  <a:pt x="230" y="304"/>
                </a:lnTo>
                <a:lnTo>
                  <a:pt x="180" y="205"/>
                </a:lnTo>
                <a:lnTo>
                  <a:pt x="335" y="148"/>
                </a:lnTo>
                <a:lnTo>
                  <a:pt x="147" y="127"/>
                </a:lnTo>
                <a:lnTo>
                  <a:pt x="125" y="0"/>
                </a:lnTo>
                <a:lnTo>
                  <a:pt x="95" y="130"/>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43" name="Freeform 35">
            <a:extLst>
              <a:ext uri="{FF2B5EF4-FFF2-40B4-BE49-F238E27FC236}">
                <a16:creationId xmlns:a16="http://schemas.microsoft.com/office/drawing/2014/main" id="{459331DC-0E58-5002-5504-23A1CBB72F2B}"/>
              </a:ext>
            </a:extLst>
          </p:cNvPr>
          <p:cNvSpPr>
            <a:spLocks/>
          </p:cNvSpPr>
          <p:nvPr/>
        </p:nvSpPr>
        <p:spPr bwMode="auto">
          <a:xfrm>
            <a:off x="7884950" y="6287709"/>
            <a:ext cx="218443" cy="235086"/>
          </a:xfrm>
          <a:custGeom>
            <a:avLst/>
            <a:gdLst>
              <a:gd name="T0" fmla="*/ 28 w 175"/>
              <a:gd name="T1" fmla="*/ 158 h 188"/>
              <a:gd name="T2" fmla="*/ 28 w 175"/>
              <a:gd name="T3" fmla="*/ 158 h 188"/>
              <a:gd name="T4" fmla="*/ 75 w 175"/>
              <a:gd name="T5" fmla="*/ 137 h 188"/>
              <a:gd name="T6" fmla="*/ 96 w 175"/>
              <a:gd name="T7" fmla="*/ 188 h 188"/>
              <a:gd name="T8" fmla="*/ 109 w 175"/>
              <a:gd name="T9" fmla="*/ 137 h 188"/>
              <a:gd name="T10" fmla="*/ 175 w 175"/>
              <a:gd name="T11" fmla="*/ 91 h 188"/>
              <a:gd name="T12" fmla="*/ 114 w 175"/>
              <a:gd name="T13" fmla="*/ 91 h 188"/>
              <a:gd name="T14" fmla="*/ 124 w 175"/>
              <a:gd name="T15" fmla="*/ 0 h 188"/>
              <a:gd name="T16" fmla="*/ 67 w 175"/>
              <a:gd name="T17" fmla="*/ 88 h 188"/>
              <a:gd name="T18" fmla="*/ 0 w 175"/>
              <a:gd name="T19" fmla="*/ 67 h 188"/>
              <a:gd name="T20" fmla="*/ 56 w 175"/>
              <a:gd name="T21" fmla="*/ 114 h 188"/>
              <a:gd name="T22" fmla="*/ 28 w 175"/>
              <a:gd name="T23" fmla="*/ 1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8"/>
                </a:moveTo>
                <a:lnTo>
                  <a:pt x="28" y="158"/>
                </a:lnTo>
                <a:lnTo>
                  <a:pt x="75" y="137"/>
                </a:lnTo>
                <a:lnTo>
                  <a:pt x="96" y="188"/>
                </a:lnTo>
                <a:lnTo>
                  <a:pt x="109" y="137"/>
                </a:lnTo>
                <a:lnTo>
                  <a:pt x="175" y="91"/>
                </a:lnTo>
                <a:lnTo>
                  <a:pt x="114" y="91"/>
                </a:lnTo>
                <a:lnTo>
                  <a:pt x="124" y="0"/>
                </a:lnTo>
                <a:lnTo>
                  <a:pt x="67" y="88"/>
                </a:lnTo>
                <a:lnTo>
                  <a:pt x="0" y="67"/>
                </a:lnTo>
                <a:lnTo>
                  <a:pt x="56" y="114"/>
                </a:lnTo>
                <a:lnTo>
                  <a:pt x="28" y="158"/>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nvGrpSpPr>
          <p:cNvPr id="44" name="Gruppieren 43">
            <a:extLst>
              <a:ext uri="{FF2B5EF4-FFF2-40B4-BE49-F238E27FC236}">
                <a16:creationId xmlns:a16="http://schemas.microsoft.com/office/drawing/2014/main" id="{82ED25D8-078C-C93D-28A8-713142265DC3}"/>
              </a:ext>
            </a:extLst>
          </p:cNvPr>
          <p:cNvGrpSpPr>
            <a:grpSpLocks noChangeAspect="1"/>
          </p:cNvGrpSpPr>
          <p:nvPr/>
        </p:nvGrpSpPr>
        <p:grpSpPr>
          <a:xfrm>
            <a:off x="8108589" y="5748486"/>
            <a:ext cx="347246" cy="345600"/>
            <a:chOff x="4189464" y="2386584"/>
            <a:chExt cx="334963" cy="333375"/>
          </a:xfrm>
          <a:solidFill>
            <a:schemeClr val="accent1"/>
          </a:solidFill>
        </p:grpSpPr>
        <p:sp>
          <p:nvSpPr>
            <p:cNvPr id="45" name="Freeform 60">
              <a:extLst>
                <a:ext uri="{FF2B5EF4-FFF2-40B4-BE49-F238E27FC236}">
                  <a16:creationId xmlns:a16="http://schemas.microsoft.com/office/drawing/2014/main" id="{064C581A-E303-9E1B-9E0E-D0FA887DC7D0}"/>
                </a:ext>
              </a:extLst>
            </p:cNvPr>
            <p:cNvSpPr>
              <a:spLocks/>
            </p:cNvSpPr>
            <p:nvPr/>
          </p:nvSpPr>
          <p:spPr bwMode="auto">
            <a:xfrm>
              <a:off x="4189464" y="2543746"/>
              <a:ext cx="120650" cy="17463"/>
            </a:xfrm>
            <a:custGeom>
              <a:avLst/>
              <a:gdLst>
                <a:gd name="T0" fmla="*/ 123 w 127"/>
                <a:gd name="T1" fmla="*/ 0 h 19"/>
                <a:gd name="T2" fmla="*/ 123 w 127"/>
                <a:gd name="T3" fmla="*/ 0 h 19"/>
                <a:gd name="T4" fmla="*/ 3 w 127"/>
                <a:gd name="T5" fmla="*/ 0 h 19"/>
                <a:gd name="T6" fmla="*/ 0 w 127"/>
                <a:gd name="T7" fmla="*/ 19 h 19"/>
                <a:gd name="T8" fmla="*/ 127 w 127"/>
                <a:gd name="T9" fmla="*/ 16 h 19"/>
                <a:gd name="T10" fmla="*/ 123 w 127"/>
                <a:gd name="T11" fmla="*/ 0 h 19"/>
              </a:gdLst>
              <a:ahLst/>
              <a:cxnLst>
                <a:cxn ang="0">
                  <a:pos x="T0" y="T1"/>
                </a:cxn>
                <a:cxn ang="0">
                  <a:pos x="T2" y="T3"/>
                </a:cxn>
                <a:cxn ang="0">
                  <a:pos x="T4" y="T5"/>
                </a:cxn>
                <a:cxn ang="0">
                  <a:pos x="T6" y="T7"/>
                </a:cxn>
                <a:cxn ang="0">
                  <a:pos x="T8" y="T9"/>
                </a:cxn>
                <a:cxn ang="0">
                  <a:pos x="T10" y="T11"/>
                </a:cxn>
              </a:cxnLst>
              <a:rect l="0" t="0" r="r" b="b"/>
              <a:pathLst>
                <a:path w="127" h="19">
                  <a:moveTo>
                    <a:pt x="123" y="0"/>
                  </a:moveTo>
                  <a:lnTo>
                    <a:pt x="123" y="0"/>
                  </a:lnTo>
                  <a:lnTo>
                    <a:pt x="3" y="0"/>
                  </a:lnTo>
                  <a:lnTo>
                    <a:pt x="0" y="19"/>
                  </a:lnTo>
                  <a:lnTo>
                    <a:pt x="127" y="16"/>
                  </a:lnTo>
                  <a:lnTo>
                    <a:pt x="1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46" name="Freeform 61">
              <a:extLst>
                <a:ext uri="{FF2B5EF4-FFF2-40B4-BE49-F238E27FC236}">
                  <a16:creationId xmlns:a16="http://schemas.microsoft.com/office/drawing/2014/main" id="{EA8FC918-4404-85AA-B831-F06B9C45C81B}"/>
                </a:ext>
              </a:extLst>
            </p:cNvPr>
            <p:cNvSpPr>
              <a:spLocks/>
            </p:cNvSpPr>
            <p:nvPr/>
          </p:nvSpPr>
          <p:spPr bwMode="auto">
            <a:xfrm>
              <a:off x="4395839" y="2545334"/>
              <a:ext cx="128588" cy="20638"/>
            </a:xfrm>
            <a:custGeom>
              <a:avLst/>
              <a:gdLst>
                <a:gd name="T0" fmla="*/ 124 w 135"/>
                <a:gd name="T1" fmla="*/ 0 h 22"/>
                <a:gd name="T2" fmla="*/ 124 w 135"/>
                <a:gd name="T3" fmla="*/ 0 h 22"/>
                <a:gd name="T4" fmla="*/ 4 w 135"/>
                <a:gd name="T5" fmla="*/ 0 h 22"/>
                <a:gd name="T6" fmla="*/ 0 w 135"/>
                <a:gd name="T7" fmla="*/ 19 h 22"/>
                <a:gd name="T8" fmla="*/ 127 w 135"/>
                <a:gd name="T9" fmla="*/ 16 h 22"/>
                <a:gd name="T10" fmla="*/ 124 w 135"/>
                <a:gd name="T11" fmla="*/ 0 h 22"/>
              </a:gdLst>
              <a:ahLst/>
              <a:cxnLst>
                <a:cxn ang="0">
                  <a:pos x="T0" y="T1"/>
                </a:cxn>
                <a:cxn ang="0">
                  <a:pos x="T2" y="T3"/>
                </a:cxn>
                <a:cxn ang="0">
                  <a:pos x="T4" y="T5"/>
                </a:cxn>
                <a:cxn ang="0">
                  <a:pos x="T6" y="T7"/>
                </a:cxn>
                <a:cxn ang="0">
                  <a:pos x="T8" y="T9"/>
                </a:cxn>
                <a:cxn ang="0">
                  <a:pos x="T10" y="T11"/>
                </a:cxn>
              </a:cxnLst>
              <a:rect l="0" t="0" r="r" b="b"/>
              <a:pathLst>
                <a:path w="135" h="22">
                  <a:moveTo>
                    <a:pt x="124" y="0"/>
                  </a:moveTo>
                  <a:lnTo>
                    <a:pt x="124" y="0"/>
                  </a:lnTo>
                  <a:lnTo>
                    <a:pt x="4" y="0"/>
                  </a:lnTo>
                  <a:lnTo>
                    <a:pt x="0" y="19"/>
                  </a:lnTo>
                  <a:cubicBezTo>
                    <a:pt x="0" y="19"/>
                    <a:pt x="120" y="22"/>
                    <a:pt x="127" y="16"/>
                  </a:cubicBezTo>
                  <a:cubicBezTo>
                    <a:pt x="135" y="10"/>
                    <a:pt x="124" y="0"/>
                    <a:pt x="1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47" name="Freeform 62">
              <a:extLst>
                <a:ext uri="{FF2B5EF4-FFF2-40B4-BE49-F238E27FC236}">
                  <a16:creationId xmlns:a16="http://schemas.microsoft.com/office/drawing/2014/main" id="{79F8CF80-AEDE-3CEA-A12D-2A3CE0B207B1}"/>
                </a:ext>
              </a:extLst>
            </p:cNvPr>
            <p:cNvSpPr>
              <a:spLocks/>
            </p:cNvSpPr>
            <p:nvPr/>
          </p:nvSpPr>
          <p:spPr bwMode="auto">
            <a:xfrm>
              <a:off x="4341864" y="2599309"/>
              <a:ext cx="19050" cy="120650"/>
            </a:xfrm>
            <a:custGeom>
              <a:avLst/>
              <a:gdLst>
                <a:gd name="T0" fmla="*/ 0 w 20"/>
                <a:gd name="T1" fmla="*/ 0 h 126"/>
                <a:gd name="T2" fmla="*/ 0 w 20"/>
                <a:gd name="T3" fmla="*/ 0 h 126"/>
                <a:gd name="T4" fmla="*/ 0 w 20"/>
                <a:gd name="T5" fmla="*/ 126 h 126"/>
                <a:gd name="T6" fmla="*/ 20 w 20"/>
                <a:gd name="T7" fmla="*/ 122 h 126"/>
                <a:gd name="T8" fmla="*/ 17 w 20"/>
                <a:gd name="T9" fmla="*/ 7 h 126"/>
                <a:gd name="T10" fmla="*/ 0 w 20"/>
                <a:gd name="T11" fmla="*/ 0 h 126"/>
              </a:gdLst>
              <a:ahLst/>
              <a:cxnLst>
                <a:cxn ang="0">
                  <a:pos x="T0" y="T1"/>
                </a:cxn>
                <a:cxn ang="0">
                  <a:pos x="T2" y="T3"/>
                </a:cxn>
                <a:cxn ang="0">
                  <a:pos x="T4" y="T5"/>
                </a:cxn>
                <a:cxn ang="0">
                  <a:pos x="T6" y="T7"/>
                </a:cxn>
                <a:cxn ang="0">
                  <a:pos x="T8" y="T9"/>
                </a:cxn>
                <a:cxn ang="0">
                  <a:pos x="T10" y="T11"/>
                </a:cxn>
              </a:cxnLst>
              <a:rect l="0" t="0" r="r" b="b"/>
              <a:pathLst>
                <a:path w="20" h="126">
                  <a:moveTo>
                    <a:pt x="0" y="0"/>
                  </a:moveTo>
                  <a:lnTo>
                    <a:pt x="0" y="0"/>
                  </a:lnTo>
                  <a:lnTo>
                    <a:pt x="0" y="126"/>
                  </a:lnTo>
                  <a:lnTo>
                    <a:pt x="20" y="122"/>
                  </a:lnTo>
                  <a:lnTo>
                    <a:pt x="17" y="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48" name="Freeform 63">
              <a:extLst>
                <a:ext uri="{FF2B5EF4-FFF2-40B4-BE49-F238E27FC236}">
                  <a16:creationId xmlns:a16="http://schemas.microsoft.com/office/drawing/2014/main" id="{C39C02E2-B957-4CA3-0FD2-0DCD3DF1FE5C}"/>
                </a:ext>
              </a:extLst>
            </p:cNvPr>
            <p:cNvSpPr>
              <a:spLocks/>
            </p:cNvSpPr>
            <p:nvPr/>
          </p:nvSpPr>
          <p:spPr bwMode="auto">
            <a:xfrm>
              <a:off x="4338689" y="2386584"/>
              <a:ext cx="25400" cy="130175"/>
            </a:xfrm>
            <a:custGeom>
              <a:avLst/>
              <a:gdLst>
                <a:gd name="T0" fmla="*/ 14 w 28"/>
                <a:gd name="T1" fmla="*/ 133 h 135"/>
                <a:gd name="T2" fmla="*/ 14 w 28"/>
                <a:gd name="T3" fmla="*/ 133 h 135"/>
                <a:gd name="T4" fmla="*/ 11 w 28"/>
                <a:gd name="T5" fmla="*/ 130 h 135"/>
                <a:gd name="T6" fmla="*/ 0 w 28"/>
                <a:gd name="T7" fmla="*/ 9 h 135"/>
                <a:gd name="T8" fmla="*/ 28 w 28"/>
                <a:gd name="T9" fmla="*/ 6 h 135"/>
                <a:gd name="T10" fmla="*/ 26 w 28"/>
                <a:gd name="T11" fmla="*/ 133 h 135"/>
                <a:gd name="T12" fmla="*/ 14 w 28"/>
                <a:gd name="T13" fmla="*/ 133 h 135"/>
              </a:gdLst>
              <a:ahLst/>
              <a:cxnLst>
                <a:cxn ang="0">
                  <a:pos x="T0" y="T1"/>
                </a:cxn>
                <a:cxn ang="0">
                  <a:pos x="T2" y="T3"/>
                </a:cxn>
                <a:cxn ang="0">
                  <a:pos x="T4" y="T5"/>
                </a:cxn>
                <a:cxn ang="0">
                  <a:pos x="T6" y="T7"/>
                </a:cxn>
                <a:cxn ang="0">
                  <a:pos x="T8" y="T9"/>
                </a:cxn>
                <a:cxn ang="0">
                  <a:pos x="T10" y="T11"/>
                </a:cxn>
                <a:cxn ang="0">
                  <a:pos x="T12" y="T13"/>
                </a:cxn>
              </a:cxnLst>
              <a:rect l="0" t="0" r="r" b="b"/>
              <a:pathLst>
                <a:path w="28" h="135">
                  <a:moveTo>
                    <a:pt x="14" y="133"/>
                  </a:moveTo>
                  <a:lnTo>
                    <a:pt x="14" y="133"/>
                  </a:lnTo>
                  <a:cubicBezTo>
                    <a:pt x="13" y="133"/>
                    <a:pt x="11" y="132"/>
                    <a:pt x="11" y="130"/>
                  </a:cubicBezTo>
                  <a:cubicBezTo>
                    <a:pt x="11" y="130"/>
                    <a:pt x="4" y="39"/>
                    <a:pt x="0" y="9"/>
                  </a:cubicBezTo>
                  <a:cubicBezTo>
                    <a:pt x="0" y="9"/>
                    <a:pt x="28" y="0"/>
                    <a:pt x="28" y="6"/>
                  </a:cubicBezTo>
                  <a:lnTo>
                    <a:pt x="26" y="133"/>
                  </a:lnTo>
                  <a:cubicBezTo>
                    <a:pt x="26" y="135"/>
                    <a:pt x="14" y="133"/>
                    <a:pt x="14" y="13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spTree>
    <p:extLst>
      <p:ext uri="{BB962C8B-B14F-4D97-AF65-F5344CB8AC3E}">
        <p14:creationId xmlns:p14="http://schemas.microsoft.com/office/powerpoint/2010/main" val="2611226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nhaltsplatzhalter 8">
            <a:extLst>
              <a:ext uri="{FF2B5EF4-FFF2-40B4-BE49-F238E27FC236}">
                <a16:creationId xmlns:a16="http://schemas.microsoft.com/office/drawing/2014/main" id="{42C8BF9C-DE34-4A48-B2C3-FADFD8372325}"/>
              </a:ext>
            </a:extLst>
          </p:cNvPr>
          <p:cNvSpPr>
            <a:spLocks noGrp="1"/>
          </p:cNvSpPr>
          <p:nvPr>
            <p:ph sz="quarter" idx="17"/>
          </p:nvPr>
        </p:nvSpPr>
        <p:spPr>
          <a:xfrm>
            <a:off x="3833922" y="1840138"/>
            <a:ext cx="5400416" cy="4375685"/>
          </a:xfrm>
        </p:spPr>
        <p:txBody>
          <a:bodyPr/>
          <a:lstStyle/>
          <a:p>
            <a:r>
              <a:rPr lang="de-CH" noProof="0" dirty="0"/>
              <a:t> </a:t>
            </a:r>
          </a:p>
        </p:txBody>
      </p:sp>
      <p:graphicFrame>
        <p:nvGraphicFramePr>
          <p:cNvPr id="14" name="Tabelle 26">
            <a:extLst>
              <a:ext uri="{FF2B5EF4-FFF2-40B4-BE49-F238E27FC236}">
                <a16:creationId xmlns:a16="http://schemas.microsoft.com/office/drawing/2014/main" id="{9544E421-920C-8268-581C-B744492A2F90}"/>
              </a:ext>
            </a:extLst>
          </p:cNvPr>
          <p:cNvGraphicFramePr>
            <a:graphicFrameLocks noGrp="1"/>
          </p:cNvGraphicFramePr>
          <p:nvPr/>
        </p:nvGraphicFramePr>
        <p:xfrm>
          <a:off x="4193778" y="2123653"/>
          <a:ext cx="4759657" cy="3812545"/>
        </p:xfrm>
        <a:graphic>
          <a:graphicData uri="http://schemas.openxmlformats.org/drawingml/2006/table">
            <a:tbl>
              <a:tblPr firstRow="1" bandRow="1">
                <a:tableStyleId>{5940675A-B579-460E-94D1-54222C63F5DA}</a:tableStyleId>
              </a:tblPr>
              <a:tblGrid>
                <a:gridCol w="648072">
                  <a:extLst>
                    <a:ext uri="{9D8B030D-6E8A-4147-A177-3AD203B41FA5}">
                      <a16:colId xmlns:a16="http://schemas.microsoft.com/office/drawing/2014/main" val="2484005152"/>
                    </a:ext>
                  </a:extLst>
                </a:gridCol>
                <a:gridCol w="4111585">
                  <a:extLst>
                    <a:ext uri="{9D8B030D-6E8A-4147-A177-3AD203B41FA5}">
                      <a16:colId xmlns:a16="http://schemas.microsoft.com/office/drawing/2014/main" val="355635512"/>
                    </a:ext>
                  </a:extLst>
                </a:gridCol>
              </a:tblGrid>
              <a:tr h="500290">
                <a:tc>
                  <a:txBody>
                    <a:bodyPr/>
                    <a:lstStyle/>
                    <a:p>
                      <a:endParaRPr lang="de-CH" dirty="0"/>
                    </a:p>
                  </a:txBody>
                  <a:tcPr marL="72000" marR="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sz="1100" dirty="0"/>
                        <a:t>1-2 </a:t>
                      </a:r>
                      <a:r>
                        <a:rPr lang="fr-CH" sz="1100" noProof="0" dirty="0"/>
                        <a:t>leçons</a:t>
                      </a:r>
                    </a:p>
                  </a:txBody>
                  <a:tcPr marL="72000" marR="0" marT="8280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18256387"/>
                  </a:ext>
                </a:extLst>
              </a:tr>
              <a:tr h="2596054">
                <a:tc>
                  <a:txBody>
                    <a:bodyPr/>
                    <a:lstStyle/>
                    <a:p>
                      <a:endParaRPr lang="de-CH" dirty="0"/>
                    </a:p>
                  </a:txBody>
                  <a:tcPr marL="72000" marR="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23200" marR="0" lvl="0" indent="-22320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noProof="0" dirty="0"/>
                        <a:t>Copies de la</a:t>
                      </a:r>
                      <a:r>
                        <a:rPr lang="de-CH" sz="1100" baseline="0" dirty="0"/>
                        <a:t> </a:t>
                      </a:r>
                      <a:r>
                        <a:rPr lang="fr-CH" sz="1100" baseline="0" noProof="0" dirty="0"/>
                        <a:t>diapositive 26</a:t>
                      </a:r>
                    </a:p>
                  </a:txBody>
                  <a:tcPr marL="72000" marR="0" marT="8280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1618314"/>
                  </a:ext>
                </a:extLst>
              </a:tr>
              <a:tr h="716201">
                <a:tc>
                  <a:txBody>
                    <a:bodyPr/>
                    <a:lstStyle/>
                    <a:p>
                      <a:endParaRPr lang="de-CH" dirty="0"/>
                    </a:p>
                  </a:txBody>
                  <a:tcPr marL="72000" marR="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fr-CH" sz="1100" noProof="0" dirty="0"/>
                        <a:t>Aucune</a:t>
                      </a:r>
                    </a:p>
                  </a:txBody>
                  <a:tcPr marL="72000" marR="0" marT="8280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91872287"/>
                  </a:ext>
                </a:extLst>
              </a:tr>
            </a:tbl>
          </a:graphicData>
        </a:graphic>
      </p:graphicFrame>
      <p:sp>
        <p:nvSpPr>
          <p:cNvPr id="2" name="Textplatzhalter 1">
            <a:extLst>
              <a:ext uri="{FF2B5EF4-FFF2-40B4-BE49-F238E27FC236}">
                <a16:creationId xmlns:a16="http://schemas.microsoft.com/office/drawing/2014/main" id="{0329A611-EF61-383C-3CF0-459644B7F560}"/>
              </a:ext>
            </a:extLst>
          </p:cNvPr>
          <p:cNvSpPr>
            <a:spLocks noGrp="1"/>
          </p:cNvSpPr>
          <p:nvPr>
            <p:ph type="body" sz="quarter" idx="10"/>
          </p:nvPr>
        </p:nvSpPr>
        <p:spPr/>
        <p:txBody>
          <a:bodyPr/>
          <a:lstStyle/>
          <a:p>
            <a:r>
              <a:rPr lang="de-CH" noProof="0" dirty="0"/>
              <a:t>4.4</a:t>
            </a:r>
          </a:p>
        </p:txBody>
      </p:sp>
      <p:sp>
        <p:nvSpPr>
          <p:cNvPr id="5" name="Foliennummernplatzhalter 4">
            <a:extLst>
              <a:ext uri="{FF2B5EF4-FFF2-40B4-BE49-F238E27FC236}">
                <a16:creationId xmlns:a16="http://schemas.microsoft.com/office/drawing/2014/main" id="{D6C8F04C-D684-2931-CB74-C015E6E3BDAD}"/>
              </a:ext>
            </a:extLst>
          </p:cNvPr>
          <p:cNvSpPr>
            <a:spLocks noGrp="1"/>
          </p:cNvSpPr>
          <p:nvPr>
            <p:ph type="sldNum" sz="quarter" idx="13"/>
          </p:nvPr>
        </p:nvSpPr>
        <p:spPr/>
        <p:txBody>
          <a:bodyPr/>
          <a:lstStyle/>
          <a:p>
            <a:fld id="{442AD375-037F-43D0-B059-5172DA06796A}" type="slidenum">
              <a:rPr lang="de-CH" smtClean="0"/>
              <a:pPr/>
              <a:t>23</a:t>
            </a:fld>
            <a:endParaRPr lang="de-CH" dirty="0"/>
          </a:p>
        </p:txBody>
      </p:sp>
      <p:sp>
        <p:nvSpPr>
          <p:cNvPr id="6" name="Titel 5">
            <a:extLst>
              <a:ext uri="{FF2B5EF4-FFF2-40B4-BE49-F238E27FC236}">
                <a16:creationId xmlns:a16="http://schemas.microsoft.com/office/drawing/2014/main" id="{B07F9C28-CA87-AB81-8336-F38EBF5729C9}"/>
              </a:ext>
            </a:extLst>
          </p:cNvPr>
          <p:cNvSpPr>
            <a:spLocks noGrp="1"/>
          </p:cNvSpPr>
          <p:nvPr>
            <p:ph type="title"/>
          </p:nvPr>
        </p:nvSpPr>
        <p:spPr/>
        <p:txBody>
          <a:bodyPr/>
          <a:lstStyle/>
          <a:p>
            <a:r>
              <a:rPr lang="fr-CH" sz="2800" noProof="0" dirty="0"/>
              <a:t>Objectifs pédagogiques et organisation</a:t>
            </a:r>
            <a:endParaRPr lang="de-CH" noProof="0" dirty="0"/>
          </a:p>
        </p:txBody>
      </p:sp>
      <p:sp>
        <p:nvSpPr>
          <p:cNvPr id="7" name="Inhaltsplatzhalter 6">
            <a:extLst>
              <a:ext uri="{FF2B5EF4-FFF2-40B4-BE49-F238E27FC236}">
                <a16:creationId xmlns:a16="http://schemas.microsoft.com/office/drawing/2014/main" id="{BD736971-22BF-A797-BE62-F80A2E332616}"/>
              </a:ext>
            </a:extLst>
          </p:cNvPr>
          <p:cNvSpPr>
            <a:spLocks noGrp="1"/>
          </p:cNvSpPr>
          <p:nvPr>
            <p:ph sz="quarter" idx="14"/>
          </p:nvPr>
        </p:nvSpPr>
        <p:spPr>
          <a:xfrm>
            <a:off x="1392445" y="1835621"/>
            <a:ext cx="2228400" cy="2117481"/>
          </a:xfrm>
        </p:spPr>
        <p:txBody>
          <a:bodyPr/>
          <a:lstStyle/>
          <a:p>
            <a:r>
              <a:rPr lang="fr-CH" sz="1400" b="1" dirty="0"/>
              <a:t>Objectif pédagogique (contenu)</a:t>
            </a:r>
          </a:p>
          <a:p>
            <a:endParaRPr lang="de-CH" noProof="0" dirty="0"/>
          </a:p>
          <a:p>
            <a:r>
              <a:rPr lang="fr-CH" dirty="0"/>
              <a:t>Les élèves connaissent les voies d'évacuation dans le bâtiment scolaire et peuvent les suivre par eux-mêmes depuis n'importe quel endroit</a:t>
            </a:r>
            <a:r>
              <a:rPr lang="de-CH" dirty="0"/>
              <a:t>.</a:t>
            </a:r>
          </a:p>
        </p:txBody>
      </p:sp>
      <p:sp>
        <p:nvSpPr>
          <p:cNvPr id="8" name="Inhaltsplatzhalter 7">
            <a:extLst>
              <a:ext uri="{FF2B5EF4-FFF2-40B4-BE49-F238E27FC236}">
                <a16:creationId xmlns:a16="http://schemas.microsoft.com/office/drawing/2014/main" id="{7EA3D320-E716-8DE4-E200-C20EC4B3C2F5}"/>
              </a:ext>
            </a:extLst>
          </p:cNvPr>
          <p:cNvSpPr>
            <a:spLocks noGrp="1"/>
          </p:cNvSpPr>
          <p:nvPr>
            <p:ph sz="quarter" idx="15"/>
          </p:nvPr>
        </p:nvSpPr>
        <p:spPr>
          <a:xfrm>
            <a:off x="1391573" y="4098343"/>
            <a:ext cx="2228400" cy="2117481"/>
          </a:xfrm>
        </p:spPr>
        <p:txBody>
          <a:bodyPr/>
          <a:lstStyle/>
          <a:p>
            <a:r>
              <a:rPr lang="fr-CH" sz="1400" b="1" dirty="0"/>
              <a:t>Objectif pédagogique (</a:t>
            </a:r>
            <a:r>
              <a:rPr lang="fr-CH" sz="1400" b="1" noProof="0" dirty="0"/>
              <a:t>transversalité</a:t>
            </a:r>
            <a:r>
              <a:rPr lang="fr-CH" sz="1400" b="1" dirty="0"/>
              <a:t>)</a:t>
            </a:r>
          </a:p>
          <a:p>
            <a:endParaRPr lang="de-CH" noProof="0" dirty="0"/>
          </a:p>
          <a:p>
            <a:r>
              <a:rPr lang="fr-CH" dirty="0"/>
              <a:t>Les élèves peuvent s'orienter dans de nouveaux environnements</a:t>
            </a:r>
            <a:r>
              <a:rPr lang="de-CH" dirty="0"/>
              <a:t>.</a:t>
            </a:r>
          </a:p>
        </p:txBody>
      </p:sp>
      <p:sp>
        <p:nvSpPr>
          <p:cNvPr id="10" name="Textplatzhalter 9">
            <a:extLst>
              <a:ext uri="{FF2B5EF4-FFF2-40B4-BE49-F238E27FC236}">
                <a16:creationId xmlns:a16="http://schemas.microsoft.com/office/drawing/2014/main" id="{F73FCACE-83E9-C92E-E488-009D121B81A8}"/>
              </a:ext>
            </a:extLst>
          </p:cNvPr>
          <p:cNvSpPr>
            <a:spLocks noGrp="1"/>
          </p:cNvSpPr>
          <p:nvPr>
            <p:ph type="body" sz="quarter" idx="18"/>
          </p:nvPr>
        </p:nvSpPr>
        <p:spPr/>
        <p:txBody>
          <a:bodyPr/>
          <a:lstStyle/>
          <a:p>
            <a:r>
              <a:rPr lang="fr-CH" dirty="0"/>
              <a:t>Voies d’évacuation</a:t>
            </a:r>
            <a:endParaRPr lang="de-CH" strike="sngStrike" dirty="0"/>
          </a:p>
        </p:txBody>
      </p:sp>
      <p:sp>
        <p:nvSpPr>
          <p:cNvPr id="4" name="Fußzeilenplatzhalter 3">
            <a:extLst>
              <a:ext uri="{FF2B5EF4-FFF2-40B4-BE49-F238E27FC236}">
                <a16:creationId xmlns:a16="http://schemas.microsoft.com/office/drawing/2014/main" id="{8A941EA5-A4A2-9E6D-F93F-80E27AFA52DE}"/>
              </a:ext>
            </a:extLst>
          </p:cNvPr>
          <p:cNvSpPr>
            <a:spLocks noGrp="1"/>
          </p:cNvSpPr>
          <p:nvPr>
            <p:ph type="ftr" sz="quarter" idx="12"/>
          </p:nvPr>
        </p:nvSpPr>
        <p:spPr/>
        <p:txBody>
          <a:bodyPr/>
          <a:lstStyle/>
          <a:p>
            <a:r>
              <a:rPr lang="de-DE" noProof="0"/>
              <a:t>Version août 2023</a:t>
            </a:r>
            <a:endParaRPr lang="de-CH" noProof="0" dirty="0"/>
          </a:p>
        </p:txBody>
      </p:sp>
      <p:pic>
        <p:nvPicPr>
          <p:cNvPr id="11" name="Grafik 10">
            <a:extLst>
              <a:ext uri="{FF2B5EF4-FFF2-40B4-BE49-F238E27FC236}">
                <a16:creationId xmlns:a16="http://schemas.microsoft.com/office/drawing/2014/main" id="{08AFDA02-CB1C-B81A-8E76-0703D3B5DF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2441" y="5292005"/>
            <a:ext cx="260160" cy="260160"/>
          </a:xfrm>
          <a:prstGeom prst="rect">
            <a:avLst/>
          </a:prstGeom>
        </p:spPr>
      </p:pic>
      <p:pic>
        <p:nvPicPr>
          <p:cNvPr id="12" name="Grafik 11">
            <a:extLst>
              <a:ext uri="{FF2B5EF4-FFF2-40B4-BE49-F238E27FC236}">
                <a16:creationId xmlns:a16="http://schemas.microsoft.com/office/drawing/2014/main" id="{6A99EC84-BA7E-1031-5A30-F68ECD156D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40321" y="2123653"/>
            <a:ext cx="284400" cy="284400"/>
          </a:xfrm>
          <a:prstGeom prst="rect">
            <a:avLst/>
          </a:prstGeom>
        </p:spPr>
      </p:pic>
      <p:pic>
        <p:nvPicPr>
          <p:cNvPr id="13" name="Grafik 12">
            <a:extLst>
              <a:ext uri="{FF2B5EF4-FFF2-40B4-BE49-F238E27FC236}">
                <a16:creationId xmlns:a16="http://schemas.microsoft.com/office/drawing/2014/main" id="{79675B99-1E60-3730-C7DA-F9DF276FDA2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58321" y="2764872"/>
            <a:ext cx="248400" cy="248400"/>
          </a:xfrm>
          <a:prstGeom prst="rect">
            <a:avLst/>
          </a:prstGeom>
        </p:spPr>
      </p:pic>
    </p:spTree>
    <p:extLst>
      <p:ext uri="{BB962C8B-B14F-4D97-AF65-F5344CB8AC3E}">
        <p14:creationId xmlns:p14="http://schemas.microsoft.com/office/powerpoint/2010/main" val="4107311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4A2DB424-91FB-F144-A525-701E4AF76EBD}"/>
              </a:ext>
            </a:extLst>
          </p:cNvPr>
          <p:cNvSpPr>
            <a:spLocks noGrp="1"/>
          </p:cNvSpPr>
          <p:nvPr>
            <p:ph type="body" sz="quarter" idx="10"/>
          </p:nvPr>
        </p:nvSpPr>
        <p:spPr/>
        <p:txBody>
          <a:bodyPr/>
          <a:lstStyle/>
          <a:p>
            <a:r>
              <a:rPr lang="de-CH" noProof="0" dirty="0"/>
              <a:t>4.4</a:t>
            </a:r>
          </a:p>
        </p:txBody>
      </p:sp>
      <p:sp>
        <p:nvSpPr>
          <p:cNvPr id="5" name="Foliennummernplatzhalter 4">
            <a:extLst>
              <a:ext uri="{FF2B5EF4-FFF2-40B4-BE49-F238E27FC236}">
                <a16:creationId xmlns:a16="http://schemas.microsoft.com/office/drawing/2014/main" id="{E0528E69-7796-6FEB-63DB-D58E72DBAE1C}"/>
              </a:ext>
            </a:extLst>
          </p:cNvPr>
          <p:cNvSpPr>
            <a:spLocks noGrp="1"/>
          </p:cNvSpPr>
          <p:nvPr>
            <p:ph type="sldNum" sz="quarter" idx="13"/>
          </p:nvPr>
        </p:nvSpPr>
        <p:spPr/>
        <p:txBody>
          <a:bodyPr/>
          <a:lstStyle/>
          <a:p>
            <a:fld id="{442AD375-037F-43D0-B059-5172DA06796A}" type="slidenum">
              <a:rPr lang="de-CH" smtClean="0"/>
              <a:pPr/>
              <a:t>24</a:t>
            </a:fld>
            <a:endParaRPr lang="de-CH" dirty="0"/>
          </a:p>
        </p:txBody>
      </p:sp>
      <p:sp>
        <p:nvSpPr>
          <p:cNvPr id="6" name="Titel 5">
            <a:extLst>
              <a:ext uri="{FF2B5EF4-FFF2-40B4-BE49-F238E27FC236}">
                <a16:creationId xmlns:a16="http://schemas.microsoft.com/office/drawing/2014/main" id="{FDDCC126-53E6-1549-CBBF-F0EFDBB1DE56}"/>
              </a:ext>
            </a:extLst>
          </p:cNvPr>
          <p:cNvSpPr>
            <a:spLocks noGrp="1"/>
          </p:cNvSpPr>
          <p:nvPr>
            <p:ph type="title"/>
          </p:nvPr>
        </p:nvSpPr>
        <p:spPr/>
        <p:txBody>
          <a:bodyPr/>
          <a:lstStyle/>
          <a:p>
            <a:r>
              <a:rPr lang="fr-CH" dirty="0"/>
              <a:t>Objectifs pédagogiques</a:t>
            </a:r>
            <a:br>
              <a:rPr lang="de-CH" noProof="0" dirty="0"/>
            </a:br>
            <a:endParaRPr lang="de-CH" noProof="0" dirty="0"/>
          </a:p>
        </p:txBody>
      </p:sp>
      <p:sp>
        <p:nvSpPr>
          <p:cNvPr id="7" name="Inhaltsplatzhalter 6">
            <a:extLst>
              <a:ext uri="{FF2B5EF4-FFF2-40B4-BE49-F238E27FC236}">
                <a16:creationId xmlns:a16="http://schemas.microsoft.com/office/drawing/2014/main" id="{B7796EE7-D501-35F0-3C05-542ED987D005}"/>
              </a:ext>
            </a:extLst>
          </p:cNvPr>
          <p:cNvSpPr>
            <a:spLocks noGrp="1"/>
          </p:cNvSpPr>
          <p:nvPr>
            <p:ph sz="quarter" idx="14"/>
          </p:nvPr>
        </p:nvSpPr>
        <p:spPr/>
        <p:txBody>
          <a:bodyPr/>
          <a:lstStyle/>
          <a:p>
            <a:r>
              <a:rPr lang="fr-CH" sz="1400" b="1" noProof="0" dirty="0"/>
              <a:t>Objectif pédagogique 1</a:t>
            </a:r>
          </a:p>
          <a:p>
            <a:endParaRPr lang="fr-CH" sz="1400" noProof="0" dirty="0"/>
          </a:p>
          <a:p>
            <a:r>
              <a:rPr lang="fr-CH" sz="1400" dirty="0"/>
              <a:t>Objectif formulé individuellement</a:t>
            </a:r>
          </a:p>
        </p:txBody>
      </p:sp>
      <p:sp>
        <p:nvSpPr>
          <p:cNvPr id="8" name="Inhaltsplatzhalter 7">
            <a:extLst>
              <a:ext uri="{FF2B5EF4-FFF2-40B4-BE49-F238E27FC236}">
                <a16:creationId xmlns:a16="http://schemas.microsoft.com/office/drawing/2014/main" id="{27E7786C-E6A1-8BB4-629F-FF1F476D2BB2}"/>
              </a:ext>
            </a:extLst>
          </p:cNvPr>
          <p:cNvSpPr>
            <a:spLocks noGrp="1"/>
          </p:cNvSpPr>
          <p:nvPr>
            <p:ph sz="quarter" idx="15"/>
          </p:nvPr>
        </p:nvSpPr>
        <p:spPr/>
        <p:txBody>
          <a:bodyPr/>
          <a:lstStyle/>
          <a:p>
            <a:r>
              <a:rPr lang="fr-CH" sz="1400" b="1" noProof="0" dirty="0"/>
              <a:t>Objectif pédagogique 2</a:t>
            </a:r>
          </a:p>
          <a:p>
            <a:endParaRPr lang="fr-CH" sz="1400" noProof="0" dirty="0"/>
          </a:p>
          <a:p>
            <a:r>
              <a:rPr lang="fr-CH" sz="1400" dirty="0"/>
              <a:t>Objectif formulé individuellement</a:t>
            </a:r>
          </a:p>
        </p:txBody>
      </p:sp>
      <p:sp>
        <p:nvSpPr>
          <p:cNvPr id="9" name="Textplatzhalter 8">
            <a:extLst>
              <a:ext uri="{FF2B5EF4-FFF2-40B4-BE49-F238E27FC236}">
                <a16:creationId xmlns:a16="http://schemas.microsoft.com/office/drawing/2014/main" id="{DA31FAD9-7833-84AE-C2A2-7C89362145E5}"/>
              </a:ext>
            </a:extLst>
          </p:cNvPr>
          <p:cNvSpPr>
            <a:spLocks noGrp="1"/>
          </p:cNvSpPr>
          <p:nvPr>
            <p:ph type="body" sz="quarter" idx="18"/>
          </p:nvPr>
        </p:nvSpPr>
        <p:spPr/>
        <p:txBody>
          <a:bodyPr/>
          <a:lstStyle/>
          <a:p>
            <a:r>
              <a:rPr lang="fr-CH" dirty="0"/>
              <a:t>Voies d’évacuation</a:t>
            </a:r>
            <a:endParaRPr lang="de-CH" noProof="0" dirty="0"/>
          </a:p>
        </p:txBody>
      </p:sp>
      <p:sp>
        <p:nvSpPr>
          <p:cNvPr id="4" name="Fußzeilenplatzhalter 3">
            <a:extLst>
              <a:ext uri="{FF2B5EF4-FFF2-40B4-BE49-F238E27FC236}">
                <a16:creationId xmlns:a16="http://schemas.microsoft.com/office/drawing/2014/main" id="{CB36EA3F-0A3B-02A5-A9FA-A8B69752386A}"/>
              </a:ext>
            </a:extLst>
          </p:cNvPr>
          <p:cNvSpPr>
            <a:spLocks noGrp="1"/>
          </p:cNvSpPr>
          <p:nvPr>
            <p:ph type="ftr" sz="quarter" idx="12"/>
          </p:nvPr>
        </p:nvSpPr>
        <p:spPr/>
        <p:txBody>
          <a:bodyPr/>
          <a:lstStyle/>
          <a:p>
            <a:r>
              <a:rPr lang="de-DE" noProof="0"/>
              <a:t>Version août 2023</a:t>
            </a:r>
            <a:endParaRPr lang="de-CH" noProof="0" dirty="0"/>
          </a:p>
        </p:txBody>
      </p:sp>
    </p:spTree>
    <p:extLst>
      <p:ext uri="{BB962C8B-B14F-4D97-AF65-F5344CB8AC3E}">
        <p14:creationId xmlns:p14="http://schemas.microsoft.com/office/powerpoint/2010/main" val="2680134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9D4AEF-C4E6-A394-2FC3-8D975E44934A}"/>
              </a:ext>
            </a:extLst>
          </p:cNvPr>
          <p:cNvSpPr>
            <a:spLocks noGrp="1"/>
          </p:cNvSpPr>
          <p:nvPr>
            <p:ph type="title"/>
          </p:nvPr>
        </p:nvSpPr>
        <p:spPr/>
        <p:txBody>
          <a:bodyPr/>
          <a:lstStyle/>
          <a:p>
            <a:r>
              <a:rPr lang="fr-CH" dirty="0"/>
              <a:t>Où passer</a:t>
            </a:r>
          </a:p>
        </p:txBody>
      </p:sp>
      <p:sp>
        <p:nvSpPr>
          <p:cNvPr id="3" name="Inhaltsplatzhalter 2">
            <a:extLst>
              <a:ext uri="{FF2B5EF4-FFF2-40B4-BE49-F238E27FC236}">
                <a16:creationId xmlns:a16="http://schemas.microsoft.com/office/drawing/2014/main" id="{AC4AC547-FEFD-5D11-10A9-E628ACEA12B0}"/>
              </a:ext>
            </a:extLst>
          </p:cNvPr>
          <p:cNvSpPr>
            <a:spLocks noGrp="1"/>
          </p:cNvSpPr>
          <p:nvPr>
            <p:ph sz="half" idx="1"/>
          </p:nvPr>
        </p:nvSpPr>
        <p:spPr>
          <a:xfrm>
            <a:off x="424800" y="1259557"/>
            <a:ext cx="4825007" cy="5760639"/>
          </a:xfrm>
        </p:spPr>
        <p:txBody>
          <a:bodyPr/>
          <a:lstStyle/>
          <a:p>
            <a:r>
              <a:rPr lang="fr-CH" noProof="0" dirty="0"/>
              <a:t>Si vous devez quitter une pièce ou un bâtiment alors qu’un incendie s’est déclaré, les symboles que vous venez de découvrir vous seront utiles.</a:t>
            </a:r>
          </a:p>
          <a:p>
            <a:endParaRPr lang="fr-CH" noProof="0" dirty="0"/>
          </a:p>
          <a:p>
            <a:r>
              <a:rPr lang="fr-CH" noProof="0" dirty="0"/>
              <a:t>Pour ne pas avoir à chercher son chemin en cas d'urgence, il est important de s’informer au préalable sur la manière de sortir d'un bâtiment en toute sécurité.</a:t>
            </a:r>
            <a:endParaRPr lang="de-DE" dirty="0"/>
          </a:p>
          <a:p>
            <a:endParaRPr lang="de-DE" noProof="0" dirty="0"/>
          </a:p>
          <a:p>
            <a:endParaRPr lang="de-DE" noProof="0" dirty="0"/>
          </a:p>
          <a:p>
            <a:endParaRPr lang="de-DE" dirty="0"/>
          </a:p>
          <a:p>
            <a:endParaRPr lang="de-DE" noProof="0" dirty="0"/>
          </a:p>
          <a:p>
            <a:endParaRPr lang="de-DE" dirty="0"/>
          </a:p>
          <a:p>
            <a:endParaRPr lang="de-DE" noProof="0" dirty="0"/>
          </a:p>
          <a:p>
            <a:endParaRPr lang="de-DE" dirty="0"/>
          </a:p>
          <a:p>
            <a:endParaRPr lang="de-DE" noProof="0" dirty="0"/>
          </a:p>
          <a:p>
            <a:endParaRPr lang="de-DE" dirty="0"/>
          </a:p>
          <a:p>
            <a:endParaRPr lang="de-DE" noProof="0" dirty="0"/>
          </a:p>
          <a:p>
            <a:endParaRPr lang="de-DE" dirty="0"/>
          </a:p>
          <a:p>
            <a:endParaRPr lang="de-DE" noProof="0" dirty="0"/>
          </a:p>
          <a:p>
            <a:endParaRPr lang="de-DE" dirty="0"/>
          </a:p>
          <a:p>
            <a:endParaRPr lang="de-DE" noProof="0" dirty="0"/>
          </a:p>
          <a:p>
            <a:r>
              <a:rPr lang="fr-CH" dirty="0"/>
              <a:t>Un autre symbole important est celui-ci :</a:t>
            </a:r>
          </a:p>
          <a:p>
            <a:endParaRPr lang="fr-CH" dirty="0"/>
          </a:p>
          <a:p>
            <a:r>
              <a:rPr lang="fr-CH" dirty="0"/>
              <a:t>Il vous indique où vous devez vous retrouver en cas d'urgence. Vous devez attendre votre </a:t>
            </a:r>
            <a:r>
              <a:rPr lang="fr-CH" dirty="0" err="1"/>
              <a:t>enseignant∙e</a:t>
            </a:r>
            <a:r>
              <a:rPr lang="fr-CH" dirty="0"/>
              <a:t> ici. Vous ne devez jamais quitter la zone sans en avoir reçu l'autorisation </a:t>
            </a:r>
            <a:r>
              <a:rPr lang="de-DE" dirty="0"/>
              <a:t>!</a:t>
            </a:r>
          </a:p>
        </p:txBody>
      </p:sp>
      <p:sp>
        <p:nvSpPr>
          <p:cNvPr id="7" name="Foliennummernplatzhalter 6">
            <a:extLst>
              <a:ext uri="{FF2B5EF4-FFF2-40B4-BE49-F238E27FC236}">
                <a16:creationId xmlns:a16="http://schemas.microsoft.com/office/drawing/2014/main" id="{365BBBB8-0BEF-C7F4-7D4E-62561B1CDFED}"/>
              </a:ext>
            </a:extLst>
          </p:cNvPr>
          <p:cNvSpPr>
            <a:spLocks noGrp="1"/>
          </p:cNvSpPr>
          <p:nvPr>
            <p:ph type="sldNum" sz="quarter" idx="12"/>
          </p:nvPr>
        </p:nvSpPr>
        <p:spPr/>
        <p:txBody>
          <a:bodyPr/>
          <a:lstStyle/>
          <a:p>
            <a:fld id="{442AD375-037F-43D0-B059-5172DA06796A}" type="slidenum">
              <a:rPr lang="de-CH" smtClean="0"/>
              <a:pPr/>
              <a:t>25</a:t>
            </a:fld>
            <a:endParaRPr lang="de-CH" dirty="0"/>
          </a:p>
        </p:txBody>
      </p:sp>
      <p:sp>
        <p:nvSpPr>
          <p:cNvPr id="8" name="Textplatzhalter 7">
            <a:extLst>
              <a:ext uri="{FF2B5EF4-FFF2-40B4-BE49-F238E27FC236}">
                <a16:creationId xmlns:a16="http://schemas.microsoft.com/office/drawing/2014/main" id="{89D4480A-05CF-88F3-8CB8-D63A929E7453}"/>
              </a:ext>
            </a:extLst>
          </p:cNvPr>
          <p:cNvSpPr>
            <a:spLocks noGrp="1"/>
          </p:cNvSpPr>
          <p:nvPr>
            <p:ph type="body" sz="quarter" idx="13"/>
          </p:nvPr>
        </p:nvSpPr>
        <p:spPr/>
        <p:txBody>
          <a:bodyPr/>
          <a:lstStyle/>
          <a:p>
            <a:r>
              <a:rPr lang="fr-CH" dirty="0"/>
              <a:t>Voies d’évacuation</a:t>
            </a:r>
            <a:endParaRPr lang="de-CH" dirty="0"/>
          </a:p>
        </p:txBody>
      </p:sp>
      <p:sp>
        <p:nvSpPr>
          <p:cNvPr id="16" name="Textplatzhalter 15">
            <a:extLst>
              <a:ext uri="{FF2B5EF4-FFF2-40B4-BE49-F238E27FC236}">
                <a16:creationId xmlns:a16="http://schemas.microsoft.com/office/drawing/2014/main" id="{9E0CEC52-FA66-97D5-449B-8A0428E2D074}"/>
              </a:ext>
            </a:extLst>
          </p:cNvPr>
          <p:cNvSpPr>
            <a:spLocks noGrp="1"/>
          </p:cNvSpPr>
          <p:nvPr>
            <p:ph type="body" sz="quarter" idx="15"/>
          </p:nvPr>
        </p:nvSpPr>
        <p:spPr/>
        <p:txBody>
          <a:bodyPr/>
          <a:lstStyle/>
          <a:p>
            <a:r>
              <a:rPr lang="de-CH" noProof="0" dirty="0"/>
              <a:t>4.4</a:t>
            </a:r>
          </a:p>
        </p:txBody>
      </p:sp>
      <p:sp>
        <p:nvSpPr>
          <p:cNvPr id="6" name="Fußzeilenplatzhalter 5">
            <a:extLst>
              <a:ext uri="{FF2B5EF4-FFF2-40B4-BE49-F238E27FC236}">
                <a16:creationId xmlns:a16="http://schemas.microsoft.com/office/drawing/2014/main" id="{3320388C-7906-C850-93B9-BA36981EDFA2}"/>
              </a:ext>
            </a:extLst>
          </p:cNvPr>
          <p:cNvSpPr>
            <a:spLocks noGrp="1"/>
          </p:cNvSpPr>
          <p:nvPr>
            <p:ph type="ftr" sz="quarter" idx="11"/>
          </p:nvPr>
        </p:nvSpPr>
        <p:spPr/>
        <p:txBody>
          <a:bodyPr/>
          <a:lstStyle/>
          <a:p>
            <a:r>
              <a:rPr lang="de-DE" noProof="0"/>
              <a:t>Version août 2023</a:t>
            </a:r>
            <a:endParaRPr lang="de-CH" noProof="0" dirty="0"/>
          </a:p>
        </p:txBody>
      </p:sp>
      <p:sp>
        <p:nvSpPr>
          <p:cNvPr id="10" name="Sprechblase: rechteckig 16">
            <a:extLst>
              <a:ext uri="{FF2B5EF4-FFF2-40B4-BE49-F238E27FC236}">
                <a16:creationId xmlns:a16="http://schemas.microsoft.com/office/drawing/2014/main" id="{FA3A216B-0F47-470B-467B-1D1C01E57780}"/>
              </a:ext>
            </a:extLst>
          </p:cNvPr>
          <p:cNvSpPr/>
          <p:nvPr/>
        </p:nvSpPr>
        <p:spPr>
          <a:xfrm>
            <a:off x="2033538" y="3136463"/>
            <a:ext cx="3001778" cy="2083534"/>
          </a:xfrm>
          <a:prstGeom prst="wedgeRectCallout">
            <a:avLst>
              <a:gd name="adj1" fmla="val -70823"/>
              <a:gd name="adj2" fmla="val -993"/>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r>
              <a:rPr lang="fr-CH" dirty="0">
                <a:solidFill>
                  <a:schemeClr val="bg1"/>
                </a:solidFill>
              </a:rPr>
              <a:t>Entraînons-nous tout de suite !</a:t>
            </a:r>
          </a:p>
          <a:p>
            <a:endParaRPr lang="fr-CH" dirty="0">
              <a:solidFill>
                <a:schemeClr val="bg1"/>
              </a:solidFill>
            </a:endParaRPr>
          </a:p>
          <a:p>
            <a:r>
              <a:rPr lang="fr-CH" dirty="0">
                <a:solidFill>
                  <a:schemeClr val="bg1"/>
                </a:solidFill>
              </a:rPr>
              <a:t>Qui voit le premier symbole ? S'il n'y en a pas dans la salle de classe, regardez dans le couloir.</a:t>
            </a:r>
          </a:p>
          <a:p>
            <a:r>
              <a:rPr lang="fr-CH" dirty="0">
                <a:solidFill>
                  <a:schemeClr val="bg1"/>
                </a:solidFill>
              </a:rPr>
              <a:t>Et maintenant, suivez les symboles, comme dans une chasse au trésor, jusqu'à ce que vous soyez dehors.</a:t>
            </a:r>
          </a:p>
        </p:txBody>
      </p:sp>
      <p:pic>
        <p:nvPicPr>
          <p:cNvPr id="13" name="Grafik 12">
            <a:extLst>
              <a:ext uri="{FF2B5EF4-FFF2-40B4-BE49-F238E27FC236}">
                <a16:creationId xmlns:a16="http://schemas.microsoft.com/office/drawing/2014/main" id="{B672F978-C74B-8B3C-67A2-2BAB1F5A3A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986" y="3303962"/>
            <a:ext cx="1359886" cy="1359886"/>
          </a:xfrm>
          <a:prstGeom prst="rect">
            <a:avLst/>
          </a:prstGeom>
        </p:spPr>
      </p:pic>
      <p:pic>
        <p:nvPicPr>
          <p:cNvPr id="14" name="Grafik 13">
            <a:extLst>
              <a:ext uri="{FF2B5EF4-FFF2-40B4-BE49-F238E27FC236}">
                <a16:creationId xmlns:a16="http://schemas.microsoft.com/office/drawing/2014/main" id="{A1DA0276-05C8-0103-7FD6-AFBFD80FEF7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8742131" y="2459723"/>
            <a:ext cx="1524182" cy="1524182"/>
          </a:xfrm>
          <a:prstGeom prst="rect">
            <a:avLst/>
          </a:prstGeom>
        </p:spPr>
      </p:pic>
      <p:sp>
        <p:nvSpPr>
          <p:cNvPr id="15" name="Sprechblase: rechteckig 16">
            <a:extLst>
              <a:ext uri="{FF2B5EF4-FFF2-40B4-BE49-F238E27FC236}">
                <a16:creationId xmlns:a16="http://schemas.microsoft.com/office/drawing/2014/main" id="{FA3A216B-0F47-470B-467B-1D1C01E57780}"/>
              </a:ext>
            </a:extLst>
          </p:cNvPr>
          <p:cNvSpPr/>
          <p:nvPr/>
        </p:nvSpPr>
        <p:spPr>
          <a:xfrm>
            <a:off x="5566876" y="2334203"/>
            <a:ext cx="3001778" cy="1301618"/>
          </a:xfrm>
          <a:prstGeom prst="wedgeRectCallout">
            <a:avLst>
              <a:gd name="adj1" fmla="val 62924"/>
              <a:gd name="adj2" fmla="val -4676"/>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pPr algn="ctr"/>
            <a:r>
              <a:rPr lang="fr-CH" sz="2000" b="1" dirty="0">
                <a:solidFill>
                  <a:schemeClr val="bg1"/>
                </a:solidFill>
              </a:rPr>
              <a:t>NE PAS courir !</a:t>
            </a:r>
          </a:p>
          <a:p>
            <a:pPr algn="ctr"/>
            <a:endParaRPr lang="de-DE" dirty="0">
              <a:solidFill>
                <a:schemeClr val="bg1"/>
              </a:solidFill>
            </a:endParaRPr>
          </a:p>
          <a:p>
            <a:pPr algn="ctr"/>
            <a:r>
              <a:rPr lang="fr-CH" dirty="0">
                <a:solidFill>
                  <a:schemeClr val="bg1"/>
                </a:solidFill>
              </a:rPr>
              <a:t>Même en cas d'incendie, toujours marcher rapidement mais calmement.</a:t>
            </a:r>
            <a:endParaRPr lang="de-CH" dirty="0">
              <a:solidFill>
                <a:schemeClr val="bg1"/>
              </a:solidFill>
            </a:endParaRPr>
          </a:p>
        </p:txBody>
      </p:sp>
      <p:pic>
        <p:nvPicPr>
          <p:cNvPr id="4" name="Grafik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91440" y="4752106"/>
            <a:ext cx="2152650" cy="2124075"/>
          </a:xfrm>
          <a:prstGeom prst="rect">
            <a:avLst/>
          </a:prstGeom>
        </p:spPr>
      </p:pic>
    </p:spTree>
    <p:extLst>
      <p:ext uri="{BB962C8B-B14F-4D97-AF65-F5344CB8AC3E}">
        <p14:creationId xmlns:p14="http://schemas.microsoft.com/office/powerpoint/2010/main" val="31605203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C54C6727-13C9-7CB1-B65A-AB3918AC244C}"/>
              </a:ext>
            </a:extLst>
          </p:cNvPr>
          <p:cNvSpPr>
            <a:spLocks noGrp="1"/>
          </p:cNvSpPr>
          <p:nvPr>
            <p:ph type="sldNum" sz="quarter" idx="12"/>
          </p:nvPr>
        </p:nvSpPr>
        <p:spPr/>
        <p:txBody>
          <a:bodyPr/>
          <a:lstStyle/>
          <a:p>
            <a:fld id="{442AD375-037F-43D0-B059-5172DA06796A}" type="slidenum">
              <a:rPr lang="de-CH" smtClean="0"/>
              <a:pPr/>
              <a:t>26</a:t>
            </a:fld>
            <a:endParaRPr lang="de-CH" dirty="0"/>
          </a:p>
        </p:txBody>
      </p:sp>
      <p:sp>
        <p:nvSpPr>
          <p:cNvPr id="53" name="Textplatzhalter 52">
            <a:extLst>
              <a:ext uri="{FF2B5EF4-FFF2-40B4-BE49-F238E27FC236}">
                <a16:creationId xmlns:a16="http://schemas.microsoft.com/office/drawing/2014/main" id="{850FFB2D-66E4-5D84-7256-E989CAECAD82}"/>
              </a:ext>
            </a:extLst>
          </p:cNvPr>
          <p:cNvSpPr>
            <a:spLocks noGrp="1"/>
          </p:cNvSpPr>
          <p:nvPr>
            <p:ph type="body" sz="quarter" idx="15"/>
          </p:nvPr>
        </p:nvSpPr>
        <p:spPr/>
        <p:txBody>
          <a:bodyPr/>
          <a:lstStyle/>
          <a:p>
            <a:r>
              <a:rPr lang="de-CH" noProof="0" dirty="0"/>
              <a:t>4.4</a:t>
            </a:r>
          </a:p>
        </p:txBody>
      </p:sp>
      <p:cxnSp>
        <p:nvCxnSpPr>
          <p:cNvPr id="14" name="Gerader Verbinder 13">
            <a:extLst>
              <a:ext uri="{FF2B5EF4-FFF2-40B4-BE49-F238E27FC236}">
                <a16:creationId xmlns:a16="http://schemas.microsoft.com/office/drawing/2014/main" id="{9320DAAB-BBAB-D893-E484-C2A5D8894B04}"/>
              </a:ext>
            </a:extLst>
          </p:cNvPr>
          <p:cNvCxnSpPr/>
          <p:nvPr/>
        </p:nvCxnSpPr>
        <p:spPr>
          <a:xfrm>
            <a:off x="5345906" y="1212949"/>
            <a:ext cx="0" cy="5436604"/>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 name="Sprechblase: rechteckig 16">
            <a:extLst>
              <a:ext uri="{FF2B5EF4-FFF2-40B4-BE49-F238E27FC236}">
                <a16:creationId xmlns:a16="http://schemas.microsoft.com/office/drawing/2014/main" id="{FA3A216B-0F47-470B-467B-1D1C01E57780}"/>
              </a:ext>
            </a:extLst>
          </p:cNvPr>
          <p:cNvSpPr/>
          <p:nvPr/>
        </p:nvSpPr>
        <p:spPr>
          <a:xfrm>
            <a:off x="2078321" y="1781495"/>
            <a:ext cx="2934767" cy="907228"/>
          </a:xfrm>
          <a:prstGeom prst="wedgeRectCallout">
            <a:avLst>
              <a:gd name="adj1" fmla="val -61570"/>
              <a:gd name="adj2" fmla="val -107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r>
              <a:rPr lang="fr-CH" sz="1000" dirty="0">
                <a:solidFill>
                  <a:schemeClr val="bg1"/>
                </a:solidFill>
              </a:rPr>
              <a:t>Avez-vous déjà réfléchi à la manière la plus rapide de sortir de chez vous en cas d'incendie ?</a:t>
            </a:r>
          </a:p>
          <a:p>
            <a:r>
              <a:rPr lang="fr-CH" sz="1000" dirty="0">
                <a:solidFill>
                  <a:schemeClr val="bg1"/>
                </a:solidFill>
              </a:rPr>
              <a:t>Décrivez ou dessinez un plan de la voie d'évacuation qui mène de votre chambre à l'extérieur.</a:t>
            </a:r>
          </a:p>
        </p:txBody>
      </p:sp>
      <p:sp>
        <p:nvSpPr>
          <p:cNvPr id="54" name="Titel 1">
            <a:extLst>
              <a:ext uri="{FF2B5EF4-FFF2-40B4-BE49-F238E27FC236}">
                <a16:creationId xmlns:a16="http://schemas.microsoft.com/office/drawing/2014/main" id="{220A7C3C-C466-66E5-30A9-EA5C295EDB93}"/>
              </a:ext>
            </a:extLst>
          </p:cNvPr>
          <p:cNvSpPr>
            <a:spLocks noGrp="1"/>
          </p:cNvSpPr>
          <p:nvPr>
            <p:ph type="title"/>
          </p:nvPr>
        </p:nvSpPr>
        <p:spPr>
          <a:xfrm>
            <a:off x="435074" y="622130"/>
            <a:ext cx="7380000" cy="529415"/>
          </a:xfrm>
        </p:spPr>
        <p:txBody>
          <a:bodyPr/>
          <a:lstStyle/>
          <a:p>
            <a:r>
              <a:rPr lang="fr-CH" dirty="0"/>
              <a:t>Et à la maison ?</a:t>
            </a:r>
          </a:p>
        </p:txBody>
      </p:sp>
      <p:graphicFrame>
        <p:nvGraphicFramePr>
          <p:cNvPr id="56" name="Tabelle 15">
            <a:extLst>
              <a:ext uri="{FF2B5EF4-FFF2-40B4-BE49-F238E27FC236}">
                <a16:creationId xmlns:a16="http://schemas.microsoft.com/office/drawing/2014/main" id="{5C55AA2C-7025-888A-19CE-32CCF8983795}"/>
              </a:ext>
            </a:extLst>
          </p:cNvPr>
          <p:cNvGraphicFramePr>
            <a:graphicFrameLocks noGrp="1"/>
          </p:cNvGraphicFramePr>
          <p:nvPr>
            <p:ph sz="half" idx="2"/>
          </p:nvPr>
        </p:nvGraphicFramePr>
        <p:xfrm>
          <a:off x="431801" y="3502803"/>
          <a:ext cx="4608513" cy="2935440"/>
        </p:xfrm>
        <a:graphic>
          <a:graphicData uri="http://schemas.openxmlformats.org/drawingml/2006/table">
            <a:tbl>
              <a:tblPr firstRow="1" bandRow="1">
                <a:tableStyleId>{5940675A-B579-460E-94D1-54222C63F5DA}</a:tableStyleId>
              </a:tblPr>
              <a:tblGrid>
                <a:gridCol w="4608513">
                  <a:extLst>
                    <a:ext uri="{9D8B030D-6E8A-4147-A177-3AD203B41FA5}">
                      <a16:colId xmlns:a16="http://schemas.microsoft.com/office/drawing/2014/main" val="3651192648"/>
                    </a:ext>
                  </a:extLst>
                </a:gridCol>
              </a:tblGrid>
              <a:tr h="0">
                <a:tc>
                  <a:txBody>
                    <a:bodyPr/>
                    <a:lstStyle/>
                    <a:p>
                      <a:endParaRPr lang="de-CH" sz="1400" b="1" dirty="0"/>
                    </a:p>
                  </a:txBody>
                  <a:tcPr marL="0" marR="0" marT="0" marB="3600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1064565"/>
                  </a:ext>
                </a:extLst>
              </a:tr>
              <a:tr h="0">
                <a:tc>
                  <a:txBody>
                    <a:bodyPr/>
                    <a:lstStyle/>
                    <a:p>
                      <a:endParaRPr lang="de-CH" sz="1400" dirty="0"/>
                    </a:p>
                  </a:txBody>
                  <a:tcPr marL="0" marR="0" marT="61200" marB="61200" anchor="ctr">
                    <a:lnL w="12700" cmpd="sng">
                      <a:noFill/>
                    </a:lnL>
                    <a:lnR w="12700" cmpd="sng">
                      <a:noFill/>
                    </a:lnR>
                    <a:lnT w="12700" cmpd="sng">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9413792"/>
                  </a:ext>
                </a:extLst>
              </a:tr>
              <a:tr h="0">
                <a:tc>
                  <a:txBody>
                    <a:bodyPr/>
                    <a:lstStyle/>
                    <a:p>
                      <a:endParaRPr lang="de-CH" sz="1400" dirty="0"/>
                    </a:p>
                  </a:txBody>
                  <a:tcPr marL="0" marR="0" marT="61200" marB="6120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33346695"/>
                  </a:ext>
                </a:extLst>
              </a:tr>
              <a:tr h="0">
                <a:tc>
                  <a:txBody>
                    <a:bodyPr/>
                    <a:lstStyle/>
                    <a:p>
                      <a:endParaRPr lang="de-CH" sz="1400" dirty="0"/>
                    </a:p>
                  </a:txBody>
                  <a:tcPr marL="0" marR="0" marT="61200" marB="6120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24060270"/>
                  </a:ext>
                </a:extLst>
              </a:tr>
              <a:tr h="0">
                <a:tc>
                  <a:txBody>
                    <a:bodyPr/>
                    <a:lstStyle/>
                    <a:p>
                      <a:endParaRPr lang="de-CH" sz="1400" dirty="0"/>
                    </a:p>
                  </a:txBody>
                  <a:tcPr marL="0" marR="0" marT="61200" marB="6120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799127"/>
                  </a:ext>
                </a:extLst>
              </a:tr>
              <a:tr h="0">
                <a:tc>
                  <a:txBody>
                    <a:bodyPr/>
                    <a:lstStyle/>
                    <a:p>
                      <a:endParaRPr lang="de-CH" sz="1400" dirty="0"/>
                    </a:p>
                  </a:txBody>
                  <a:tcPr marL="0" marR="0" marT="61200" marB="6120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8899651"/>
                  </a:ext>
                </a:extLst>
              </a:tr>
              <a:tr h="0">
                <a:tc>
                  <a:txBody>
                    <a:bodyPr/>
                    <a:lstStyle/>
                    <a:p>
                      <a:endParaRPr lang="de-CH" sz="1400" dirty="0"/>
                    </a:p>
                  </a:txBody>
                  <a:tcPr marL="0" marR="0" marT="61200" marB="6120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751953"/>
                  </a:ext>
                </a:extLst>
              </a:tr>
              <a:tr h="0">
                <a:tc>
                  <a:txBody>
                    <a:bodyPr/>
                    <a:lstStyle/>
                    <a:p>
                      <a:endParaRPr lang="de-CH" sz="1400" dirty="0"/>
                    </a:p>
                  </a:txBody>
                  <a:tcPr marL="0" marR="0" marT="61200" marB="6120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904012"/>
                  </a:ext>
                </a:extLst>
              </a:tr>
              <a:tr h="0">
                <a:tc>
                  <a:txBody>
                    <a:bodyPr/>
                    <a:lstStyle/>
                    <a:p>
                      <a:endParaRPr lang="de-CH" sz="1400" dirty="0"/>
                    </a:p>
                  </a:txBody>
                  <a:tcPr marL="0" marR="0" marT="61200" marB="61200" anchor="ctr">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0353105"/>
                  </a:ext>
                </a:extLst>
              </a:tr>
            </a:tbl>
          </a:graphicData>
        </a:graphic>
      </p:graphicFrame>
      <p:sp>
        <p:nvSpPr>
          <p:cNvPr id="57" name="Textplatzhalter 7">
            <a:extLst>
              <a:ext uri="{FF2B5EF4-FFF2-40B4-BE49-F238E27FC236}">
                <a16:creationId xmlns:a16="http://schemas.microsoft.com/office/drawing/2014/main" id="{D0E92FD9-4B8F-47AD-CE73-8936F04EBD32}"/>
              </a:ext>
            </a:extLst>
          </p:cNvPr>
          <p:cNvSpPr>
            <a:spLocks noGrp="1"/>
          </p:cNvSpPr>
          <p:nvPr>
            <p:ph type="body" sz="quarter" idx="13"/>
          </p:nvPr>
        </p:nvSpPr>
        <p:spPr>
          <a:xfrm>
            <a:off x="431801" y="431801"/>
            <a:ext cx="7380000" cy="190330"/>
          </a:xfrm>
        </p:spPr>
        <p:txBody>
          <a:bodyPr/>
          <a:lstStyle/>
          <a:p>
            <a:r>
              <a:rPr lang="fr-CH" dirty="0"/>
              <a:t>Voies d’évacuation</a:t>
            </a:r>
            <a:endParaRPr lang="de-CH" noProof="0" dirty="0"/>
          </a:p>
        </p:txBody>
      </p:sp>
      <p:sp>
        <p:nvSpPr>
          <p:cNvPr id="2" name="Fußzeilenplatzhalter 1">
            <a:extLst>
              <a:ext uri="{FF2B5EF4-FFF2-40B4-BE49-F238E27FC236}">
                <a16:creationId xmlns:a16="http://schemas.microsoft.com/office/drawing/2014/main" id="{86A3422F-AD90-978A-0FA8-E3FB47F10C91}"/>
              </a:ext>
            </a:extLst>
          </p:cNvPr>
          <p:cNvSpPr>
            <a:spLocks noGrp="1"/>
          </p:cNvSpPr>
          <p:nvPr>
            <p:ph type="ftr" sz="quarter" idx="11"/>
          </p:nvPr>
        </p:nvSpPr>
        <p:spPr/>
        <p:txBody>
          <a:bodyPr/>
          <a:lstStyle/>
          <a:p>
            <a:r>
              <a:rPr lang="de-DE" noProof="0"/>
              <a:t>Version août 2023</a:t>
            </a:r>
            <a:endParaRPr lang="de-CH" noProof="0" dirty="0"/>
          </a:p>
        </p:txBody>
      </p:sp>
      <p:pic>
        <p:nvPicPr>
          <p:cNvPr id="20" name="Grafik 19">
            <a:extLst>
              <a:ext uri="{FF2B5EF4-FFF2-40B4-BE49-F238E27FC236}">
                <a16:creationId xmlns:a16="http://schemas.microsoft.com/office/drawing/2014/main" id="{A1DA0276-05C8-0103-7FD6-AFBFD80FEF7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587748" y="5075981"/>
            <a:ext cx="1573572" cy="1573572"/>
          </a:xfrm>
          <a:prstGeom prst="rect">
            <a:avLst/>
          </a:prstGeom>
        </p:spPr>
      </p:pic>
      <p:sp>
        <p:nvSpPr>
          <p:cNvPr id="21" name="Sprechblase: rechteckig 15">
            <a:extLst>
              <a:ext uri="{FF2B5EF4-FFF2-40B4-BE49-F238E27FC236}">
                <a16:creationId xmlns:a16="http://schemas.microsoft.com/office/drawing/2014/main" id="{DFB3A577-FC3A-BA3D-212E-AB97A2AD973D}"/>
              </a:ext>
            </a:extLst>
          </p:cNvPr>
          <p:cNvSpPr/>
          <p:nvPr/>
        </p:nvSpPr>
        <p:spPr>
          <a:xfrm>
            <a:off x="5687952" y="5147989"/>
            <a:ext cx="2754298" cy="1501564"/>
          </a:xfrm>
          <a:prstGeom prst="wedgeRectCallout">
            <a:avLst>
              <a:gd name="adj1" fmla="val 59307"/>
              <a:gd name="adj2" fmla="val -238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pPr algn="ctr">
              <a:spcAft>
                <a:spcPts val="200"/>
              </a:spcAft>
            </a:pPr>
            <a:r>
              <a:rPr lang="fr-CH" b="1" dirty="0">
                <a:solidFill>
                  <a:schemeClr val="bg1"/>
                </a:solidFill>
              </a:rPr>
              <a:t>ATTENTION</a:t>
            </a:r>
            <a:endParaRPr lang="fr-CH" sz="1400" b="1" dirty="0">
              <a:solidFill>
                <a:schemeClr val="bg1"/>
              </a:solidFill>
            </a:endParaRPr>
          </a:p>
          <a:p>
            <a:pPr algn="ctr"/>
            <a:r>
              <a:rPr lang="fr-CH" sz="1000" dirty="0">
                <a:solidFill>
                  <a:schemeClr val="bg1"/>
                </a:solidFill>
              </a:rPr>
              <a:t>Les ascenseurs ne peuvent pas faire partie de la voie d'évacuation, car ils peuvent se bloquer et vous êtes alors pris au piège.</a:t>
            </a:r>
          </a:p>
          <a:p>
            <a:pPr algn="ctr"/>
            <a:r>
              <a:rPr lang="fr-CH" sz="1000" dirty="0">
                <a:solidFill>
                  <a:schemeClr val="bg1"/>
                </a:solidFill>
              </a:rPr>
              <a:t>Une fenêtre ne peut être utilisée comme voie d’évacuation que si elle se trouve au rez-de-chaussée et que le sol à l'extérieur est plat. Sinon, le risque de blessure est trop grand</a:t>
            </a:r>
            <a:r>
              <a:rPr lang="de-DE" sz="1000" dirty="0">
                <a:solidFill>
                  <a:schemeClr val="bg1"/>
                </a:solidFill>
              </a:rPr>
              <a:t>.</a:t>
            </a:r>
            <a:endParaRPr lang="de-CH" sz="1000" dirty="0">
              <a:solidFill>
                <a:schemeClr val="bg1"/>
              </a:solidFill>
            </a:endParaRPr>
          </a:p>
        </p:txBody>
      </p:sp>
      <p:pic>
        <p:nvPicPr>
          <p:cNvPr id="15" name="Inhaltsplatzhalter 13">
            <a:extLst>
              <a:ext uri="{FF2B5EF4-FFF2-40B4-BE49-F238E27FC236}">
                <a16:creationId xmlns:a16="http://schemas.microsoft.com/office/drawing/2014/main" id="{B672F978-C74B-8B3C-67A2-2BAB1F5A3A2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7372" y="1547589"/>
            <a:ext cx="1428153" cy="1428153"/>
          </a:xfrm>
          <a:prstGeom prst="rect">
            <a:avLst/>
          </a:prstGeom>
        </p:spPr>
      </p:pic>
    </p:spTree>
    <p:extLst>
      <p:ext uri="{BB962C8B-B14F-4D97-AF65-F5344CB8AC3E}">
        <p14:creationId xmlns:p14="http://schemas.microsoft.com/office/powerpoint/2010/main" val="1680799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427C1283-8B8B-C4A5-8A88-979DB03118BE}"/>
              </a:ext>
            </a:extLst>
          </p:cNvPr>
          <p:cNvSpPr>
            <a:spLocks noGrp="1"/>
          </p:cNvSpPr>
          <p:nvPr>
            <p:ph type="body" sz="quarter" idx="10"/>
          </p:nvPr>
        </p:nvSpPr>
        <p:spPr/>
        <p:txBody>
          <a:bodyPr/>
          <a:lstStyle/>
          <a:p>
            <a:r>
              <a:rPr lang="de-CH" noProof="0" dirty="0"/>
              <a:t>4</a:t>
            </a:r>
          </a:p>
        </p:txBody>
      </p:sp>
      <p:sp>
        <p:nvSpPr>
          <p:cNvPr id="5" name="Foliennummernplatzhalter 4">
            <a:extLst>
              <a:ext uri="{FF2B5EF4-FFF2-40B4-BE49-F238E27FC236}">
                <a16:creationId xmlns:a16="http://schemas.microsoft.com/office/drawing/2014/main" id="{E98DFAF9-43D2-7375-1F53-6B4E2A2DC5C2}"/>
              </a:ext>
            </a:extLst>
          </p:cNvPr>
          <p:cNvSpPr>
            <a:spLocks noGrp="1"/>
          </p:cNvSpPr>
          <p:nvPr>
            <p:ph type="sldNum" sz="quarter" idx="13"/>
          </p:nvPr>
        </p:nvSpPr>
        <p:spPr/>
        <p:txBody>
          <a:bodyPr/>
          <a:lstStyle/>
          <a:p>
            <a:fld id="{442AD375-037F-43D0-B059-5172DA06796A}" type="slidenum">
              <a:rPr lang="de-CH" smtClean="0"/>
              <a:pPr/>
              <a:t>3</a:t>
            </a:fld>
            <a:endParaRPr lang="de-CH" dirty="0"/>
          </a:p>
        </p:txBody>
      </p:sp>
      <p:sp>
        <p:nvSpPr>
          <p:cNvPr id="6" name="Titel 5">
            <a:extLst>
              <a:ext uri="{FF2B5EF4-FFF2-40B4-BE49-F238E27FC236}">
                <a16:creationId xmlns:a16="http://schemas.microsoft.com/office/drawing/2014/main" id="{B133CC0C-389F-854F-6D23-5A1EEB9780E5}"/>
              </a:ext>
            </a:extLst>
          </p:cNvPr>
          <p:cNvSpPr>
            <a:spLocks noGrp="1"/>
          </p:cNvSpPr>
          <p:nvPr>
            <p:ph type="title"/>
          </p:nvPr>
        </p:nvSpPr>
        <p:spPr/>
        <p:txBody>
          <a:bodyPr/>
          <a:lstStyle/>
          <a:p>
            <a:r>
              <a:rPr lang="fr-CH" dirty="0"/>
              <a:t>Questions-clé et objectifs pédagogiques qui en découlent</a:t>
            </a:r>
            <a:endParaRPr lang="de-CH" noProof="0" dirty="0"/>
          </a:p>
        </p:txBody>
      </p:sp>
      <p:sp>
        <p:nvSpPr>
          <p:cNvPr id="7" name="Inhaltsplatzhalter 6">
            <a:extLst>
              <a:ext uri="{FF2B5EF4-FFF2-40B4-BE49-F238E27FC236}">
                <a16:creationId xmlns:a16="http://schemas.microsoft.com/office/drawing/2014/main" id="{D387EDC8-CCA7-1A3D-EAA3-3068FA394226}"/>
              </a:ext>
            </a:extLst>
          </p:cNvPr>
          <p:cNvSpPr>
            <a:spLocks noGrp="1"/>
          </p:cNvSpPr>
          <p:nvPr>
            <p:ph sz="quarter" idx="14"/>
          </p:nvPr>
        </p:nvSpPr>
        <p:spPr>
          <a:xfrm>
            <a:off x="613628" y="2786931"/>
            <a:ext cx="2228400" cy="2505074"/>
          </a:xfrm>
        </p:spPr>
        <p:txBody>
          <a:bodyPr/>
          <a:lstStyle/>
          <a:p>
            <a:r>
              <a:rPr lang="fr-CH" sz="1800" b="1" noProof="0" dirty="0"/>
              <a:t>Objectif </a:t>
            </a:r>
            <a:r>
              <a:rPr lang="fr-CH" sz="1800" b="1" dirty="0"/>
              <a:t>pédagogique</a:t>
            </a:r>
            <a:r>
              <a:rPr lang="de-CH" sz="1800" b="1" noProof="0" dirty="0"/>
              <a:t> 1</a:t>
            </a:r>
          </a:p>
          <a:p>
            <a:endParaRPr lang="de-CH" noProof="0" dirty="0"/>
          </a:p>
          <a:p>
            <a:r>
              <a:rPr lang="fr-CH" dirty="0"/>
              <a:t>Les élèves connaissent les principales mesures à adopter en cas d'incendie et peuvent les appliquer</a:t>
            </a:r>
            <a:r>
              <a:rPr lang="de-CH" dirty="0"/>
              <a:t>.</a:t>
            </a:r>
          </a:p>
          <a:p>
            <a:endParaRPr lang="de-DE" noProof="0" dirty="0"/>
          </a:p>
        </p:txBody>
      </p:sp>
      <p:sp>
        <p:nvSpPr>
          <p:cNvPr id="8" name="Inhaltsplatzhalter 7">
            <a:extLst>
              <a:ext uri="{FF2B5EF4-FFF2-40B4-BE49-F238E27FC236}">
                <a16:creationId xmlns:a16="http://schemas.microsoft.com/office/drawing/2014/main" id="{BB4D96BD-6E26-BA85-B992-8394D16BDA57}"/>
              </a:ext>
            </a:extLst>
          </p:cNvPr>
          <p:cNvSpPr>
            <a:spLocks noGrp="1"/>
          </p:cNvSpPr>
          <p:nvPr>
            <p:ph sz="quarter" idx="15"/>
          </p:nvPr>
        </p:nvSpPr>
        <p:spPr>
          <a:xfrm>
            <a:off x="3025253" y="2786931"/>
            <a:ext cx="2228400" cy="2505074"/>
          </a:xfrm>
        </p:spPr>
        <p:txBody>
          <a:bodyPr/>
          <a:lstStyle/>
          <a:p>
            <a:r>
              <a:rPr lang="fr-CH" sz="1800" b="1" noProof="0" dirty="0"/>
              <a:t>Objectif </a:t>
            </a:r>
            <a:r>
              <a:rPr lang="fr-CH" sz="1800" b="1" dirty="0"/>
              <a:t>pédagogique</a:t>
            </a:r>
            <a:r>
              <a:rPr lang="de-CH" sz="1800" b="1" noProof="0" dirty="0"/>
              <a:t> 2</a:t>
            </a:r>
          </a:p>
          <a:p>
            <a:endParaRPr lang="de-CH" noProof="0" dirty="0"/>
          </a:p>
          <a:p>
            <a:r>
              <a:rPr lang="fr-CH" dirty="0"/>
              <a:t>Les élèves connaissent le numéro de téléphone pour appeler les pompiers et sont en mesure de signaler un incendie</a:t>
            </a:r>
            <a:r>
              <a:rPr lang="de-CH" dirty="0"/>
              <a:t>.</a:t>
            </a:r>
          </a:p>
          <a:p>
            <a:endParaRPr lang="de-DE" dirty="0"/>
          </a:p>
          <a:p>
            <a:endParaRPr lang="de-CH" dirty="0"/>
          </a:p>
        </p:txBody>
      </p:sp>
      <p:sp>
        <p:nvSpPr>
          <p:cNvPr id="9" name="Inhaltsplatzhalter 8">
            <a:extLst>
              <a:ext uri="{FF2B5EF4-FFF2-40B4-BE49-F238E27FC236}">
                <a16:creationId xmlns:a16="http://schemas.microsoft.com/office/drawing/2014/main" id="{03041B65-8FD6-9985-B805-F466EF4CA58B}"/>
              </a:ext>
            </a:extLst>
          </p:cNvPr>
          <p:cNvSpPr>
            <a:spLocks noGrp="1"/>
          </p:cNvSpPr>
          <p:nvPr>
            <p:ph sz="quarter" idx="16"/>
          </p:nvPr>
        </p:nvSpPr>
        <p:spPr>
          <a:xfrm>
            <a:off x="7848503" y="2786931"/>
            <a:ext cx="2228400" cy="2505074"/>
          </a:xfrm>
        </p:spPr>
        <p:txBody>
          <a:bodyPr/>
          <a:lstStyle/>
          <a:p>
            <a:r>
              <a:rPr lang="fr-CH" sz="1800" b="1" noProof="0" dirty="0"/>
              <a:t>Objectif </a:t>
            </a:r>
            <a:r>
              <a:rPr lang="fr-CH" sz="1800" b="1" dirty="0"/>
              <a:t>pédagogique</a:t>
            </a:r>
            <a:r>
              <a:rPr lang="de-CH" sz="1800" b="1" noProof="0" dirty="0"/>
              <a:t> 4</a:t>
            </a:r>
          </a:p>
          <a:p>
            <a:endParaRPr lang="de-CH" noProof="0" dirty="0"/>
          </a:p>
          <a:p>
            <a:r>
              <a:rPr lang="fr-CH" dirty="0"/>
              <a:t>Les élèves connaissent les voies d'évacuation dans le bâtiment scolaire et peuvent les suivre par eux-mêmes depuis n'importe quel endroit</a:t>
            </a:r>
            <a:r>
              <a:rPr lang="de-CH" dirty="0"/>
              <a:t>.</a:t>
            </a:r>
          </a:p>
          <a:p>
            <a:endParaRPr lang="de-DE" noProof="0" dirty="0"/>
          </a:p>
          <a:p>
            <a:endParaRPr lang="de-CH" noProof="0" dirty="0"/>
          </a:p>
        </p:txBody>
      </p:sp>
      <p:sp>
        <p:nvSpPr>
          <p:cNvPr id="10" name="Inhaltsplatzhalter 9">
            <a:extLst>
              <a:ext uri="{FF2B5EF4-FFF2-40B4-BE49-F238E27FC236}">
                <a16:creationId xmlns:a16="http://schemas.microsoft.com/office/drawing/2014/main" id="{2DE796B4-C106-EBF2-F661-074E00BB6FCB}"/>
              </a:ext>
            </a:extLst>
          </p:cNvPr>
          <p:cNvSpPr>
            <a:spLocks noGrp="1"/>
          </p:cNvSpPr>
          <p:nvPr>
            <p:ph sz="quarter" idx="17"/>
          </p:nvPr>
        </p:nvSpPr>
        <p:spPr>
          <a:xfrm>
            <a:off x="5436878" y="2786931"/>
            <a:ext cx="2228400" cy="2505074"/>
          </a:xfrm>
        </p:spPr>
        <p:txBody>
          <a:bodyPr/>
          <a:lstStyle/>
          <a:p>
            <a:r>
              <a:rPr lang="fr-CH" sz="1800" b="1" noProof="0" dirty="0"/>
              <a:t>Objectif </a:t>
            </a:r>
            <a:r>
              <a:rPr lang="fr-CH" sz="1800" b="1" dirty="0"/>
              <a:t>pédagogique</a:t>
            </a:r>
            <a:r>
              <a:rPr lang="de-CH" sz="1800" b="1" noProof="0" dirty="0"/>
              <a:t> 3</a:t>
            </a:r>
          </a:p>
          <a:p>
            <a:endParaRPr lang="de-CH" noProof="0" dirty="0"/>
          </a:p>
          <a:p>
            <a:r>
              <a:rPr lang="fr-CH" dirty="0"/>
              <a:t>Les élèves connaissent les pictogrammes en rapport avec le feu, en particulier ceux qui sont utilisés dans le bâtiment scolaire, et peuvent décrire leur signification</a:t>
            </a:r>
            <a:r>
              <a:rPr lang="de-CH" dirty="0"/>
              <a:t>.</a:t>
            </a:r>
          </a:p>
          <a:p>
            <a:endParaRPr lang="de-DE" dirty="0"/>
          </a:p>
          <a:p>
            <a:endParaRPr lang="de-CH" dirty="0"/>
          </a:p>
        </p:txBody>
      </p:sp>
      <p:sp>
        <p:nvSpPr>
          <p:cNvPr id="4" name="Fußzeilenplatzhalter 3">
            <a:extLst>
              <a:ext uri="{FF2B5EF4-FFF2-40B4-BE49-F238E27FC236}">
                <a16:creationId xmlns:a16="http://schemas.microsoft.com/office/drawing/2014/main" id="{1E1B10C4-D2E8-19CE-CD38-172DB9AFA6E5}"/>
              </a:ext>
            </a:extLst>
          </p:cNvPr>
          <p:cNvSpPr>
            <a:spLocks noGrp="1"/>
          </p:cNvSpPr>
          <p:nvPr>
            <p:ph type="ftr" sz="quarter" idx="12"/>
          </p:nvPr>
        </p:nvSpPr>
        <p:spPr/>
        <p:txBody>
          <a:bodyPr/>
          <a:lstStyle/>
          <a:p>
            <a:r>
              <a:rPr lang="de-DE" noProof="0"/>
              <a:t>Version août 2023</a:t>
            </a:r>
            <a:endParaRPr lang="de-CH" noProof="0" dirty="0"/>
          </a:p>
        </p:txBody>
      </p:sp>
      <p:sp>
        <p:nvSpPr>
          <p:cNvPr id="14" name="Textplatzhalter 10">
            <a:extLst>
              <a:ext uri="{FF2B5EF4-FFF2-40B4-BE49-F238E27FC236}">
                <a16:creationId xmlns:a16="http://schemas.microsoft.com/office/drawing/2014/main" id="{02847BF6-6230-790F-F967-B74655020DA6}"/>
              </a:ext>
            </a:extLst>
          </p:cNvPr>
          <p:cNvSpPr txBox="1">
            <a:spLocks/>
          </p:cNvSpPr>
          <p:nvPr/>
        </p:nvSpPr>
        <p:spPr>
          <a:xfrm>
            <a:off x="612714" y="2179321"/>
            <a:ext cx="9464189" cy="426720"/>
          </a:xfrm>
          <a:prstGeom prst="rect">
            <a:avLst/>
          </a:prstGeom>
          <a:solidFill>
            <a:schemeClr val="bg1"/>
          </a:solidFill>
        </p:spPr>
        <p:txBody>
          <a:bodyPr numCol="1" anchor="ctr"/>
          <a:lstStyle>
            <a:lvl1pPr marL="0" indent="0" algn="l" defTabSz="801929" rtl="0" eaLnBrk="1" latinLnBrk="0" hangingPunct="1">
              <a:lnSpc>
                <a:spcPct val="100000"/>
              </a:lnSpc>
              <a:spcBef>
                <a:spcPts val="0"/>
              </a:spcBef>
              <a:buFont typeface="+mj-lt"/>
              <a:buNone/>
              <a:defRPr sz="1400" b="0" kern="1200">
                <a:solidFill>
                  <a:schemeClr val="tx1"/>
                </a:solidFill>
                <a:latin typeface="+mn-lt"/>
                <a:ea typeface="+mn-ea"/>
                <a:cs typeface="+mn-cs"/>
              </a:defRPr>
            </a:lvl1pPr>
            <a:lvl2pPr marL="153146"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2pPr>
            <a:lvl3pPr marL="316038" indent="-162892"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3pPr>
            <a:lvl4pPr marL="469184" indent="-153146"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630684" indent="-161500" algn="l" defTabSz="801929"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r>
              <a:rPr lang="fr-CH" b="1" dirty="0"/>
              <a:t>Que dois-je faire en cas d’incendie et à qui m’adresser ?</a:t>
            </a:r>
            <a:endParaRPr lang="de-CH" dirty="0"/>
          </a:p>
        </p:txBody>
      </p:sp>
    </p:spTree>
    <p:extLst>
      <p:ext uri="{BB962C8B-B14F-4D97-AF65-F5344CB8AC3E}">
        <p14:creationId xmlns:p14="http://schemas.microsoft.com/office/powerpoint/2010/main" val="3542912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28D05B40-1DF9-3CE9-5263-B75794DF0481}"/>
              </a:ext>
            </a:extLst>
          </p:cNvPr>
          <p:cNvSpPr>
            <a:spLocks noGrp="1"/>
          </p:cNvSpPr>
          <p:nvPr>
            <p:ph type="body" sz="quarter" idx="10"/>
          </p:nvPr>
        </p:nvSpPr>
        <p:spPr/>
        <p:txBody>
          <a:bodyPr/>
          <a:lstStyle/>
          <a:p>
            <a:r>
              <a:rPr lang="de-CH" noProof="0" dirty="0"/>
              <a:t>4</a:t>
            </a:r>
          </a:p>
        </p:txBody>
      </p:sp>
      <p:sp>
        <p:nvSpPr>
          <p:cNvPr id="5" name="Foliennummernplatzhalter 4">
            <a:extLst>
              <a:ext uri="{FF2B5EF4-FFF2-40B4-BE49-F238E27FC236}">
                <a16:creationId xmlns:a16="http://schemas.microsoft.com/office/drawing/2014/main" id="{7ED17CDD-3B86-8095-9DCA-CC6A881007D2}"/>
              </a:ext>
            </a:extLst>
          </p:cNvPr>
          <p:cNvSpPr>
            <a:spLocks noGrp="1"/>
          </p:cNvSpPr>
          <p:nvPr>
            <p:ph type="sldNum" sz="quarter" idx="13"/>
          </p:nvPr>
        </p:nvSpPr>
        <p:spPr/>
        <p:txBody>
          <a:bodyPr/>
          <a:lstStyle/>
          <a:p>
            <a:fld id="{442AD375-037F-43D0-B059-5172DA06796A}" type="slidenum">
              <a:rPr lang="de-CH" smtClean="0"/>
              <a:pPr/>
              <a:t>4</a:t>
            </a:fld>
            <a:endParaRPr lang="de-CH" dirty="0"/>
          </a:p>
        </p:txBody>
      </p:sp>
      <p:sp>
        <p:nvSpPr>
          <p:cNvPr id="6" name="Titel 5">
            <a:extLst>
              <a:ext uri="{FF2B5EF4-FFF2-40B4-BE49-F238E27FC236}">
                <a16:creationId xmlns:a16="http://schemas.microsoft.com/office/drawing/2014/main" id="{0A487D51-5752-AB09-7BBC-147B1CFDEA56}"/>
              </a:ext>
            </a:extLst>
          </p:cNvPr>
          <p:cNvSpPr>
            <a:spLocks noGrp="1"/>
          </p:cNvSpPr>
          <p:nvPr>
            <p:ph type="title"/>
          </p:nvPr>
        </p:nvSpPr>
        <p:spPr>
          <a:xfrm>
            <a:off x="612714" y="781674"/>
            <a:ext cx="8837648" cy="529415"/>
          </a:xfrm>
        </p:spPr>
        <p:txBody>
          <a:bodyPr/>
          <a:lstStyle/>
          <a:p>
            <a:r>
              <a:rPr lang="fr-CH" dirty="0"/>
              <a:t>Table des matières du chapitre « Le comportement »</a:t>
            </a:r>
            <a:endParaRPr lang="de-CH" noProof="0" dirty="0"/>
          </a:p>
        </p:txBody>
      </p:sp>
      <p:graphicFrame>
        <p:nvGraphicFramePr>
          <p:cNvPr id="15" name="Tabelle 15">
            <a:extLst>
              <a:ext uri="{FF2B5EF4-FFF2-40B4-BE49-F238E27FC236}">
                <a16:creationId xmlns:a16="http://schemas.microsoft.com/office/drawing/2014/main" id="{C17F475C-66D0-CB5E-C385-28152F83B229}"/>
              </a:ext>
            </a:extLst>
          </p:cNvPr>
          <p:cNvGraphicFramePr>
            <a:graphicFrameLocks noGrp="1"/>
          </p:cNvGraphicFramePr>
          <p:nvPr>
            <p:ph sz="quarter" idx="14"/>
            <p:extLst>
              <p:ext uri="{D42A27DB-BD31-4B8C-83A1-F6EECF244321}">
                <p14:modId xmlns:p14="http://schemas.microsoft.com/office/powerpoint/2010/main" val="3856392139"/>
              </p:ext>
            </p:extLst>
          </p:nvPr>
        </p:nvGraphicFramePr>
        <p:xfrm>
          <a:off x="612714" y="2752725"/>
          <a:ext cx="2228911" cy="2808000"/>
        </p:xfrm>
        <a:graphic>
          <a:graphicData uri="http://schemas.openxmlformats.org/drawingml/2006/table">
            <a:tbl>
              <a:tblPr firstRow="1" bandRow="1">
                <a:tableStyleId>{5940675A-B579-460E-94D1-54222C63F5DA}</a:tableStyleId>
              </a:tblPr>
              <a:tblGrid>
                <a:gridCol w="2228911">
                  <a:extLst>
                    <a:ext uri="{9D8B030D-6E8A-4147-A177-3AD203B41FA5}">
                      <a16:colId xmlns:a16="http://schemas.microsoft.com/office/drawing/2014/main" val="2842241545"/>
                    </a:ext>
                  </a:extLst>
                </a:gridCol>
              </a:tblGrid>
              <a:tr h="1044000">
                <a:tc>
                  <a:txBody>
                    <a:bodyPr/>
                    <a:lstStyle/>
                    <a:p>
                      <a:pPr>
                        <a:tabLst>
                          <a:tab pos="1924050" algn="r"/>
                        </a:tabLst>
                      </a:pPr>
                      <a:r>
                        <a:rPr lang="de-CH" sz="1400" b="1" dirty="0"/>
                        <a:t>4.1</a:t>
                      </a:r>
                      <a:br>
                        <a:rPr lang="de-CH" sz="1400" b="1" dirty="0"/>
                      </a:br>
                      <a:r>
                        <a:rPr lang="fr-CH" sz="1400" b="1" dirty="0"/>
                        <a:t>Que faire en cas d’incendie</a:t>
                      </a:r>
                      <a:r>
                        <a:rPr lang="de-CH" sz="1400" b="1" dirty="0"/>
                        <a:t>	6</a:t>
                      </a:r>
                    </a:p>
                  </a:txBody>
                  <a:tcPr marL="144000" marT="144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32746953"/>
                  </a:ext>
                </a:extLst>
              </a:tr>
              <a:tr h="1764000">
                <a:tc>
                  <a:txBody>
                    <a:bodyPr/>
                    <a:lstStyle/>
                    <a:p>
                      <a:pPr>
                        <a:spcAft>
                          <a:spcPts val="600"/>
                        </a:spcAft>
                        <a:tabLst>
                          <a:tab pos="1922400" algn="r"/>
                        </a:tabLst>
                      </a:pPr>
                      <a:r>
                        <a:rPr lang="fr-CH" sz="1000" noProof="0" dirty="0"/>
                        <a:t>Objectifs pédagogiques et organisation</a:t>
                      </a:r>
                      <a:r>
                        <a:rPr lang="de-CH" sz="1000" dirty="0"/>
                        <a:t>	7</a:t>
                      </a:r>
                    </a:p>
                    <a:p>
                      <a:pPr>
                        <a:spcAft>
                          <a:spcPts val="600"/>
                        </a:spcAft>
                        <a:tabLst>
                          <a:tab pos="1922400" algn="r"/>
                        </a:tabLst>
                      </a:pPr>
                      <a:r>
                        <a:rPr lang="fr-CH" sz="1000" noProof="0" dirty="0"/>
                        <a:t>Comportement correct</a:t>
                      </a:r>
                      <a:r>
                        <a:rPr lang="de-CH" sz="1000" dirty="0"/>
                        <a:t>	9</a:t>
                      </a:r>
                    </a:p>
                    <a:p>
                      <a:pPr marL="0" marR="0" lvl="0" indent="0" algn="l" defTabSz="801929" rtl="0" eaLnBrk="1" fontAlgn="auto" latinLnBrk="0" hangingPunct="1">
                        <a:lnSpc>
                          <a:spcPct val="100000"/>
                        </a:lnSpc>
                        <a:spcBef>
                          <a:spcPts val="0"/>
                        </a:spcBef>
                        <a:spcAft>
                          <a:spcPts val="600"/>
                        </a:spcAft>
                        <a:buClrTx/>
                        <a:buSzTx/>
                        <a:buFont typeface="+mj-lt"/>
                        <a:buNone/>
                        <a:tabLst>
                          <a:tab pos="1922400" algn="r"/>
                        </a:tabLst>
                        <a:defRPr/>
                      </a:pPr>
                      <a:r>
                        <a:rPr lang="fr-CH" sz="1000" noProof="0" dirty="0"/>
                        <a:t>Travail pratique                        (fiche de travail)</a:t>
                      </a:r>
                      <a:r>
                        <a:rPr lang="de-CH" sz="1000" dirty="0"/>
                        <a:t>	10</a:t>
                      </a:r>
                    </a:p>
                    <a:p>
                      <a:pPr>
                        <a:spcAft>
                          <a:spcPts val="600"/>
                        </a:spcAft>
                        <a:tabLst>
                          <a:tab pos="1922400" algn="r"/>
                        </a:tabLst>
                      </a:pPr>
                      <a:endParaRPr lang="de-CH" sz="1000" dirty="0"/>
                    </a:p>
                  </a:txBody>
                  <a:tcPr marL="144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2083023"/>
                  </a:ext>
                </a:extLst>
              </a:tr>
            </a:tbl>
          </a:graphicData>
        </a:graphic>
      </p:graphicFrame>
      <p:sp>
        <p:nvSpPr>
          <p:cNvPr id="11" name="Textplatzhalter 10">
            <a:extLst>
              <a:ext uri="{FF2B5EF4-FFF2-40B4-BE49-F238E27FC236}">
                <a16:creationId xmlns:a16="http://schemas.microsoft.com/office/drawing/2014/main" id="{02847BF6-6230-790F-F967-B74655020DA6}"/>
              </a:ext>
            </a:extLst>
          </p:cNvPr>
          <p:cNvSpPr>
            <a:spLocks noGrp="1"/>
          </p:cNvSpPr>
          <p:nvPr>
            <p:ph type="body" sz="quarter" idx="18"/>
          </p:nvPr>
        </p:nvSpPr>
        <p:spPr/>
        <p:txBody>
          <a:bodyPr/>
          <a:lstStyle/>
          <a:p>
            <a:r>
              <a:rPr lang="fr-CH" dirty="0"/>
              <a:t>Activer les connaissances déjà existantes</a:t>
            </a:r>
            <a:r>
              <a:rPr lang="de-CH" noProof="0" dirty="0"/>
              <a:t>	</a:t>
            </a:r>
            <a:r>
              <a:rPr lang="de-CH" dirty="0"/>
              <a:t>						5</a:t>
            </a:r>
          </a:p>
        </p:txBody>
      </p:sp>
      <p:graphicFrame>
        <p:nvGraphicFramePr>
          <p:cNvPr id="16" name="Tabelle 15">
            <a:extLst>
              <a:ext uri="{FF2B5EF4-FFF2-40B4-BE49-F238E27FC236}">
                <a16:creationId xmlns:a16="http://schemas.microsoft.com/office/drawing/2014/main" id="{DF9ED130-4C25-E90B-6E58-28F77E5AC3E1}"/>
              </a:ext>
            </a:extLst>
          </p:cNvPr>
          <p:cNvGraphicFramePr>
            <a:graphicFrameLocks/>
          </p:cNvGraphicFramePr>
          <p:nvPr>
            <p:extLst>
              <p:ext uri="{D42A27DB-BD31-4B8C-83A1-F6EECF244321}">
                <p14:modId xmlns:p14="http://schemas.microsoft.com/office/powerpoint/2010/main" val="3208090229"/>
              </p:ext>
            </p:extLst>
          </p:nvPr>
        </p:nvGraphicFramePr>
        <p:xfrm>
          <a:off x="3024473" y="2752725"/>
          <a:ext cx="2228911" cy="2808000"/>
        </p:xfrm>
        <a:graphic>
          <a:graphicData uri="http://schemas.openxmlformats.org/drawingml/2006/table">
            <a:tbl>
              <a:tblPr firstRow="1" bandRow="1">
                <a:tableStyleId>{5940675A-B579-460E-94D1-54222C63F5DA}</a:tableStyleId>
              </a:tblPr>
              <a:tblGrid>
                <a:gridCol w="2228911">
                  <a:extLst>
                    <a:ext uri="{9D8B030D-6E8A-4147-A177-3AD203B41FA5}">
                      <a16:colId xmlns:a16="http://schemas.microsoft.com/office/drawing/2014/main" val="2842241545"/>
                    </a:ext>
                  </a:extLst>
                </a:gridCol>
              </a:tblGrid>
              <a:tr h="1044000">
                <a:tc>
                  <a:txBody>
                    <a:bodyPr/>
                    <a:lstStyle/>
                    <a:p>
                      <a:pPr>
                        <a:tabLst>
                          <a:tab pos="1924050" algn="r"/>
                        </a:tabLst>
                      </a:pPr>
                      <a:r>
                        <a:rPr lang="de-CH" sz="1400" b="1" dirty="0"/>
                        <a:t>4.2</a:t>
                      </a:r>
                      <a:br>
                        <a:rPr lang="de-CH" sz="1400" b="1" dirty="0"/>
                      </a:br>
                      <a:r>
                        <a:rPr lang="fr-CH" sz="1400" b="1" noProof="0" dirty="0"/>
                        <a:t>N° de téléphone        118</a:t>
                      </a:r>
                      <a:r>
                        <a:rPr lang="de-CH" sz="1400" b="1" dirty="0"/>
                        <a:t>	12</a:t>
                      </a:r>
                    </a:p>
                  </a:txBody>
                  <a:tcPr marL="144000" marT="144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32746953"/>
                  </a:ext>
                </a:extLst>
              </a:tr>
              <a:tr h="1764000">
                <a:tc>
                  <a:txBody>
                    <a:bodyPr/>
                    <a:lstStyle/>
                    <a:p>
                      <a:pPr>
                        <a:spcAft>
                          <a:spcPts val="600"/>
                        </a:spcAft>
                        <a:tabLst>
                          <a:tab pos="1922400" algn="r"/>
                        </a:tabLst>
                      </a:pPr>
                      <a:r>
                        <a:rPr lang="fr-CH" sz="1000" noProof="0" dirty="0"/>
                        <a:t>Objectifs pédagogiques et organisation</a:t>
                      </a:r>
                      <a:r>
                        <a:rPr lang="de-CH" sz="1000" dirty="0"/>
                        <a:t>	13</a:t>
                      </a:r>
                    </a:p>
                    <a:p>
                      <a:pPr>
                        <a:spcAft>
                          <a:spcPts val="600"/>
                        </a:spcAft>
                        <a:tabLst>
                          <a:tab pos="1922400" algn="r"/>
                        </a:tabLst>
                      </a:pPr>
                      <a:r>
                        <a:rPr lang="fr-CH" sz="1000" noProof="0" dirty="0"/>
                        <a:t>Quoi dire </a:t>
                      </a:r>
                      <a:r>
                        <a:rPr lang="de-CH" sz="1000" dirty="0"/>
                        <a:t>	15</a:t>
                      </a:r>
                    </a:p>
                    <a:p>
                      <a:pPr marL="0" marR="0" lvl="0" indent="0" algn="l" defTabSz="801929" rtl="0" eaLnBrk="1" fontAlgn="auto" latinLnBrk="0" hangingPunct="1">
                        <a:lnSpc>
                          <a:spcPct val="100000"/>
                        </a:lnSpc>
                        <a:spcBef>
                          <a:spcPts val="0"/>
                        </a:spcBef>
                        <a:spcAft>
                          <a:spcPts val="600"/>
                        </a:spcAft>
                        <a:buClrTx/>
                        <a:buSzTx/>
                        <a:buFont typeface="+mj-lt"/>
                        <a:buNone/>
                        <a:tabLst>
                          <a:tab pos="1922400" algn="r"/>
                        </a:tabLst>
                        <a:defRPr/>
                      </a:pPr>
                      <a:r>
                        <a:rPr lang="fr-CH" sz="1000" noProof="0" dirty="0"/>
                        <a:t>Travail pratique (jeu de rôle)</a:t>
                      </a:r>
                      <a:r>
                        <a:rPr lang="de-CH" sz="1000" dirty="0"/>
                        <a:t>	15</a:t>
                      </a:r>
                    </a:p>
                    <a:p>
                      <a:pPr>
                        <a:spcAft>
                          <a:spcPts val="600"/>
                        </a:spcAft>
                        <a:tabLst>
                          <a:tab pos="1922400" algn="r"/>
                        </a:tabLst>
                      </a:pPr>
                      <a:endParaRPr lang="de-CH" sz="1000" dirty="0"/>
                    </a:p>
                  </a:txBody>
                  <a:tcPr marL="144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2083023"/>
                  </a:ext>
                </a:extLst>
              </a:tr>
            </a:tbl>
          </a:graphicData>
        </a:graphic>
      </p:graphicFrame>
      <p:graphicFrame>
        <p:nvGraphicFramePr>
          <p:cNvPr id="23" name="Tabelle 22">
            <a:extLst>
              <a:ext uri="{FF2B5EF4-FFF2-40B4-BE49-F238E27FC236}">
                <a16:creationId xmlns:a16="http://schemas.microsoft.com/office/drawing/2014/main" id="{F6F7034F-A4F5-DC1A-3FC5-F27620FFE8B4}"/>
              </a:ext>
            </a:extLst>
          </p:cNvPr>
          <p:cNvGraphicFramePr>
            <a:graphicFrameLocks/>
          </p:cNvGraphicFramePr>
          <p:nvPr>
            <p:extLst>
              <p:ext uri="{D42A27DB-BD31-4B8C-83A1-F6EECF244321}">
                <p14:modId xmlns:p14="http://schemas.microsoft.com/office/powerpoint/2010/main" val="1646274494"/>
              </p:ext>
            </p:extLst>
          </p:nvPr>
        </p:nvGraphicFramePr>
        <p:xfrm>
          <a:off x="5436232" y="2752725"/>
          <a:ext cx="2228911" cy="2808000"/>
        </p:xfrm>
        <a:graphic>
          <a:graphicData uri="http://schemas.openxmlformats.org/drawingml/2006/table">
            <a:tbl>
              <a:tblPr firstRow="1" bandRow="1">
                <a:tableStyleId>{5940675A-B579-460E-94D1-54222C63F5DA}</a:tableStyleId>
              </a:tblPr>
              <a:tblGrid>
                <a:gridCol w="2228911">
                  <a:extLst>
                    <a:ext uri="{9D8B030D-6E8A-4147-A177-3AD203B41FA5}">
                      <a16:colId xmlns:a16="http://schemas.microsoft.com/office/drawing/2014/main" val="2842241545"/>
                    </a:ext>
                  </a:extLst>
                </a:gridCol>
              </a:tblGrid>
              <a:tr h="1044000">
                <a:tc>
                  <a:txBody>
                    <a:bodyPr/>
                    <a:lstStyle/>
                    <a:p>
                      <a:pPr>
                        <a:tabLst>
                          <a:tab pos="1924050" algn="r"/>
                        </a:tabLst>
                      </a:pPr>
                      <a:r>
                        <a:rPr lang="de-CH" sz="1400" b="1" dirty="0"/>
                        <a:t>4.3</a:t>
                      </a:r>
                      <a:br>
                        <a:rPr lang="de-CH" sz="1400" b="1" dirty="0"/>
                      </a:br>
                      <a:r>
                        <a:rPr lang="fr-CH" sz="1400" b="1" noProof="0" dirty="0"/>
                        <a:t>Pictogrammes</a:t>
                      </a:r>
                      <a:r>
                        <a:rPr lang="de-CH" sz="1400" b="1" dirty="0"/>
                        <a:t>	16</a:t>
                      </a:r>
                    </a:p>
                  </a:txBody>
                  <a:tcPr marL="144000" marT="144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32746953"/>
                  </a:ext>
                </a:extLst>
              </a:tr>
              <a:tr h="1764000">
                <a:tc>
                  <a:txBody>
                    <a:bodyPr/>
                    <a:lstStyle/>
                    <a:p>
                      <a:pPr>
                        <a:spcAft>
                          <a:spcPts val="600"/>
                        </a:spcAft>
                        <a:tabLst>
                          <a:tab pos="1922400" algn="r"/>
                        </a:tabLst>
                      </a:pPr>
                      <a:r>
                        <a:rPr lang="fr-CH" sz="1000" noProof="0" dirty="0"/>
                        <a:t>Objectifs pédagogiques et organisation</a:t>
                      </a:r>
                      <a:r>
                        <a:rPr lang="de-CH" sz="1000" dirty="0"/>
                        <a:t>	17</a:t>
                      </a:r>
                    </a:p>
                    <a:p>
                      <a:pPr>
                        <a:spcAft>
                          <a:spcPts val="600"/>
                        </a:spcAft>
                        <a:tabLst>
                          <a:tab pos="1922400" algn="r"/>
                        </a:tabLst>
                      </a:pPr>
                      <a:r>
                        <a:rPr lang="fr-CH" sz="1000" dirty="0"/>
                        <a:t>Connaissez-vous ces        symboles ?</a:t>
                      </a:r>
                      <a:r>
                        <a:rPr lang="de-CH" sz="1000" dirty="0"/>
                        <a:t>	19</a:t>
                      </a:r>
                    </a:p>
                    <a:p>
                      <a:pPr marL="0" marR="0" lvl="0" indent="0" algn="l" defTabSz="801929" rtl="0" eaLnBrk="1" fontAlgn="auto" latinLnBrk="0" hangingPunct="1">
                        <a:lnSpc>
                          <a:spcPct val="100000"/>
                        </a:lnSpc>
                        <a:spcBef>
                          <a:spcPts val="0"/>
                        </a:spcBef>
                        <a:spcAft>
                          <a:spcPts val="600"/>
                        </a:spcAft>
                        <a:buClrTx/>
                        <a:buSzTx/>
                        <a:buFont typeface="+mj-lt"/>
                        <a:buNone/>
                        <a:tabLst>
                          <a:tab pos="1922400" algn="r"/>
                        </a:tabLst>
                        <a:defRPr/>
                      </a:pPr>
                      <a:r>
                        <a:rPr lang="fr-CH" sz="1000" noProof="0" dirty="0"/>
                        <a:t>Travail pratique                              (fiche de travail)</a:t>
                      </a:r>
                      <a:r>
                        <a:rPr lang="de-CH" sz="1000" dirty="0"/>
                        <a:t>	20</a:t>
                      </a:r>
                    </a:p>
                    <a:p>
                      <a:pPr>
                        <a:spcAft>
                          <a:spcPts val="600"/>
                        </a:spcAft>
                        <a:tabLst>
                          <a:tab pos="1922400" algn="r"/>
                        </a:tabLst>
                      </a:pPr>
                      <a:endParaRPr lang="de-CH" sz="1000" dirty="0"/>
                    </a:p>
                  </a:txBody>
                  <a:tcPr marL="144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2083023"/>
                  </a:ext>
                </a:extLst>
              </a:tr>
            </a:tbl>
          </a:graphicData>
        </a:graphic>
      </p:graphicFrame>
      <p:graphicFrame>
        <p:nvGraphicFramePr>
          <p:cNvPr id="24" name="Tabelle 23">
            <a:extLst>
              <a:ext uri="{FF2B5EF4-FFF2-40B4-BE49-F238E27FC236}">
                <a16:creationId xmlns:a16="http://schemas.microsoft.com/office/drawing/2014/main" id="{E94FF073-E7F6-A82E-5FB8-C236317F1750}"/>
              </a:ext>
            </a:extLst>
          </p:cNvPr>
          <p:cNvGraphicFramePr>
            <a:graphicFrameLocks/>
          </p:cNvGraphicFramePr>
          <p:nvPr>
            <p:extLst>
              <p:ext uri="{D42A27DB-BD31-4B8C-83A1-F6EECF244321}">
                <p14:modId xmlns:p14="http://schemas.microsoft.com/office/powerpoint/2010/main" val="1539481429"/>
              </p:ext>
            </p:extLst>
          </p:nvPr>
        </p:nvGraphicFramePr>
        <p:xfrm>
          <a:off x="7847992" y="2752725"/>
          <a:ext cx="2228911" cy="2808000"/>
        </p:xfrm>
        <a:graphic>
          <a:graphicData uri="http://schemas.openxmlformats.org/drawingml/2006/table">
            <a:tbl>
              <a:tblPr firstRow="1" bandRow="1">
                <a:tableStyleId>{5940675A-B579-460E-94D1-54222C63F5DA}</a:tableStyleId>
              </a:tblPr>
              <a:tblGrid>
                <a:gridCol w="2228911">
                  <a:extLst>
                    <a:ext uri="{9D8B030D-6E8A-4147-A177-3AD203B41FA5}">
                      <a16:colId xmlns:a16="http://schemas.microsoft.com/office/drawing/2014/main" val="2842241545"/>
                    </a:ext>
                  </a:extLst>
                </a:gridCol>
              </a:tblGrid>
              <a:tr h="1044000">
                <a:tc>
                  <a:txBody>
                    <a:bodyPr/>
                    <a:lstStyle/>
                    <a:p>
                      <a:pPr>
                        <a:tabLst>
                          <a:tab pos="1924050" algn="r"/>
                        </a:tabLst>
                      </a:pPr>
                      <a:r>
                        <a:rPr lang="de-CH" sz="1400" b="1" dirty="0"/>
                        <a:t>4.4</a:t>
                      </a:r>
                      <a:br>
                        <a:rPr lang="de-CH" sz="1400" b="1" dirty="0"/>
                      </a:br>
                      <a:r>
                        <a:rPr lang="fr-CH" sz="1400" b="1" noProof="0" dirty="0"/>
                        <a:t>Voies d’évacuation</a:t>
                      </a:r>
                      <a:r>
                        <a:rPr lang="de-CH" sz="1400" b="1" dirty="0"/>
                        <a:t>	22</a:t>
                      </a:r>
                    </a:p>
                  </a:txBody>
                  <a:tcPr marL="144000" marT="144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32746953"/>
                  </a:ext>
                </a:extLst>
              </a:tr>
              <a:tr h="1764000">
                <a:tc>
                  <a:txBody>
                    <a:bodyPr/>
                    <a:lstStyle/>
                    <a:p>
                      <a:pPr>
                        <a:spcAft>
                          <a:spcPts val="600"/>
                        </a:spcAft>
                        <a:tabLst>
                          <a:tab pos="1922400" algn="r"/>
                        </a:tabLst>
                      </a:pPr>
                      <a:r>
                        <a:rPr lang="fr-CH" sz="1000" noProof="0" dirty="0"/>
                        <a:t>Objectifs pédagogiques et organisation</a:t>
                      </a:r>
                      <a:r>
                        <a:rPr lang="de-CH" sz="1000" dirty="0"/>
                        <a:t>	23</a:t>
                      </a:r>
                    </a:p>
                    <a:p>
                      <a:pPr>
                        <a:spcAft>
                          <a:spcPts val="600"/>
                        </a:spcAft>
                        <a:tabLst>
                          <a:tab pos="1922400" algn="r"/>
                        </a:tabLst>
                      </a:pPr>
                      <a:r>
                        <a:rPr lang="fr-CH" sz="1000" noProof="0" dirty="0"/>
                        <a:t>Où passer</a:t>
                      </a:r>
                      <a:r>
                        <a:rPr lang="de-CH" sz="1000" dirty="0"/>
                        <a:t>	25</a:t>
                      </a:r>
                    </a:p>
                    <a:p>
                      <a:pPr marL="0" marR="0" lvl="0" indent="0" algn="l" defTabSz="801929" rtl="0" eaLnBrk="1" fontAlgn="auto" latinLnBrk="0" hangingPunct="1">
                        <a:lnSpc>
                          <a:spcPct val="100000"/>
                        </a:lnSpc>
                        <a:spcBef>
                          <a:spcPts val="0"/>
                        </a:spcBef>
                        <a:spcAft>
                          <a:spcPts val="600"/>
                        </a:spcAft>
                        <a:buClrTx/>
                        <a:buSzTx/>
                        <a:buFont typeface="+mj-lt"/>
                        <a:buNone/>
                        <a:tabLst>
                          <a:tab pos="1922400" algn="r"/>
                        </a:tabLst>
                        <a:defRPr/>
                      </a:pPr>
                      <a:r>
                        <a:rPr lang="fr-CH" sz="1000" noProof="0" dirty="0"/>
                        <a:t>Travail  pratique                      (suivre</a:t>
                      </a:r>
                      <a:r>
                        <a:rPr lang="fr-CH" sz="1000" baseline="0" noProof="0" dirty="0"/>
                        <a:t> des voies</a:t>
                      </a:r>
                      <a:r>
                        <a:rPr lang="fr-CH" sz="1000" noProof="0" dirty="0"/>
                        <a:t>)</a:t>
                      </a:r>
                      <a:r>
                        <a:rPr lang="de-CH" sz="1000" dirty="0"/>
                        <a:t>	25</a:t>
                      </a:r>
                    </a:p>
                    <a:p>
                      <a:pPr marL="0" marR="0" lvl="0" indent="0" algn="l" defTabSz="801929" rtl="0" eaLnBrk="1" fontAlgn="auto" latinLnBrk="0" hangingPunct="1">
                        <a:lnSpc>
                          <a:spcPct val="100000"/>
                        </a:lnSpc>
                        <a:spcBef>
                          <a:spcPts val="0"/>
                        </a:spcBef>
                        <a:spcAft>
                          <a:spcPts val="600"/>
                        </a:spcAft>
                        <a:buClrTx/>
                        <a:buSzTx/>
                        <a:buFont typeface="+mj-lt"/>
                        <a:buNone/>
                        <a:tabLst>
                          <a:tab pos="1922400" algn="r"/>
                        </a:tabLst>
                        <a:defRPr/>
                      </a:pPr>
                      <a:r>
                        <a:rPr lang="fr-CH" sz="1000" noProof="0" dirty="0"/>
                        <a:t>Transfert (fiche de travail)</a:t>
                      </a:r>
                      <a:r>
                        <a:rPr lang="de-CH" sz="1000" dirty="0"/>
                        <a:t>	26</a:t>
                      </a:r>
                    </a:p>
                    <a:p>
                      <a:pPr marL="0" marR="0" lvl="0" indent="0" algn="l" defTabSz="801929" rtl="0" eaLnBrk="1" fontAlgn="auto" latinLnBrk="0" hangingPunct="1">
                        <a:lnSpc>
                          <a:spcPct val="100000"/>
                        </a:lnSpc>
                        <a:spcBef>
                          <a:spcPts val="0"/>
                        </a:spcBef>
                        <a:spcAft>
                          <a:spcPts val="600"/>
                        </a:spcAft>
                        <a:buClrTx/>
                        <a:buSzTx/>
                        <a:buFont typeface="+mj-lt"/>
                        <a:buNone/>
                        <a:tabLst>
                          <a:tab pos="1922400" algn="r"/>
                        </a:tabLst>
                        <a:defRPr/>
                      </a:pPr>
                      <a:endParaRPr lang="de-CH" sz="1000" dirty="0"/>
                    </a:p>
                    <a:p>
                      <a:pPr>
                        <a:spcAft>
                          <a:spcPts val="600"/>
                        </a:spcAft>
                        <a:tabLst>
                          <a:tab pos="1922400" algn="r"/>
                        </a:tabLst>
                      </a:pPr>
                      <a:endParaRPr lang="de-CH" sz="1000" dirty="0"/>
                    </a:p>
                  </a:txBody>
                  <a:tcPr marL="144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2083023"/>
                  </a:ext>
                </a:extLst>
              </a:tr>
            </a:tbl>
          </a:graphicData>
        </a:graphic>
      </p:graphicFrame>
      <p:sp>
        <p:nvSpPr>
          <p:cNvPr id="4" name="Fußzeilenplatzhalter 3">
            <a:extLst>
              <a:ext uri="{FF2B5EF4-FFF2-40B4-BE49-F238E27FC236}">
                <a16:creationId xmlns:a16="http://schemas.microsoft.com/office/drawing/2014/main" id="{726DA83B-2D0F-7EFD-3EA4-1315813A9D25}"/>
              </a:ext>
            </a:extLst>
          </p:cNvPr>
          <p:cNvSpPr>
            <a:spLocks noGrp="1"/>
          </p:cNvSpPr>
          <p:nvPr>
            <p:ph type="ftr" sz="quarter" idx="12"/>
          </p:nvPr>
        </p:nvSpPr>
        <p:spPr/>
        <p:txBody>
          <a:bodyPr/>
          <a:lstStyle/>
          <a:p>
            <a:r>
              <a:rPr lang="de-DE" noProof="0"/>
              <a:t>Version août 2023</a:t>
            </a:r>
            <a:endParaRPr lang="de-CH" noProof="0" dirty="0"/>
          </a:p>
        </p:txBody>
      </p:sp>
    </p:spTree>
    <p:extLst>
      <p:ext uri="{BB962C8B-B14F-4D97-AF65-F5344CB8AC3E}">
        <p14:creationId xmlns:p14="http://schemas.microsoft.com/office/powerpoint/2010/main" val="130742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BC6216-E351-1FF0-ACDC-E5E5C987DA41}"/>
              </a:ext>
            </a:extLst>
          </p:cNvPr>
          <p:cNvSpPr>
            <a:spLocks noGrp="1"/>
          </p:cNvSpPr>
          <p:nvPr>
            <p:ph type="title"/>
          </p:nvPr>
        </p:nvSpPr>
        <p:spPr/>
        <p:txBody>
          <a:bodyPr/>
          <a:lstStyle/>
          <a:p>
            <a:r>
              <a:rPr lang="fr-CH" dirty="0"/>
              <a:t>Activer les connaissances déjà existantes</a:t>
            </a:r>
          </a:p>
        </p:txBody>
      </p:sp>
      <p:sp>
        <p:nvSpPr>
          <p:cNvPr id="5" name="Foliennummernplatzhalter 4">
            <a:extLst>
              <a:ext uri="{FF2B5EF4-FFF2-40B4-BE49-F238E27FC236}">
                <a16:creationId xmlns:a16="http://schemas.microsoft.com/office/drawing/2014/main" id="{6F4B8760-5F5D-2D10-7FD1-D5BD06E9A070}"/>
              </a:ext>
            </a:extLst>
          </p:cNvPr>
          <p:cNvSpPr>
            <a:spLocks noGrp="1"/>
          </p:cNvSpPr>
          <p:nvPr>
            <p:ph type="sldNum" sz="quarter" idx="12"/>
          </p:nvPr>
        </p:nvSpPr>
        <p:spPr/>
        <p:txBody>
          <a:bodyPr/>
          <a:lstStyle/>
          <a:p>
            <a:fld id="{442AD375-037F-43D0-B059-5172DA06796A}" type="slidenum">
              <a:rPr lang="de-CH" smtClean="0"/>
              <a:pPr/>
              <a:t>5</a:t>
            </a:fld>
            <a:endParaRPr lang="de-CH" dirty="0"/>
          </a:p>
        </p:txBody>
      </p:sp>
      <p:sp>
        <p:nvSpPr>
          <p:cNvPr id="6" name="Textplatzhalter 5">
            <a:extLst>
              <a:ext uri="{FF2B5EF4-FFF2-40B4-BE49-F238E27FC236}">
                <a16:creationId xmlns:a16="http://schemas.microsoft.com/office/drawing/2014/main" id="{3110AA46-987B-A169-A14E-26CA362B2B32}"/>
              </a:ext>
            </a:extLst>
          </p:cNvPr>
          <p:cNvSpPr>
            <a:spLocks noGrp="1"/>
          </p:cNvSpPr>
          <p:nvPr>
            <p:ph type="body" sz="quarter" idx="13"/>
          </p:nvPr>
        </p:nvSpPr>
        <p:spPr/>
        <p:txBody>
          <a:bodyPr/>
          <a:lstStyle/>
          <a:p>
            <a:r>
              <a:rPr lang="fr-CH" dirty="0"/>
              <a:t>Le comportement</a:t>
            </a:r>
            <a:endParaRPr lang="de-CH" dirty="0"/>
          </a:p>
        </p:txBody>
      </p:sp>
      <p:sp>
        <p:nvSpPr>
          <p:cNvPr id="21" name="Textplatzhalter 20">
            <a:extLst>
              <a:ext uri="{FF2B5EF4-FFF2-40B4-BE49-F238E27FC236}">
                <a16:creationId xmlns:a16="http://schemas.microsoft.com/office/drawing/2014/main" id="{3675AF4F-7FD0-85D8-4D23-753FB9F9565D}"/>
              </a:ext>
            </a:extLst>
          </p:cNvPr>
          <p:cNvSpPr>
            <a:spLocks noGrp="1"/>
          </p:cNvSpPr>
          <p:nvPr>
            <p:ph type="body" sz="quarter" idx="14"/>
          </p:nvPr>
        </p:nvSpPr>
        <p:spPr/>
        <p:txBody>
          <a:bodyPr/>
          <a:lstStyle/>
          <a:p>
            <a:r>
              <a:rPr lang="de-CH" noProof="0" dirty="0"/>
              <a:t>4</a:t>
            </a:r>
          </a:p>
        </p:txBody>
      </p:sp>
      <p:pic>
        <p:nvPicPr>
          <p:cNvPr id="8" name="Grafik 7">
            <a:extLst>
              <a:ext uri="{FF2B5EF4-FFF2-40B4-BE49-F238E27FC236}">
                <a16:creationId xmlns:a16="http://schemas.microsoft.com/office/drawing/2014/main" id="{AA1013EA-47EA-7E22-5D90-CC5F5138D9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4376" y="1427619"/>
            <a:ext cx="2836949" cy="2836949"/>
          </a:xfrm>
          <a:prstGeom prst="rect">
            <a:avLst/>
          </a:prstGeom>
        </p:spPr>
      </p:pic>
      <p:sp>
        <p:nvSpPr>
          <p:cNvPr id="11" name="Textfeld 10">
            <a:extLst>
              <a:ext uri="{FF2B5EF4-FFF2-40B4-BE49-F238E27FC236}">
                <a16:creationId xmlns:a16="http://schemas.microsoft.com/office/drawing/2014/main" id="{2E914DD9-FA51-FD93-4A21-9D98C4BC7D20}"/>
              </a:ext>
            </a:extLst>
          </p:cNvPr>
          <p:cNvSpPr txBox="1"/>
          <p:nvPr/>
        </p:nvSpPr>
        <p:spPr>
          <a:xfrm>
            <a:off x="3026062" y="1875879"/>
            <a:ext cx="2222213" cy="2119981"/>
          </a:xfrm>
          <a:prstGeom prst="rect">
            <a:avLst/>
          </a:prstGeom>
          <a:solidFill>
            <a:schemeClr val="accent1"/>
          </a:solidFill>
        </p:spPr>
        <p:txBody>
          <a:bodyPr wrap="square" lIns="144000" tIns="93600" rIns="90000" bIns="144000" rtlCol="0">
            <a:noAutofit/>
          </a:bodyPr>
          <a:lstStyle/>
          <a:p>
            <a:r>
              <a:rPr lang="fr-CH" b="1" dirty="0">
                <a:solidFill>
                  <a:schemeClr val="bg1"/>
                </a:solidFill>
              </a:rPr>
              <a:t>La plupart des gens paniquent lorsqu’un incendie se déclare et s’enfuient. Est-ce la bonne attitude ?</a:t>
            </a:r>
          </a:p>
        </p:txBody>
      </p:sp>
      <p:sp>
        <p:nvSpPr>
          <p:cNvPr id="12" name="Textfeld 11">
            <a:extLst>
              <a:ext uri="{FF2B5EF4-FFF2-40B4-BE49-F238E27FC236}">
                <a16:creationId xmlns:a16="http://schemas.microsoft.com/office/drawing/2014/main" id="{06907ED4-45C5-16E7-0005-2704CB4BCC7F}"/>
              </a:ext>
            </a:extLst>
          </p:cNvPr>
          <p:cNvSpPr txBox="1"/>
          <p:nvPr/>
        </p:nvSpPr>
        <p:spPr>
          <a:xfrm>
            <a:off x="5435887" y="2228305"/>
            <a:ext cx="3841463" cy="1767556"/>
          </a:xfrm>
          <a:prstGeom prst="rect">
            <a:avLst/>
          </a:prstGeom>
          <a:solidFill>
            <a:schemeClr val="accent2"/>
          </a:solidFill>
        </p:spPr>
        <p:txBody>
          <a:bodyPr wrap="square" lIns="144000" tIns="93600" rIns="90000" bIns="144000" rtlCol="0">
            <a:noAutofit/>
          </a:bodyPr>
          <a:lstStyle/>
          <a:p>
            <a:r>
              <a:rPr lang="fr-CH" b="1" dirty="0">
                <a:solidFill>
                  <a:schemeClr val="bg1"/>
                </a:solidFill>
              </a:rPr>
              <a:t>Est-ce que vous vous comporteriez de la même manière? Ou que feriez-vous dans une telle situation ?</a:t>
            </a:r>
          </a:p>
        </p:txBody>
      </p:sp>
      <p:sp>
        <p:nvSpPr>
          <p:cNvPr id="13" name="Textfeld 12">
            <a:extLst>
              <a:ext uri="{FF2B5EF4-FFF2-40B4-BE49-F238E27FC236}">
                <a16:creationId xmlns:a16="http://schemas.microsoft.com/office/drawing/2014/main" id="{4D0D8FD9-2B57-54CA-B60E-0DE6ED6D91D7}"/>
              </a:ext>
            </a:extLst>
          </p:cNvPr>
          <p:cNvSpPr txBox="1"/>
          <p:nvPr/>
        </p:nvSpPr>
        <p:spPr>
          <a:xfrm>
            <a:off x="1423753" y="4177027"/>
            <a:ext cx="2224322" cy="2375118"/>
          </a:xfrm>
          <a:prstGeom prst="rect">
            <a:avLst/>
          </a:prstGeom>
          <a:solidFill>
            <a:schemeClr val="accent5"/>
          </a:solidFill>
        </p:spPr>
        <p:txBody>
          <a:bodyPr wrap="square" lIns="144000" tIns="93600" rIns="90000" bIns="144000" rtlCol="0">
            <a:noAutofit/>
          </a:bodyPr>
          <a:lstStyle/>
          <a:p>
            <a:r>
              <a:rPr lang="fr-CH" b="1" dirty="0">
                <a:solidFill>
                  <a:schemeClr val="bg1"/>
                </a:solidFill>
              </a:rPr>
              <a:t>Qui connaît le numéro de téléphone des pompiers ?</a:t>
            </a:r>
          </a:p>
          <a:p>
            <a:endParaRPr lang="de-DE" b="1" dirty="0">
              <a:solidFill>
                <a:schemeClr val="bg1"/>
              </a:solidFill>
            </a:endParaRPr>
          </a:p>
          <a:p>
            <a:r>
              <a:rPr lang="de-DE" b="1" dirty="0" err="1">
                <a:solidFill>
                  <a:schemeClr val="bg1"/>
                </a:solidFill>
              </a:rPr>
              <a:t>Connaissez-vous</a:t>
            </a:r>
            <a:r>
              <a:rPr lang="de-DE" b="1" dirty="0">
                <a:solidFill>
                  <a:schemeClr val="bg1"/>
                </a:solidFill>
              </a:rPr>
              <a:t> </a:t>
            </a:r>
            <a:r>
              <a:rPr lang="de-DE" b="1" dirty="0" err="1">
                <a:solidFill>
                  <a:schemeClr val="bg1"/>
                </a:solidFill>
              </a:rPr>
              <a:t>d'autres</a:t>
            </a:r>
            <a:r>
              <a:rPr lang="de-DE" b="1" dirty="0">
                <a:solidFill>
                  <a:schemeClr val="bg1"/>
                </a:solidFill>
              </a:rPr>
              <a:t> </a:t>
            </a:r>
            <a:r>
              <a:rPr lang="de-DE" b="1" dirty="0" err="1">
                <a:solidFill>
                  <a:schemeClr val="bg1"/>
                </a:solidFill>
              </a:rPr>
              <a:t>numéros</a:t>
            </a:r>
            <a:r>
              <a:rPr lang="de-DE" b="1" dirty="0">
                <a:solidFill>
                  <a:schemeClr val="bg1"/>
                </a:solidFill>
              </a:rPr>
              <a:t> </a:t>
            </a:r>
            <a:r>
              <a:rPr lang="de-DE" b="1" dirty="0" err="1">
                <a:solidFill>
                  <a:schemeClr val="bg1"/>
                </a:solidFill>
              </a:rPr>
              <a:t>importants</a:t>
            </a:r>
            <a:r>
              <a:rPr lang="de-DE" b="1" dirty="0">
                <a:solidFill>
                  <a:schemeClr val="bg1"/>
                </a:solidFill>
              </a:rPr>
              <a:t> ?</a:t>
            </a:r>
          </a:p>
        </p:txBody>
      </p:sp>
      <p:sp>
        <p:nvSpPr>
          <p:cNvPr id="14" name="Textfeld 13">
            <a:extLst>
              <a:ext uri="{FF2B5EF4-FFF2-40B4-BE49-F238E27FC236}">
                <a16:creationId xmlns:a16="http://schemas.microsoft.com/office/drawing/2014/main" id="{4369A7A1-2989-8167-FD35-AC92F3594288}"/>
              </a:ext>
            </a:extLst>
          </p:cNvPr>
          <p:cNvSpPr txBox="1"/>
          <p:nvPr/>
        </p:nvSpPr>
        <p:spPr>
          <a:xfrm>
            <a:off x="3832784" y="4177026"/>
            <a:ext cx="2224322" cy="1614173"/>
          </a:xfrm>
          <a:prstGeom prst="rect">
            <a:avLst/>
          </a:prstGeom>
          <a:solidFill>
            <a:schemeClr val="accent3"/>
          </a:solidFill>
        </p:spPr>
        <p:txBody>
          <a:bodyPr wrap="square" lIns="144000" tIns="93600" rIns="90000" bIns="144000" rtlCol="0">
            <a:noAutofit/>
          </a:bodyPr>
          <a:lstStyle/>
          <a:p>
            <a:r>
              <a:rPr lang="fr-CH" b="1" dirty="0">
                <a:solidFill>
                  <a:schemeClr val="bg1"/>
                </a:solidFill>
              </a:rPr>
              <a:t>Où iriez-vous en cas d'incendie dans l'établissement scolaire ?</a:t>
            </a:r>
          </a:p>
        </p:txBody>
      </p:sp>
      <p:sp>
        <p:nvSpPr>
          <p:cNvPr id="15" name="Textfeld 14">
            <a:extLst>
              <a:ext uri="{FF2B5EF4-FFF2-40B4-BE49-F238E27FC236}">
                <a16:creationId xmlns:a16="http://schemas.microsoft.com/office/drawing/2014/main" id="{C463DC58-1C96-B32D-A6F4-B23884A12C6B}"/>
              </a:ext>
            </a:extLst>
          </p:cNvPr>
          <p:cNvSpPr txBox="1"/>
          <p:nvPr/>
        </p:nvSpPr>
        <p:spPr>
          <a:xfrm>
            <a:off x="6242608" y="4177026"/>
            <a:ext cx="3034741" cy="2375119"/>
          </a:xfrm>
          <a:prstGeom prst="rect">
            <a:avLst/>
          </a:prstGeom>
          <a:solidFill>
            <a:schemeClr val="accent4"/>
          </a:solidFill>
        </p:spPr>
        <p:txBody>
          <a:bodyPr wrap="square" lIns="144000" tIns="93600" rIns="90000" bIns="144000" rtlCol="0">
            <a:noAutofit/>
          </a:bodyPr>
          <a:lstStyle/>
          <a:p>
            <a:r>
              <a:rPr lang="fr-CH" b="1" dirty="0">
                <a:solidFill>
                  <a:schemeClr val="bg1"/>
                </a:solidFill>
              </a:rPr>
              <a:t>Avez-vous déjà vu un extincteur dans l'établissement scolaire ? Ou un autre accessoire ou pictogramme qui pourrait avoir un rapport avec le feu ?</a:t>
            </a:r>
          </a:p>
        </p:txBody>
      </p:sp>
      <p:sp>
        <p:nvSpPr>
          <p:cNvPr id="4" name="Fußzeilenplatzhalter 3">
            <a:extLst>
              <a:ext uri="{FF2B5EF4-FFF2-40B4-BE49-F238E27FC236}">
                <a16:creationId xmlns:a16="http://schemas.microsoft.com/office/drawing/2014/main" id="{423523FF-B71A-8827-9373-47D211E6783B}"/>
              </a:ext>
            </a:extLst>
          </p:cNvPr>
          <p:cNvSpPr>
            <a:spLocks noGrp="1"/>
          </p:cNvSpPr>
          <p:nvPr>
            <p:ph type="ftr" sz="quarter" idx="11"/>
          </p:nvPr>
        </p:nvSpPr>
        <p:spPr/>
        <p:txBody>
          <a:bodyPr/>
          <a:lstStyle/>
          <a:p>
            <a:r>
              <a:rPr lang="de-DE" noProof="0"/>
              <a:t>Version août 2023</a:t>
            </a:r>
            <a:endParaRPr lang="de-CH" noProof="0" dirty="0"/>
          </a:p>
        </p:txBody>
      </p:sp>
    </p:spTree>
    <p:extLst>
      <p:ext uri="{BB962C8B-B14F-4D97-AF65-F5344CB8AC3E}">
        <p14:creationId xmlns:p14="http://schemas.microsoft.com/office/powerpoint/2010/main" val="2696247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a:extLst>
              <a:ext uri="{FF2B5EF4-FFF2-40B4-BE49-F238E27FC236}">
                <a16:creationId xmlns:a16="http://schemas.microsoft.com/office/drawing/2014/main" id="{E998E04F-C4A8-2450-C4EB-EFDEFF05D1E5}"/>
              </a:ext>
            </a:extLst>
          </p:cNvPr>
          <p:cNvSpPr>
            <a:spLocks noGrp="1"/>
          </p:cNvSpPr>
          <p:nvPr>
            <p:ph type="body" sz="quarter" idx="10"/>
          </p:nvPr>
        </p:nvSpPr>
        <p:spPr/>
        <p:txBody>
          <a:bodyPr/>
          <a:lstStyle/>
          <a:p>
            <a:r>
              <a:rPr lang="de-CH" noProof="0" dirty="0"/>
              <a:t>4.1</a:t>
            </a:r>
          </a:p>
        </p:txBody>
      </p:sp>
      <p:sp>
        <p:nvSpPr>
          <p:cNvPr id="2" name="Fußzeilenplatzhalter 1">
            <a:extLst>
              <a:ext uri="{FF2B5EF4-FFF2-40B4-BE49-F238E27FC236}">
                <a16:creationId xmlns:a16="http://schemas.microsoft.com/office/drawing/2014/main" id="{EE292915-A05C-A891-582B-7B1EBBF50622}"/>
              </a:ext>
            </a:extLst>
          </p:cNvPr>
          <p:cNvSpPr>
            <a:spLocks noGrp="1"/>
          </p:cNvSpPr>
          <p:nvPr>
            <p:ph type="ftr" sz="quarter" idx="12"/>
          </p:nvPr>
        </p:nvSpPr>
        <p:spPr/>
        <p:txBody>
          <a:bodyPr/>
          <a:lstStyle/>
          <a:p>
            <a:r>
              <a:rPr lang="de-DE" noProof="0"/>
              <a:t>Version août 2023</a:t>
            </a:r>
            <a:endParaRPr lang="de-CH" noProof="0" dirty="0"/>
          </a:p>
        </p:txBody>
      </p:sp>
      <p:sp>
        <p:nvSpPr>
          <p:cNvPr id="5" name="Foliennummernplatzhalter 4">
            <a:extLst>
              <a:ext uri="{FF2B5EF4-FFF2-40B4-BE49-F238E27FC236}">
                <a16:creationId xmlns:a16="http://schemas.microsoft.com/office/drawing/2014/main" id="{41635181-0262-043A-3955-8A11495F5F11}"/>
              </a:ext>
            </a:extLst>
          </p:cNvPr>
          <p:cNvSpPr>
            <a:spLocks noGrp="1"/>
          </p:cNvSpPr>
          <p:nvPr>
            <p:ph type="sldNum" sz="quarter" idx="13"/>
          </p:nvPr>
        </p:nvSpPr>
        <p:spPr/>
        <p:txBody>
          <a:bodyPr/>
          <a:lstStyle/>
          <a:p>
            <a:fld id="{442AD375-037F-43D0-B059-5172DA06796A}" type="slidenum">
              <a:rPr lang="de-CH" smtClean="0"/>
              <a:pPr/>
              <a:t>6</a:t>
            </a:fld>
            <a:endParaRPr lang="de-CH" dirty="0"/>
          </a:p>
        </p:txBody>
      </p:sp>
      <p:sp>
        <p:nvSpPr>
          <p:cNvPr id="6" name="Titel 5">
            <a:extLst>
              <a:ext uri="{FF2B5EF4-FFF2-40B4-BE49-F238E27FC236}">
                <a16:creationId xmlns:a16="http://schemas.microsoft.com/office/drawing/2014/main" id="{3DC89DB9-4F45-D689-4827-A7CABEC6104A}"/>
              </a:ext>
            </a:extLst>
          </p:cNvPr>
          <p:cNvSpPr>
            <a:spLocks noGrp="1"/>
          </p:cNvSpPr>
          <p:nvPr>
            <p:ph type="title"/>
          </p:nvPr>
        </p:nvSpPr>
        <p:spPr/>
        <p:txBody>
          <a:bodyPr/>
          <a:lstStyle/>
          <a:p>
            <a:r>
              <a:rPr lang="fr-CH" sz="4000" b="1" dirty="0"/>
              <a:t>Que faire en cas d’incendie</a:t>
            </a:r>
            <a:endParaRPr lang="de-CH" noProof="0" dirty="0"/>
          </a:p>
        </p:txBody>
      </p:sp>
      <p:sp>
        <p:nvSpPr>
          <p:cNvPr id="4" name="Textplatzhalter 3"/>
          <p:cNvSpPr>
            <a:spLocks noGrp="1"/>
          </p:cNvSpPr>
          <p:nvPr>
            <p:ph type="body" sz="quarter" idx="14"/>
          </p:nvPr>
        </p:nvSpPr>
        <p:spPr/>
        <p:txBody>
          <a:bodyPr/>
          <a:lstStyle/>
          <a:p>
            <a:r>
              <a:rPr lang="de-DE" dirty="0"/>
              <a:t>4.1</a:t>
            </a:r>
            <a:endParaRPr lang="de-CH" dirty="0"/>
          </a:p>
        </p:txBody>
      </p:sp>
      <p:pic>
        <p:nvPicPr>
          <p:cNvPr id="11" name="Grafik 10">
            <a:extLst>
              <a:ext uri="{FF2B5EF4-FFF2-40B4-BE49-F238E27FC236}">
                <a16:creationId xmlns:a16="http://schemas.microsoft.com/office/drawing/2014/main" id="{B012146F-C29E-7E61-D164-24D801E44A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14852" y="2206303"/>
            <a:ext cx="3087571" cy="3087571"/>
          </a:xfrm>
          <a:prstGeom prst="rect">
            <a:avLst/>
          </a:prstGeom>
        </p:spPr>
      </p:pic>
      <p:grpSp>
        <p:nvGrpSpPr>
          <p:cNvPr id="12" name="Gruppieren 11">
            <a:extLst>
              <a:ext uri="{FF2B5EF4-FFF2-40B4-BE49-F238E27FC236}">
                <a16:creationId xmlns:a16="http://schemas.microsoft.com/office/drawing/2014/main" id="{D7E723BF-36E1-C73B-8E4A-479E363E84D2}"/>
              </a:ext>
            </a:extLst>
          </p:cNvPr>
          <p:cNvGrpSpPr/>
          <p:nvPr/>
        </p:nvGrpSpPr>
        <p:grpSpPr>
          <a:xfrm>
            <a:off x="4400277" y="1468215"/>
            <a:ext cx="660400" cy="652463"/>
            <a:chOff x="3097264" y="1470596"/>
            <a:chExt cx="660400" cy="652463"/>
          </a:xfrm>
          <a:solidFill>
            <a:schemeClr val="accent2"/>
          </a:solidFill>
        </p:grpSpPr>
        <p:sp>
          <p:nvSpPr>
            <p:cNvPr id="13" name="Freeform 56">
              <a:extLst>
                <a:ext uri="{FF2B5EF4-FFF2-40B4-BE49-F238E27FC236}">
                  <a16:creationId xmlns:a16="http://schemas.microsoft.com/office/drawing/2014/main" id="{B29954E8-BE79-7A00-E915-FB0358B841BA}"/>
                </a:ext>
              </a:extLst>
            </p:cNvPr>
            <p:cNvSpPr>
              <a:spLocks/>
            </p:cNvSpPr>
            <p:nvPr/>
          </p:nvSpPr>
          <p:spPr bwMode="auto">
            <a:xfrm>
              <a:off x="3097264" y="1778571"/>
              <a:ext cx="238125" cy="34925"/>
            </a:xfrm>
            <a:custGeom>
              <a:avLst/>
              <a:gdLst>
                <a:gd name="T0" fmla="*/ 243 w 250"/>
                <a:gd name="T1" fmla="*/ 0 h 37"/>
                <a:gd name="T2" fmla="*/ 243 w 250"/>
                <a:gd name="T3" fmla="*/ 0 h 37"/>
                <a:gd name="T4" fmla="*/ 7 w 250"/>
                <a:gd name="T5" fmla="*/ 0 h 37"/>
                <a:gd name="T6" fmla="*/ 0 w 250"/>
                <a:gd name="T7" fmla="*/ 37 h 37"/>
                <a:gd name="T8" fmla="*/ 250 w 250"/>
                <a:gd name="T9" fmla="*/ 30 h 37"/>
                <a:gd name="T10" fmla="*/ 243 w 250"/>
                <a:gd name="T11" fmla="*/ 0 h 37"/>
              </a:gdLst>
              <a:ahLst/>
              <a:cxnLst>
                <a:cxn ang="0">
                  <a:pos x="T0" y="T1"/>
                </a:cxn>
                <a:cxn ang="0">
                  <a:pos x="T2" y="T3"/>
                </a:cxn>
                <a:cxn ang="0">
                  <a:pos x="T4" y="T5"/>
                </a:cxn>
                <a:cxn ang="0">
                  <a:pos x="T6" y="T7"/>
                </a:cxn>
                <a:cxn ang="0">
                  <a:pos x="T8" y="T9"/>
                </a:cxn>
                <a:cxn ang="0">
                  <a:pos x="T10" y="T11"/>
                </a:cxn>
              </a:cxnLst>
              <a:rect l="0" t="0" r="r" b="b"/>
              <a:pathLst>
                <a:path w="250" h="37">
                  <a:moveTo>
                    <a:pt x="243" y="0"/>
                  </a:moveTo>
                  <a:lnTo>
                    <a:pt x="243" y="0"/>
                  </a:lnTo>
                  <a:lnTo>
                    <a:pt x="7" y="0"/>
                  </a:lnTo>
                  <a:lnTo>
                    <a:pt x="0" y="37"/>
                  </a:lnTo>
                  <a:lnTo>
                    <a:pt x="250" y="30"/>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4" name="Freeform 57">
              <a:extLst>
                <a:ext uri="{FF2B5EF4-FFF2-40B4-BE49-F238E27FC236}">
                  <a16:creationId xmlns:a16="http://schemas.microsoft.com/office/drawing/2014/main" id="{3B08D80A-5698-F6ED-2FEB-541DF0730026}"/>
                </a:ext>
              </a:extLst>
            </p:cNvPr>
            <p:cNvSpPr>
              <a:spLocks/>
            </p:cNvSpPr>
            <p:nvPr/>
          </p:nvSpPr>
          <p:spPr bwMode="auto">
            <a:xfrm>
              <a:off x="3506839" y="1780159"/>
              <a:ext cx="250825" cy="41275"/>
            </a:xfrm>
            <a:custGeom>
              <a:avLst/>
              <a:gdLst>
                <a:gd name="T0" fmla="*/ 243 w 264"/>
                <a:gd name="T1" fmla="*/ 0 h 42"/>
                <a:gd name="T2" fmla="*/ 243 w 264"/>
                <a:gd name="T3" fmla="*/ 0 h 42"/>
                <a:gd name="T4" fmla="*/ 7 w 264"/>
                <a:gd name="T5" fmla="*/ 0 h 42"/>
                <a:gd name="T6" fmla="*/ 0 w 264"/>
                <a:gd name="T7" fmla="*/ 37 h 42"/>
                <a:gd name="T8" fmla="*/ 250 w 264"/>
                <a:gd name="T9" fmla="*/ 30 h 42"/>
                <a:gd name="T10" fmla="*/ 243 w 264"/>
                <a:gd name="T11" fmla="*/ 0 h 42"/>
              </a:gdLst>
              <a:ahLst/>
              <a:cxnLst>
                <a:cxn ang="0">
                  <a:pos x="T0" y="T1"/>
                </a:cxn>
                <a:cxn ang="0">
                  <a:pos x="T2" y="T3"/>
                </a:cxn>
                <a:cxn ang="0">
                  <a:pos x="T4" y="T5"/>
                </a:cxn>
                <a:cxn ang="0">
                  <a:pos x="T6" y="T7"/>
                </a:cxn>
                <a:cxn ang="0">
                  <a:pos x="T8" y="T9"/>
                </a:cxn>
                <a:cxn ang="0">
                  <a:pos x="T10" y="T11"/>
                </a:cxn>
              </a:cxnLst>
              <a:rect l="0" t="0" r="r" b="b"/>
              <a:pathLst>
                <a:path w="264" h="42">
                  <a:moveTo>
                    <a:pt x="243" y="0"/>
                  </a:moveTo>
                  <a:lnTo>
                    <a:pt x="243" y="0"/>
                  </a:lnTo>
                  <a:lnTo>
                    <a:pt x="7" y="0"/>
                  </a:lnTo>
                  <a:lnTo>
                    <a:pt x="0" y="37"/>
                  </a:lnTo>
                  <a:cubicBezTo>
                    <a:pt x="0" y="37"/>
                    <a:pt x="235" y="42"/>
                    <a:pt x="250" y="30"/>
                  </a:cubicBezTo>
                  <a:cubicBezTo>
                    <a:pt x="264" y="18"/>
                    <a:pt x="243" y="0"/>
                    <a:pt x="24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5" name="Freeform 58">
              <a:extLst>
                <a:ext uri="{FF2B5EF4-FFF2-40B4-BE49-F238E27FC236}">
                  <a16:creationId xmlns:a16="http://schemas.microsoft.com/office/drawing/2014/main" id="{B066963D-629B-4D0D-1F41-816608EE0EFD}"/>
                </a:ext>
              </a:extLst>
            </p:cNvPr>
            <p:cNvSpPr>
              <a:spLocks/>
            </p:cNvSpPr>
            <p:nvPr/>
          </p:nvSpPr>
          <p:spPr bwMode="auto">
            <a:xfrm>
              <a:off x="3397301" y="1888109"/>
              <a:ext cx="39688" cy="234950"/>
            </a:xfrm>
            <a:custGeom>
              <a:avLst/>
              <a:gdLst>
                <a:gd name="T0" fmla="*/ 0 w 41"/>
                <a:gd name="T1" fmla="*/ 0 h 247"/>
                <a:gd name="T2" fmla="*/ 0 w 41"/>
                <a:gd name="T3" fmla="*/ 0 h 247"/>
                <a:gd name="T4" fmla="*/ 0 w 41"/>
                <a:gd name="T5" fmla="*/ 247 h 247"/>
                <a:gd name="T6" fmla="*/ 41 w 41"/>
                <a:gd name="T7" fmla="*/ 240 h 247"/>
                <a:gd name="T8" fmla="*/ 34 w 41"/>
                <a:gd name="T9" fmla="*/ 14 h 247"/>
                <a:gd name="T10" fmla="*/ 0 w 41"/>
                <a:gd name="T11" fmla="*/ 0 h 247"/>
              </a:gdLst>
              <a:ahLst/>
              <a:cxnLst>
                <a:cxn ang="0">
                  <a:pos x="T0" y="T1"/>
                </a:cxn>
                <a:cxn ang="0">
                  <a:pos x="T2" y="T3"/>
                </a:cxn>
                <a:cxn ang="0">
                  <a:pos x="T4" y="T5"/>
                </a:cxn>
                <a:cxn ang="0">
                  <a:pos x="T6" y="T7"/>
                </a:cxn>
                <a:cxn ang="0">
                  <a:pos x="T8" y="T9"/>
                </a:cxn>
                <a:cxn ang="0">
                  <a:pos x="T10" y="T11"/>
                </a:cxn>
              </a:cxnLst>
              <a:rect l="0" t="0" r="r" b="b"/>
              <a:pathLst>
                <a:path w="41" h="247">
                  <a:moveTo>
                    <a:pt x="0" y="0"/>
                  </a:moveTo>
                  <a:lnTo>
                    <a:pt x="0" y="0"/>
                  </a:lnTo>
                  <a:lnTo>
                    <a:pt x="0" y="247"/>
                  </a:lnTo>
                  <a:lnTo>
                    <a:pt x="41" y="240"/>
                  </a:lnTo>
                  <a:lnTo>
                    <a:pt x="34" y="14"/>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6" name="Freeform 59">
              <a:extLst>
                <a:ext uri="{FF2B5EF4-FFF2-40B4-BE49-F238E27FC236}">
                  <a16:creationId xmlns:a16="http://schemas.microsoft.com/office/drawing/2014/main" id="{95027AF3-9B60-FFEB-7933-3E95350482B0}"/>
                </a:ext>
              </a:extLst>
            </p:cNvPr>
            <p:cNvSpPr>
              <a:spLocks/>
            </p:cNvSpPr>
            <p:nvPr/>
          </p:nvSpPr>
          <p:spPr bwMode="auto">
            <a:xfrm>
              <a:off x="3390951" y="1470596"/>
              <a:ext cx="53975" cy="252413"/>
            </a:xfrm>
            <a:custGeom>
              <a:avLst/>
              <a:gdLst>
                <a:gd name="T0" fmla="*/ 28 w 56"/>
                <a:gd name="T1" fmla="*/ 262 h 265"/>
                <a:gd name="T2" fmla="*/ 28 w 56"/>
                <a:gd name="T3" fmla="*/ 262 h 265"/>
                <a:gd name="T4" fmla="*/ 22 w 56"/>
                <a:gd name="T5" fmla="*/ 255 h 265"/>
                <a:gd name="T6" fmla="*/ 0 w 56"/>
                <a:gd name="T7" fmla="*/ 17 h 265"/>
                <a:gd name="T8" fmla="*/ 56 w 56"/>
                <a:gd name="T9" fmla="*/ 12 h 265"/>
                <a:gd name="T10" fmla="*/ 52 w 56"/>
                <a:gd name="T11" fmla="*/ 261 h 265"/>
                <a:gd name="T12" fmla="*/ 28 w 56"/>
                <a:gd name="T13" fmla="*/ 262 h 265"/>
              </a:gdLst>
              <a:ahLst/>
              <a:cxnLst>
                <a:cxn ang="0">
                  <a:pos x="T0" y="T1"/>
                </a:cxn>
                <a:cxn ang="0">
                  <a:pos x="T2" y="T3"/>
                </a:cxn>
                <a:cxn ang="0">
                  <a:pos x="T4" y="T5"/>
                </a:cxn>
                <a:cxn ang="0">
                  <a:pos x="T6" y="T7"/>
                </a:cxn>
                <a:cxn ang="0">
                  <a:pos x="T8" y="T9"/>
                </a:cxn>
                <a:cxn ang="0">
                  <a:pos x="T10" y="T11"/>
                </a:cxn>
                <a:cxn ang="0">
                  <a:pos x="T12" y="T13"/>
                </a:cxn>
              </a:cxnLst>
              <a:rect l="0" t="0" r="r" b="b"/>
              <a:pathLst>
                <a:path w="56" h="265">
                  <a:moveTo>
                    <a:pt x="28" y="262"/>
                  </a:moveTo>
                  <a:lnTo>
                    <a:pt x="28" y="262"/>
                  </a:lnTo>
                  <a:cubicBezTo>
                    <a:pt x="25" y="262"/>
                    <a:pt x="22" y="259"/>
                    <a:pt x="22" y="255"/>
                  </a:cubicBezTo>
                  <a:cubicBezTo>
                    <a:pt x="22" y="255"/>
                    <a:pt x="8" y="76"/>
                    <a:pt x="0" y="17"/>
                  </a:cubicBezTo>
                  <a:cubicBezTo>
                    <a:pt x="0" y="17"/>
                    <a:pt x="56" y="0"/>
                    <a:pt x="56" y="12"/>
                  </a:cubicBezTo>
                  <a:lnTo>
                    <a:pt x="52" y="261"/>
                  </a:lnTo>
                  <a:cubicBezTo>
                    <a:pt x="52" y="265"/>
                    <a:pt x="28" y="262"/>
                    <a:pt x="28" y="26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grpSp>
        <p:nvGrpSpPr>
          <p:cNvPr id="17" name="Gruppieren 16">
            <a:extLst>
              <a:ext uri="{FF2B5EF4-FFF2-40B4-BE49-F238E27FC236}">
                <a16:creationId xmlns:a16="http://schemas.microsoft.com/office/drawing/2014/main" id="{3F9E1623-9E2D-612D-3C2C-1BA3A0023F72}"/>
              </a:ext>
            </a:extLst>
          </p:cNvPr>
          <p:cNvGrpSpPr/>
          <p:nvPr/>
        </p:nvGrpSpPr>
        <p:grpSpPr>
          <a:xfrm>
            <a:off x="5545015" y="2457094"/>
            <a:ext cx="334963" cy="333375"/>
            <a:chOff x="4189464" y="2386584"/>
            <a:chExt cx="334963" cy="333375"/>
          </a:xfrm>
          <a:solidFill>
            <a:schemeClr val="accent4"/>
          </a:solidFill>
        </p:grpSpPr>
        <p:sp>
          <p:nvSpPr>
            <p:cNvPr id="18" name="Freeform 60">
              <a:extLst>
                <a:ext uri="{FF2B5EF4-FFF2-40B4-BE49-F238E27FC236}">
                  <a16:creationId xmlns:a16="http://schemas.microsoft.com/office/drawing/2014/main" id="{6218708C-A0ED-4D72-D878-5274A3E3F7C9}"/>
                </a:ext>
              </a:extLst>
            </p:cNvPr>
            <p:cNvSpPr>
              <a:spLocks/>
            </p:cNvSpPr>
            <p:nvPr/>
          </p:nvSpPr>
          <p:spPr bwMode="auto">
            <a:xfrm>
              <a:off x="4189464" y="2543746"/>
              <a:ext cx="120650" cy="17463"/>
            </a:xfrm>
            <a:custGeom>
              <a:avLst/>
              <a:gdLst>
                <a:gd name="T0" fmla="*/ 123 w 127"/>
                <a:gd name="T1" fmla="*/ 0 h 19"/>
                <a:gd name="T2" fmla="*/ 123 w 127"/>
                <a:gd name="T3" fmla="*/ 0 h 19"/>
                <a:gd name="T4" fmla="*/ 3 w 127"/>
                <a:gd name="T5" fmla="*/ 0 h 19"/>
                <a:gd name="T6" fmla="*/ 0 w 127"/>
                <a:gd name="T7" fmla="*/ 19 h 19"/>
                <a:gd name="T8" fmla="*/ 127 w 127"/>
                <a:gd name="T9" fmla="*/ 16 h 19"/>
                <a:gd name="T10" fmla="*/ 123 w 127"/>
                <a:gd name="T11" fmla="*/ 0 h 19"/>
              </a:gdLst>
              <a:ahLst/>
              <a:cxnLst>
                <a:cxn ang="0">
                  <a:pos x="T0" y="T1"/>
                </a:cxn>
                <a:cxn ang="0">
                  <a:pos x="T2" y="T3"/>
                </a:cxn>
                <a:cxn ang="0">
                  <a:pos x="T4" y="T5"/>
                </a:cxn>
                <a:cxn ang="0">
                  <a:pos x="T6" y="T7"/>
                </a:cxn>
                <a:cxn ang="0">
                  <a:pos x="T8" y="T9"/>
                </a:cxn>
                <a:cxn ang="0">
                  <a:pos x="T10" y="T11"/>
                </a:cxn>
              </a:cxnLst>
              <a:rect l="0" t="0" r="r" b="b"/>
              <a:pathLst>
                <a:path w="127" h="19">
                  <a:moveTo>
                    <a:pt x="123" y="0"/>
                  </a:moveTo>
                  <a:lnTo>
                    <a:pt x="123" y="0"/>
                  </a:lnTo>
                  <a:lnTo>
                    <a:pt x="3" y="0"/>
                  </a:lnTo>
                  <a:lnTo>
                    <a:pt x="0" y="19"/>
                  </a:lnTo>
                  <a:lnTo>
                    <a:pt x="127" y="16"/>
                  </a:lnTo>
                  <a:lnTo>
                    <a:pt x="1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9" name="Freeform 61">
              <a:extLst>
                <a:ext uri="{FF2B5EF4-FFF2-40B4-BE49-F238E27FC236}">
                  <a16:creationId xmlns:a16="http://schemas.microsoft.com/office/drawing/2014/main" id="{030CBDBA-F083-4E51-6D93-973EE032134D}"/>
                </a:ext>
              </a:extLst>
            </p:cNvPr>
            <p:cNvSpPr>
              <a:spLocks/>
            </p:cNvSpPr>
            <p:nvPr/>
          </p:nvSpPr>
          <p:spPr bwMode="auto">
            <a:xfrm>
              <a:off x="4395839" y="2545334"/>
              <a:ext cx="128588" cy="20638"/>
            </a:xfrm>
            <a:custGeom>
              <a:avLst/>
              <a:gdLst>
                <a:gd name="T0" fmla="*/ 124 w 135"/>
                <a:gd name="T1" fmla="*/ 0 h 22"/>
                <a:gd name="T2" fmla="*/ 124 w 135"/>
                <a:gd name="T3" fmla="*/ 0 h 22"/>
                <a:gd name="T4" fmla="*/ 4 w 135"/>
                <a:gd name="T5" fmla="*/ 0 h 22"/>
                <a:gd name="T6" fmla="*/ 0 w 135"/>
                <a:gd name="T7" fmla="*/ 19 h 22"/>
                <a:gd name="T8" fmla="*/ 127 w 135"/>
                <a:gd name="T9" fmla="*/ 16 h 22"/>
                <a:gd name="T10" fmla="*/ 124 w 135"/>
                <a:gd name="T11" fmla="*/ 0 h 22"/>
              </a:gdLst>
              <a:ahLst/>
              <a:cxnLst>
                <a:cxn ang="0">
                  <a:pos x="T0" y="T1"/>
                </a:cxn>
                <a:cxn ang="0">
                  <a:pos x="T2" y="T3"/>
                </a:cxn>
                <a:cxn ang="0">
                  <a:pos x="T4" y="T5"/>
                </a:cxn>
                <a:cxn ang="0">
                  <a:pos x="T6" y="T7"/>
                </a:cxn>
                <a:cxn ang="0">
                  <a:pos x="T8" y="T9"/>
                </a:cxn>
                <a:cxn ang="0">
                  <a:pos x="T10" y="T11"/>
                </a:cxn>
              </a:cxnLst>
              <a:rect l="0" t="0" r="r" b="b"/>
              <a:pathLst>
                <a:path w="135" h="22">
                  <a:moveTo>
                    <a:pt x="124" y="0"/>
                  </a:moveTo>
                  <a:lnTo>
                    <a:pt x="124" y="0"/>
                  </a:lnTo>
                  <a:lnTo>
                    <a:pt x="4" y="0"/>
                  </a:lnTo>
                  <a:lnTo>
                    <a:pt x="0" y="19"/>
                  </a:lnTo>
                  <a:cubicBezTo>
                    <a:pt x="0" y="19"/>
                    <a:pt x="120" y="22"/>
                    <a:pt x="127" y="16"/>
                  </a:cubicBezTo>
                  <a:cubicBezTo>
                    <a:pt x="135" y="10"/>
                    <a:pt x="124" y="0"/>
                    <a:pt x="1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0" name="Freeform 62">
              <a:extLst>
                <a:ext uri="{FF2B5EF4-FFF2-40B4-BE49-F238E27FC236}">
                  <a16:creationId xmlns:a16="http://schemas.microsoft.com/office/drawing/2014/main" id="{D67ECFAB-8899-CEEA-1E6A-FAEC3188C0DC}"/>
                </a:ext>
              </a:extLst>
            </p:cNvPr>
            <p:cNvSpPr>
              <a:spLocks/>
            </p:cNvSpPr>
            <p:nvPr/>
          </p:nvSpPr>
          <p:spPr bwMode="auto">
            <a:xfrm>
              <a:off x="4341864" y="2599309"/>
              <a:ext cx="19050" cy="120650"/>
            </a:xfrm>
            <a:custGeom>
              <a:avLst/>
              <a:gdLst>
                <a:gd name="T0" fmla="*/ 0 w 20"/>
                <a:gd name="T1" fmla="*/ 0 h 126"/>
                <a:gd name="T2" fmla="*/ 0 w 20"/>
                <a:gd name="T3" fmla="*/ 0 h 126"/>
                <a:gd name="T4" fmla="*/ 0 w 20"/>
                <a:gd name="T5" fmla="*/ 126 h 126"/>
                <a:gd name="T6" fmla="*/ 20 w 20"/>
                <a:gd name="T7" fmla="*/ 122 h 126"/>
                <a:gd name="T8" fmla="*/ 17 w 20"/>
                <a:gd name="T9" fmla="*/ 7 h 126"/>
                <a:gd name="T10" fmla="*/ 0 w 20"/>
                <a:gd name="T11" fmla="*/ 0 h 126"/>
              </a:gdLst>
              <a:ahLst/>
              <a:cxnLst>
                <a:cxn ang="0">
                  <a:pos x="T0" y="T1"/>
                </a:cxn>
                <a:cxn ang="0">
                  <a:pos x="T2" y="T3"/>
                </a:cxn>
                <a:cxn ang="0">
                  <a:pos x="T4" y="T5"/>
                </a:cxn>
                <a:cxn ang="0">
                  <a:pos x="T6" y="T7"/>
                </a:cxn>
                <a:cxn ang="0">
                  <a:pos x="T8" y="T9"/>
                </a:cxn>
                <a:cxn ang="0">
                  <a:pos x="T10" y="T11"/>
                </a:cxn>
              </a:cxnLst>
              <a:rect l="0" t="0" r="r" b="b"/>
              <a:pathLst>
                <a:path w="20" h="126">
                  <a:moveTo>
                    <a:pt x="0" y="0"/>
                  </a:moveTo>
                  <a:lnTo>
                    <a:pt x="0" y="0"/>
                  </a:lnTo>
                  <a:lnTo>
                    <a:pt x="0" y="126"/>
                  </a:lnTo>
                  <a:lnTo>
                    <a:pt x="20" y="122"/>
                  </a:lnTo>
                  <a:lnTo>
                    <a:pt x="17" y="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1" name="Freeform 63">
              <a:extLst>
                <a:ext uri="{FF2B5EF4-FFF2-40B4-BE49-F238E27FC236}">
                  <a16:creationId xmlns:a16="http://schemas.microsoft.com/office/drawing/2014/main" id="{DE44034C-01F5-F5E9-2428-2478899FBDFC}"/>
                </a:ext>
              </a:extLst>
            </p:cNvPr>
            <p:cNvSpPr>
              <a:spLocks/>
            </p:cNvSpPr>
            <p:nvPr/>
          </p:nvSpPr>
          <p:spPr bwMode="auto">
            <a:xfrm>
              <a:off x="4338689" y="2386584"/>
              <a:ext cx="25400" cy="130175"/>
            </a:xfrm>
            <a:custGeom>
              <a:avLst/>
              <a:gdLst>
                <a:gd name="T0" fmla="*/ 14 w 28"/>
                <a:gd name="T1" fmla="*/ 133 h 135"/>
                <a:gd name="T2" fmla="*/ 14 w 28"/>
                <a:gd name="T3" fmla="*/ 133 h 135"/>
                <a:gd name="T4" fmla="*/ 11 w 28"/>
                <a:gd name="T5" fmla="*/ 130 h 135"/>
                <a:gd name="T6" fmla="*/ 0 w 28"/>
                <a:gd name="T7" fmla="*/ 9 h 135"/>
                <a:gd name="T8" fmla="*/ 28 w 28"/>
                <a:gd name="T9" fmla="*/ 6 h 135"/>
                <a:gd name="T10" fmla="*/ 26 w 28"/>
                <a:gd name="T11" fmla="*/ 133 h 135"/>
                <a:gd name="T12" fmla="*/ 14 w 28"/>
                <a:gd name="T13" fmla="*/ 133 h 135"/>
              </a:gdLst>
              <a:ahLst/>
              <a:cxnLst>
                <a:cxn ang="0">
                  <a:pos x="T0" y="T1"/>
                </a:cxn>
                <a:cxn ang="0">
                  <a:pos x="T2" y="T3"/>
                </a:cxn>
                <a:cxn ang="0">
                  <a:pos x="T4" y="T5"/>
                </a:cxn>
                <a:cxn ang="0">
                  <a:pos x="T6" y="T7"/>
                </a:cxn>
                <a:cxn ang="0">
                  <a:pos x="T8" y="T9"/>
                </a:cxn>
                <a:cxn ang="0">
                  <a:pos x="T10" y="T11"/>
                </a:cxn>
                <a:cxn ang="0">
                  <a:pos x="T12" y="T13"/>
                </a:cxn>
              </a:cxnLst>
              <a:rect l="0" t="0" r="r" b="b"/>
              <a:pathLst>
                <a:path w="28" h="135">
                  <a:moveTo>
                    <a:pt x="14" y="133"/>
                  </a:moveTo>
                  <a:lnTo>
                    <a:pt x="14" y="133"/>
                  </a:lnTo>
                  <a:cubicBezTo>
                    <a:pt x="13" y="133"/>
                    <a:pt x="11" y="132"/>
                    <a:pt x="11" y="130"/>
                  </a:cubicBezTo>
                  <a:cubicBezTo>
                    <a:pt x="11" y="130"/>
                    <a:pt x="4" y="39"/>
                    <a:pt x="0" y="9"/>
                  </a:cubicBezTo>
                  <a:cubicBezTo>
                    <a:pt x="0" y="9"/>
                    <a:pt x="28" y="0"/>
                    <a:pt x="28" y="6"/>
                  </a:cubicBezTo>
                  <a:lnTo>
                    <a:pt x="26" y="133"/>
                  </a:lnTo>
                  <a:cubicBezTo>
                    <a:pt x="26" y="135"/>
                    <a:pt x="14" y="133"/>
                    <a:pt x="14" y="13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grpSp>
        <p:nvGrpSpPr>
          <p:cNvPr id="22" name="Gruppieren 21">
            <a:extLst>
              <a:ext uri="{FF2B5EF4-FFF2-40B4-BE49-F238E27FC236}">
                <a16:creationId xmlns:a16="http://schemas.microsoft.com/office/drawing/2014/main" id="{95CAEB2C-120A-8805-E85B-4F9649C6A536}"/>
              </a:ext>
            </a:extLst>
          </p:cNvPr>
          <p:cNvGrpSpPr/>
          <p:nvPr/>
        </p:nvGrpSpPr>
        <p:grpSpPr>
          <a:xfrm>
            <a:off x="5713017" y="1278004"/>
            <a:ext cx="358775" cy="344488"/>
            <a:chOff x="4237089" y="1076896"/>
            <a:chExt cx="358775" cy="344488"/>
          </a:xfrm>
          <a:solidFill>
            <a:schemeClr val="accent2">
              <a:alpha val="80000"/>
            </a:schemeClr>
          </a:solidFill>
        </p:grpSpPr>
        <p:sp>
          <p:nvSpPr>
            <p:cNvPr id="23" name="Freeform 68">
              <a:extLst>
                <a:ext uri="{FF2B5EF4-FFF2-40B4-BE49-F238E27FC236}">
                  <a16:creationId xmlns:a16="http://schemas.microsoft.com/office/drawing/2014/main" id="{36186CDE-3CDD-C402-887A-B73F82A1281B}"/>
                </a:ext>
              </a:extLst>
            </p:cNvPr>
            <p:cNvSpPr>
              <a:spLocks/>
            </p:cNvSpPr>
            <p:nvPr/>
          </p:nvSpPr>
          <p:spPr bwMode="auto">
            <a:xfrm>
              <a:off x="4237089" y="1240409"/>
              <a:ext cx="130175" cy="19050"/>
            </a:xfrm>
            <a:custGeom>
              <a:avLst/>
              <a:gdLst>
                <a:gd name="T0" fmla="*/ 132 w 136"/>
                <a:gd name="T1" fmla="*/ 0 h 20"/>
                <a:gd name="T2" fmla="*/ 132 w 136"/>
                <a:gd name="T3" fmla="*/ 0 h 20"/>
                <a:gd name="T4" fmla="*/ 4 w 136"/>
                <a:gd name="T5" fmla="*/ 0 h 20"/>
                <a:gd name="T6" fmla="*/ 0 w 136"/>
                <a:gd name="T7" fmla="*/ 20 h 20"/>
                <a:gd name="T8" fmla="*/ 136 w 136"/>
                <a:gd name="T9" fmla="*/ 16 h 20"/>
                <a:gd name="T10" fmla="*/ 132 w 136"/>
                <a:gd name="T11" fmla="*/ 0 h 20"/>
              </a:gdLst>
              <a:ahLst/>
              <a:cxnLst>
                <a:cxn ang="0">
                  <a:pos x="T0" y="T1"/>
                </a:cxn>
                <a:cxn ang="0">
                  <a:pos x="T2" y="T3"/>
                </a:cxn>
                <a:cxn ang="0">
                  <a:pos x="T4" y="T5"/>
                </a:cxn>
                <a:cxn ang="0">
                  <a:pos x="T6" y="T7"/>
                </a:cxn>
                <a:cxn ang="0">
                  <a:pos x="T8" y="T9"/>
                </a:cxn>
                <a:cxn ang="0">
                  <a:pos x="T10" y="T11"/>
                </a:cxn>
              </a:cxnLst>
              <a:rect l="0" t="0" r="r" b="b"/>
              <a:pathLst>
                <a:path w="136" h="20">
                  <a:moveTo>
                    <a:pt x="132" y="0"/>
                  </a:moveTo>
                  <a:lnTo>
                    <a:pt x="132" y="0"/>
                  </a:lnTo>
                  <a:lnTo>
                    <a:pt x="4" y="0"/>
                  </a:lnTo>
                  <a:lnTo>
                    <a:pt x="0" y="20"/>
                  </a:lnTo>
                  <a:lnTo>
                    <a:pt x="136" y="16"/>
                  </a:lnTo>
                  <a:lnTo>
                    <a:pt x="1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4" name="Freeform 69">
              <a:extLst>
                <a:ext uri="{FF2B5EF4-FFF2-40B4-BE49-F238E27FC236}">
                  <a16:creationId xmlns:a16="http://schemas.microsoft.com/office/drawing/2014/main" id="{35960326-49B3-17DA-5879-7F64188161B8}"/>
                </a:ext>
              </a:extLst>
            </p:cNvPr>
            <p:cNvSpPr>
              <a:spLocks/>
            </p:cNvSpPr>
            <p:nvPr/>
          </p:nvSpPr>
          <p:spPr bwMode="auto">
            <a:xfrm>
              <a:off x="4457751" y="1240409"/>
              <a:ext cx="138113" cy="22225"/>
            </a:xfrm>
            <a:custGeom>
              <a:avLst/>
              <a:gdLst>
                <a:gd name="T0" fmla="*/ 132 w 144"/>
                <a:gd name="T1" fmla="*/ 0 h 23"/>
                <a:gd name="T2" fmla="*/ 132 w 144"/>
                <a:gd name="T3" fmla="*/ 0 h 23"/>
                <a:gd name="T4" fmla="*/ 4 w 144"/>
                <a:gd name="T5" fmla="*/ 0 h 23"/>
                <a:gd name="T6" fmla="*/ 0 w 144"/>
                <a:gd name="T7" fmla="*/ 20 h 23"/>
                <a:gd name="T8" fmla="*/ 136 w 144"/>
                <a:gd name="T9" fmla="*/ 16 h 23"/>
                <a:gd name="T10" fmla="*/ 132 w 144"/>
                <a:gd name="T11" fmla="*/ 0 h 23"/>
              </a:gdLst>
              <a:ahLst/>
              <a:cxnLst>
                <a:cxn ang="0">
                  <a:pos x="T0" y="T1"/>
                </a:cxn>
                <a:cxn ang="0">
                  <a:pos x="T2" y="T3"/>
                </a:cxn>
                <a:cxn ang="0">
                  <a:pos x="T4" y="T5"/>
                </a:cxn>
                <a:cxn ang="0">
                  <a:pos x="T6" y="T7"/>
                </a:cxn>
                <a:cxn ang="0">
                  <a:pos x="T8" y="T9"/>
                </a:cxn>
                <a:cxn ang="0">
                  <a:pos x="T10" y="T11"/>
                </a:cxn>
              </a:cxnLst>
              <a:rect l="0" t="0" r="r" b="b"/>
              <a:pathLst>
                <a:path w="144" h="23">
                  <a:moveTo>
                    <a:pt x="132" y="0"/>
                  </a:moveTo>
                  <a:lnTo>
                    <a:pt x="132" y="0"/>
                  </a:lnTo>
                  <a:lnTo>
                    <a:pt x="4" y="0"/>
                  </a:lnTo>
                  <a:lnTo>
                    <a:pt x="0" y="20"/>
                  </a:lnTo>
                  <a:cubicBezTo>
                    <a:pt x="0" y="20"/>
                    <a:pt x="128" y="23"/>
                    <a:pt x="136" y="16"/>
                  </a:cubicBezTo>
                  <a:cubicBezTo>
                    <a:pt x="144" y="10"/>
                    <a:pt x="132" y="0"/>
                    <a:pt x="13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5" name="Freeform 70">
              <a:extLst>
                <a:ext uri="{FF2B5EF4-FFF2-40B4-BE49-F238E27FC236}">
                  <a16:creationId xmlns:a16="http://schemas.microsoft.com/office/drawing/2014/main" id="{9CAEFFC1-C44B-DBA1-495C-34FEC3261BE8}"/>
                </a:ext>
              </a:extLst>
            </p:cNvPr>
            <p:cNvSpPr>
              <a:spLocks/>
            </p:cNvSpPr>
            <p:nvPr/>
          </p:nvSpPr>
          <p:spPr bwMode="auto">
            <a:xfrm>
              <a:off x="4400601" y="1297559"/>
              <a:ext cx="20638" cy="123825"/>
            </a:xfrm>
            <a:custGeom>
              <a:avLst/>
              <a:gdLst>
                <a:gd name="T0" fmla="*/ 0 w 22"/>
                <a:gd name="T1" fmla="*/ 0 h 131"/>
                <a:gd name="T2" fmla="*/ 0 w 22"/>
                <a:gd name="T3" fmla="*/ 0 h 131"/>
                <a:gd name="T4" fmla="*/ 0 w 22"/>
                <a:gd name="T5" fmla="*/ 131 h 131"/>
                <a:gd name="T6" fmla="*/ 22 w 22"/>
                <a:gd name="T7" fmla="*/ 127 h 131"/>
                <a:gd name="T8" fmla="*/ 18 w 22"/>
                <a:gd name="T9" fmla="*/ 8 h 131"/>
                <a:gd name="T10" fmla="*/ 0 w 22"/>
                <a:gd name="T11" fmla="*/ 0 h 131"/>
              </a:gdLst>
              <a:ahLst/>
              <a:cxnLst>
                <a:cxn ang="0">
                  <a:pos x="T0" y="T1"/>
                </a:cxn>
                <a:cxn ang="0">
                  <a:pos x="T2" y="T3"/>
                </a:cxn>
                <a:cxn ang="0">
                  <a:pos x="T4" y="T5"/>
                </a:cxn>
                <a:cxn ang="0">
                  <a:pos x="T6" y="T7"/>
                </a:cxn>
                <a:cxn ang="0">
                  <a:pos x="T8" y="T9"/>
                </a:cxn>
                <a:cxn ang="0">
                  <a:pos x="T10" y="T11"/>
                </a:cxn>
              </a:cxnLst>
              <a:rect l="0" t="0" r="r" b="b"/>
              <a:pathLst>
                <a:path w="22" h="131">
                  <a:moveTo>
                    <a:pt x="0" y="0"/>
                  </a:moveTo>
                  <a:lnTo>
                    <a:pt x="0" y="0"/>
                  </a:lnTo>
                  <a:lnTo>
                    <a:pt x="0" y="131"/>
                  </a:lnTo>
                  <a:lnTo>
                    <a:pt x="22" y="127"/>
                  </a:lnTo>
                  <a:lnTo>
                    <a:pt x="18" y="8"/>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26" name="Freeform 71">
              <a:extLst>
                <a:ext uri="{FF2B5EF4-FFF2-40B4-BE49-F238E27FC236}">
                  <a16:creationId xmlns:a16="http://schemas.microsoft.com/office/drawing/2014/main" id="{53CAC0DD-9CD9-1424-B23B-3901C621FB0B}"/>
                </a:ext>
              </a:extLst>
            </p:cNvPr>
            <p:cNvSpPr>
              <a:spLocks/>
            </p:cNvSpPr>
            <p:nvPr/>
          </p:nvSpPr>
          <p:spPr bwMode="auto">
            <a:xfrm>
              <a:off x="4395839" y="1076896"/>
              <a:ext cx="28575" cy="133350"/>
            </a:xfrm>
            <a:custGeom>
              <a:avLst/>
              <a:gdLst>
                <a:gd name="T0" fmla="*/ 15 w 30"/>
                <a:gd name="T1" fmla="*/ 139 h 140"/>
                <a:gd name="T2" fmla="*/ 15 w 30"/>
                <a:gd name="T3" fmla="*/ 139 h 140"/>
                <a:gd name="T4" fmla="*/ 12 w 30"/>
                <a:gd name="T5" fmla="*/ 135 h 140"/>
                <a:gd name="T6" fmla="*/ 0 w 30"/>
                <a:gd name="T7" fmla="*/ 9 h 140"/>
                <a:gd name="T8" fmla="*/ 30 w 30"/>
                <a:gd name="T9" fmla="*/ 6 h 140"/>
                <a:gd name="T10" fmla="*/ 28 w 30"/>
                <a:gd name="T11" fmla="*/ 138 h 140"/>
                <a:gd name="T12" fmla="*/ 15 w 30"/>
                <a:gd name="T13" fmla="*/ 139 h 140"/>
              </a:gdLst>
              <a:ahLst/>
              <a:cxnLst>
                <a:cxn ang="0">
                  <a:pos x="T0" y="T1"/>
                </a:cxn>
                <a:cxn ang="0">
                  <a:pos x="T2" y="T3"/>
                </a:cxn>
                <a:cxn ang="0">
                  <a:pos x="T4" y="T5"/>
                </a:cxn>
                <a:cxn ang="0">
                  <a:pos x="T6" y="T7"/>
                </a:cxn>
                <a:cxn ang="0">
                  <a:pos x="T8" y="T9"/>
                </a:cxn>
                <a:cxn ang="0">
                  <a:pos x="T10" y="T11"/>
                </a:cxn>
                <a:cxn ang="0">
                  <a:pos x="T12" y="T13"/>
                </a:cxn>
              </a:cxnLst>
              <a:rect l="0" t="0" r="r" b="b"/>
              <a:pathLst>
                <a:path w="30" h="140">
                  <a:moveTo>
                    <a:pt x="15" y="139"/>
                  </a:moveTo>
                  <a:lnTo>
                    <a:pt x="15" y="139"/>
                  </a:lnTo>
                  <a:cubicBezTo>
                    <a:pt x="13" y="139"/>
                    <a:pt x="12" y="137"/>
                    <a:pt x="12" y="135"/>
                  </a:cubicBezTo>
                  <a:cubicBezTo>
                    <a:pt x="12" y="135"/>
                    <a:pt x="4" y="40"/>
                    <a:pt x="0" y="9"/>
                  </a:cubicBezTo>
                  <a:cubicBezTo>
                    <a:pt x="0" y="9"/>
                    <a:pt x="30" y="0"/>
                    <a:pt x="30" y="6"/>
                  </a:cubicBezTo>
                  <a:lnTo>
                    <a:pt x="28" y="138"/>
                  </a:lnTo>
                  <a:cubicBezTo>
                    <a:pt x="28" y="140"/>
                    <a:pt x="15" y="139"/>
                    <a:pt x="15" y="13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sp>
        <p:nvSpPr>
          <p:cNvPr id="27" name="Freeform 22">
            <a:extLst>
              <a:ext uri="{FF2B5EF4-FFF2-40B4-BE49-F238E27FC236}">
                <a16:creationId xmlns:a16="http://schemas.microsoft.com/office/drawing/2014/main" id="{ECB022C8-63D8-80AE-ED8D-93A8388CDF63}"/>
              </a:ext>
            </a:extLst>
          </p:cNvPr>
          <p:cNvSpPr>
            <a:spLocks noChangeAspect="1" noEditPoints="1"/>
          </p:cNvSpPr>
          <p:nvPr/>
        </p:nvSpPr>
        <p:spPr bwMode="auto">
          <a:xfrm>
            <a:off x="2095815" y="2228833"/>
            <a:ext cx="552900" cy="558000"/>
          </a:xfrm>
          <a:custGeom>
            <a:avLst/>
            <a:gdLst>
              <a:gd name="T0" fmla="*/ 1086 w 1797"/>
              <a:gd name="T1" fmla="*/ 1814 h 1814"/>
              <a:gd name="T2" fmla="*/ 1086 w 1797"/>
              <a:gd name="T3" fmla="*/ 1814 h 1814"/>
              <a:gd name="T4" fmla="*/ 709 w 1797"/>
              <a:gd name="T5" fmla="*/ 1342 h 1814"/>
              <a:gd name="T6" fmla="*/ 0 w 1797"/>
              <a:gd name="T7" fmla="*/ 1553 h 1814"/>
              <a:gd name="T8" fmla="*/ 409 w 1797"/>
              <a:gd name="T9" fmla="*/ 957 h 1814"/>
              <a:gd name="T10" fmla="*/ 89 w 1797"/>
              <a:gd name="T11" fmla="*/ 439 h 1814"/>
              <a:gd name="T12" fmla="*/ 650 w 1797"/>
              <a:gd name="T13" fmla="*/ 676 h 1814"/>
              <a:gd name="T14" fmla="*/ 906 w 1797"/>
              <a:gd name="T15" fmla="*/ 0 h 1814"/>
              <a:gd name="T16" fmla="*/ 1070 w 1797"/>
              <a:gd name="T17" fmla="*/ 734 h 1814"/>
              <a:gd name="T18" fmla="*/ 1797 w 1797"/>
              <a:gd name="T19" fmla="*/ 919 h 1814"/>
              <a:gd name="T20" fmla="*/ 1117 w 1797"/>
              <a:gd name="T21" fmla="*/ 1167 h 1814"/>
              <a:gd name="T22" fmla="*/ 1086 w 1797"/>
              <a:gd name="T23" fmla="*/ 1814 h 1814"/>
              <a:gd name="T24" fmla="*/ 753 w 1797"/>
              <a:gd name="T25" fmla="*/ 1202 h 1814"/>
              <a:gd name="T26" fmla="*/ 753 w 1797"/>
              <a:gd name="T27" fmla="*/ 1202 h 1814"/>
              <a:gd name="T28" fmla="*/ 979 w 1797"/>
              <a:gd name="T29" fmla="*/ 1484 h 1814"/>
              <a:gd name="T30" fmla="*/ 999 w 1797"/>
              <a:gd name="T31" fmla="*/ 1080 h 1814"/>
              <a:gd name="T32" fmla="*/ 1383 w 1797"/>
              <a:gd name="T33" fmla="*/ 940 h 1814"/>
              <a:gd name="T34" fmla="*/ 967 w 1797"/>
              <a:gd name="T35" fmla="*/ 834 h 1814"/>
              <a:gd name="T36" fmla="*/ 876 w 1797"/>
              <a:gd name="T37" fmla="*/ 425 h 1814"/>
              <a:gd name="T38" fmla="*/ 719 w 1797"/>
              <a:gd name="T39" fmla="*/ 838 h 1814"/>
              <a:gd name="T40" fmla="*/ 394 w 1797"/>
              <a:gd name="T41" fmla="*/ 701 h 1814"/>
              <a:gd name="T42" fmla="*/ 555 w 1797"/>
              <a:gd name="T43" fmla="*/ 961 h 1814"/>
              <a:gd name="T44" fmla="*/ 296 w 1797"/>
              <a:gd name="T45" fmla="*/ 1337 h 1814"/>
              <a:gd name="T46" fmla="*/ 753 w 1797"/>
              <a:gd name="T47" fmla="*/ 1202 h 1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97" h="1814">
                <a:moveTo>
                  <a:pt x="1086" y="1814"/>
                </a:moveTo>
                <a:lnTo>
                  <a:pt x="1086" y="1814"/>
                </a:lnTo>
                <a:lnTo>
                  <a:pt x="709" y="1342"/>
                </a:lnTo>
                <a:lnTo>
                  <a:pt x="0" y="1553"/>
                </a:lnTo>
                <a:lnTo>
                  <a:pt x="409" y="957"/>
                </a:lnTo>
                <a:lnTo>
                  <a:pt x="89" y="439"/>
                </a:lnTo>
                <a:lnTo>
                  <a:pt x="650" y="676"/>
                </a:lnTo>
                <a:lnTo>
                  <a:pt x="906" y="0"/>
                </a:lnTo>
                <a:lnTo>
                  <a:pt x="1070" y="734"/>
                </a:lnTo>
                <a:lnTo>
                  <a:pt x="1797" y="919"/>
                </a:lnTo>
                <a:lnTo>
                  <a:pt x="1117" y="1167"/>
                </a:lnTo>
                <a:lnTo>
                  <a:pt x="1086" y="1814"/>
                </a:lnTo>
                <a:close/>
                <a:moveTo>
                  <a:pt x="753" y="1202"/>
                </a:moveTo>
                <a:lnTo>
                  <a:pt x="753" y="1202"/>
                </a:lnTo>
                <a:lnTo>
                  <a:pt x="979" y="1484"/>
                </a:lnTo>
                <a:lnTo>
                  <a:pt x="999" y="1080"/>
                </a:lnTo>
                <a:lnTo>
                  <a:pt x="1383" y="940"/>
                </a:lnTo>
                <a:lnTo>
                  <a:pt x="967" y="834"/>
                </a:lnTo>
                <a:lnTo>
                  <a:pt x="876" y="425"/>
                </a:lnTo>
                <a:lnTo>
                  <a:pt x="719" y="838"/>
                </a:lnTo>
                <a:lnTo>
                  <a:pt x="394" y="701"/>
                </a:lnTo>
                <a:lnTo>
                  <a:pt x="555" y="961"/>
                </a:lnTo>
                <a:lnTo>
                  <a:pt x="296" y="1337"/>
                </a:lnTo>
                <a:lnTo>
                  <a:pt x="753" y="120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nvGrpSpPr>
          <p:cNvPr id="30" name="Gruppieren 29">
            <a:extLst>
              <a:ext uri="{FF2B5EF4-FFF2-40B4-BE49-F238E27FC236}">
                <a16:creationId xmlns:a16="http://schemas.microsoft.com/office/drawing/2014/main" id="{5ED77F12-2006-6756-EBF2-D5904CE041E4}"/>
              </a:ext>
            </a:extLst>
          </p:cNvPr>
          <p:cNvGrpSpPr/>
          <p:nvPr/>
        </p:nvGrpSpPr>
        <p:grpSpPr>
          <a:xfrm>
            <a:off x="1632510" y="3810249"/>
            <a:ext cx="358775" cy="344488"/>
            <a:chOff x="4237089" y="1076896"/>
            <a:chExt cx="358775" cy="344488"/>
          </a:xfrm>
          <a:solidFill>
            <a:schemeClr val="accent2">
              <a:alpha val="80000"/>
            </a:schemeClr>
          </a:solidFill>
        </p:grpSpPr>
        <p:sp>
          <p:nvSpPr>
            <p:cNvPr id="31" name="Freeform 68">
              <a:extLst>
                <a:ext uri="{FF2B5EF4-FFF2-40B4-BE49-F238E27FC236}">
                  <a16:creationId xmlns:a16="http://schemas.microsoft.com/office/drawing/2014/main" id="{2F749921-47ED-2981-E958-8DC3273C914C}"/>
                </a:ext>
              </a:extLst>
            </p:cNvPr>
            <p:cNvSpPr>
              <a:spLocks/>
            </p:cNvSpPr>
            <p:nvPr/>
          </p:nvSpPr>
          <p:spPr bwMode="auto">
            <a:xfrm>
              <a:off x="4237089" y="1240409"/>
              <a:ext cx="130175" cy="19050"/>
            </a:xfrm>
            <a:custGeom>
              <a:avLst/>
              <a:gdLst>
                <a:gd name="T0" fmla="*/ 132 w 136"/>
                <a:gd name="T1" fmla="*/ 0 h 20"/>
                <a:gd name="T2" fmla="*/ 132 w 136"/>
                <a:gd name="T3" fmla="*/ 0 h 20"/>
                <a:gd name="T4" fmla="*/ 4 w 136"/>
                <a:gd name="T5" fmla="*/ 0 h 20"/>
                <a:gd name="T6" fmla="*/ 0 w 136"/>
                <a:gd name="T7" fmla="*/ 20 h 20"/>
                <a:gd name="T8" fmla="*/ 136 w 136"/>
                <a:gd name="T9" fmla="*/ 16 h 20"/>
                <a:gd name="T10" fmla="*/ 132 w 136"/>
                <a:gd name="T11" fmla="*/ 0 h 20"/>
              </a:gdLst>
              <a:ahLst/>
              <a:cxnLst>
                <a:cxn ang="0">
                  <a:pos x="T0" y="T1"/>
                </a:cxn>
                <a:cxn ang="0">
                  <a:pos x="T2" y="T3"/>
                </a:cxn>
                <a:cxn ang="0">
                  <a:pos x="T4" y="T5"/>
                </a:cxn>
                <a:cxn ang="0">
                  <a:pos x="T6" y="T7"/>
                </a:cxn>
                <a:cxn ang="0">
                  <a:pos x="T8" y="T9"/>
                </a:cxn>
                <a:cxn ang="0">
                  <a:pos x="T10" y="T11"/>
                </a:cxn>
              </a:cxnLst>
              <a:rect l="0" t="0" r="r" b="b"/>
              <a:pathLst>
                <a:path w="136" h="20">
                  <a:moveTo>
                    <a:pt x="132" y="0"/>
                  </a:moveTo>
                  <a:lnTo>
                    <a:pt x="132" y="0"/>
                  </a:lnTo>
                  <a:lnTo>
                    <a:pt x="4" y="0"/>
                  </a:lnTo>
                  <a:lnTo>
                    <a:pt x="0" y="20"/>
                  </a:lnTo>
                  <a:lnTo>
                    <a:pt x="136" y="16"/>
                  </a:lnTo>
                  <a:lnTo>
                    <a:pt x="1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32" name="Freeform 69">
              <a:extLst>
                <a:ext uri="{FF2B5EF4-FFF2-40B4-BE49-F238E27FC236}">
                  <a16:creationId xmlns:a16="http://schemas.microsoft.com/office/drawing/2014/main" id="{27A0EF88-D3DC-514B-3511-BD58E5079651}"/>
                </a:ext>
              </a:extLst>
            </p:cNvPr>
            <p:cNvSpPr>
              <a:spLocks/>
            </p:cNvSpPr>
            <p:nvPr/>
          </p:nvSpPr>
          <p:spPr bwMode="auto">
            <a:xfrm>
              <a:off x="4457751" y="1240409"/>
              <a:ext cx="138113" cy="22225"/>
            </a:xfrm>
            <a:custGeom>
              <a:avLst/>
              <a:gdLst>
                <a:gd name="T0" fmla="*/ 132 w 144"/>
                <a:gd name="T1" fmla="*/ 0 h 23"/>
                <a:gd name="T2" fmla="*/ 132 w 144"/>
                <a:gd name="T3" fmla="*/ 0 h 23"/>
                <a:gd name="T4" fmla="*/ 4 w 144"/>
                <a:gd name="T5" fmla="*/ 0 h 23"/>
                <a:gd name="T6" fmla="*/ 0 w 144"/>
                <a:gd name="T7" fmla="*/ 20 h 23"/>
                <a:gd name="T8" fmla="*/ 136 w 144"/>
                <a:gd name="T9" fmla="*/ 16 h 23"/>
                <a:gd name="T10" fmla="*/ 132 w 144"/>
                <a:gd name="T11" fmla="*/ 0 h 23"/>
              </a:gdLst>
              <a:ahLst/>
              <a:cxnLst>
                <a:cxn ang="0">
                  <a:pos x="T0" y="T1"/>
                </a:cxn>
                <a:cxn ang="0">
                  <a:pos x="T2" y="T3"/>
                </a:cxn>
                <a:cxn ang="0">
                  <a:pos x="T4" y="T5"/>
                </a:cxn>
                <a:cxn ang="0">
                  <a:pos x="T6" y="T7"/>
                </a:cxn>
                <a:cxn ang="0">
                  <a:pos x="T8" y="T9"/>
                </a:cxn>
                <a:cxn ang="0">
                  <a:pos x="T10" y="T11"/>
                </a:cxn>
              </a:cxnLst>
              <a:rect l="0" t="0" r="r" b="b"/>
              <a:pathLst>
                <a:path w="144" h="23">
                  <a:moveTo>
                    <a:pt x="132" y="0"/>
                  </a:moveTo>
                  <a:lnTo>
                    <a:pt x="132" y="0"/>
                  </a:lnTo>
                  <a:lnTo>
                    <a:pt x="4" y="0"/>
                  </a:lnTo>
                  <a:lnTo>
                    <a:pt x="0" y="20"/>
                  </a:lnTo>
                  <a:cubicBezTo>
                    <a:pt x="0" y="20"/>
                    <a:pt x="128" y="23"/>
                    <a:pt x="136" y="16"/>
                  </a:cubicBezTo>
                  <a:cubicBezTo>
                    <a:pt x="144" y="10"/>
                    <a:pt x="132" y="0"/>
                    <a:pt x="13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33" name="Freeform 70">
              <a:extLst>
                <a:ext uri="{FF2B5EF4-FFF2-40B4-BE49-F238E27FC236}">
                  <a16:creationId xmlns:a16="http://schemas.microsoft.com/office/drawing/2014/main" id="{C7A23152-B859-6858-7393-7198656DB2B1}"/>
                </a:ext>
              </a:extLst>
            </p:cNvPr>
            <p:cNvSpPr>
              <a:spLocks/>
            </p:cNvSpPr>
            <p:nvPr/>
          </p:nvSpPr>
          <p:spPr bwMode="auto">
            <a:xfrm>
              <a:off x="4400601" y="1297559"/>
              <a:ext cx="20638" cy="123825"/>
            </a:xfrm>
            <a:custGeom>
              <a:avLst/>
              <a:gdLst>
                <a:gd name="T0" fmla="*/ 0 w 22"/>
                <a:gd name="T1" fmla="*/ 0 h 131"/>
                <a:gd name="T2" fmla="*/ 0 w 22"/>
                <a:gd name="T3" fmla="*/ 0 h 131"/>
                <a:gd name="T4" fmla="*/ 0 w 22"/>
                <a:gd name="T5" fmla="*/ 131 h 131"/>
                <a:gd name="T6" fmla="*/ 22 w 22"/>
                <a:gd name="T7" fmla="*/ 127 h 131"/>
                <a:gd name="T8" fmla="*/ 18 w 22"/>
                <a:gd name="T9" fmla="*/ 8 h 131"/>
                <a:gd name="T10" fmla="*/ 0 w 22"/>
                <a:gd name="T11" fmla="*/ 0 h 131"/>
              </a:gdLst>
              <a:ahLst/>
              <a:cxnLst>
                <a:cxn ang="0">
                  <a:pos x="T0" y="T1"/>
                </a:cxn>
                <a:cxn ang="0">
                  <a:pos x="T2" y="T3"/>
                </a:cxn>
                <a:cxn ang="0">
                  <a:pos x="T4" y="T5"/>
                </a:cxn>
                <a:cxn ang="0">
                  <a:pos x="T6" y="T7"/>
                </a:cxn>
                <a:cxn ang="0">
                  <a:pos x="T8" y="T9"/>
                </a:cxn>
                <a:cxn ang="0">
                  <a:pos x="T10" y="T11"/>
                </a:cxn>
              </a:cxnLst>
              <a:rect l="0" t="0" r="r" b="b"/>
              <a:pathLst>
                <a:path w="22" h="131">
                  <a:moveTo>
                    <a:pt x="0" y="0"/>
                  </a:moveTo>
                  <a:lnTo>
                    <a:pt x="0" y="0"/>
                  </a:lnTo>
                  <a:lnTo>
                    <a:pt x="0" y="131"/>
                  </a:lnTo>
                  <a:lnTo>
                    <a:pt x="22" y="127"/>
                  </a:lnTo>
                  <a:lnTo>
                    <a:pt x="18" y="8"/>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34" name="Freeform 71">
              <a:extLst>
                <a:ext uri="{FF2B5EF4-FFF2-40B4-BE49-F238E27FC236}">
                  <a16:creationId xmlns:a16="http://schemas.microsoft.com/office/drawing/2014/main" id="{EFBC2453-08C8-C498-FC6F-44F62F66724C}"/>
                </a:ext>
              </a:extLst>
            </p:cNvPr>
            <p:cNvSpPr>
              <a:spLocks/>
            </p:cNvSpPr>
            <p:nvPr/>
          </p:nvSpPr>
          <p:spPr bwMode="auto">
            <a:xfrm>
              <a:off x="4395839" y="1076896"/>
              <a:ext cx="28575" cy="133350"/>
            </a:xfrm>
            <a:custGeom>
              <a:avLst/>
              <a:gdLst>
                <a:gd name="T0" fmla="*/ 15 w 30"/>
                <a:gd name="T1" fmla="*/ 139 h 140"/>
                <a:gd name="T2" fmla="*/ 15 w 30"/>
                <a:gd name="T3" fmla="*/ 139 h 140"/>
                <a:gd name="T4" fmla="*/ 12 w 30"/>
                <a:gd name="T5" fmla="*/ 135 h 140"/>
                <a:gd name="T6" fmla="*/ 0 w 30"/>
                <a:gd name="T7" fmla="*/ 9 h 140"/>
                <a:gd name="T8" fmla="*/ 30 w 30"/>
                <a:gd name="T9" fmla="*/ 6 h 140"/>
                <a:gd name="T10" fmla="*/ 28 w 30"/>
                <a:gd name="T11" fmla="*/ 138 h 140"/>
                <a:gd name="T12" fmla="*/ 15 w 30"/>
                <a:gd name="T13" fmla="*/ 139 h 140"/>
              </a:gdLst>
              <a:ahLst/>
              <a:cxnLst>
                <a:cxn ang="0">
                  <a:pos x="T0" y="T1"/>
                </a:cxn>
                <a:cxn ang="0">
                  <a:pos x="T2" y="T3"/>
                </a:cxn>
                <a:cxn ang="0">
                  <a:pos x="T4" y="T5"/>
                </a:cxn>
                <a:cxn ang="0">
                  <a:pos x="T6" y="T7"/>
                </a:cxn>
                <a:cxn ang="0">
                  <a:pos x="T8" y="T9"/>
                </a:cxn>
                <a:cxn ang="0">
                  <a:pos x="T10" y="T11"/>
                </a:cxn>
                <a:cxn ang="0">
                  <a:pos x="T12" y="T13"/>
                </a:cxn>
              </a:cxnLst>
              <a:rect l="0" t="0" r="r" b="b"/>
              <a:pathLst>
                <a:path w="30" h="140">
                  <a:moveTo>
                    <a:pt x="15" y="139"/>
                  </a:moveTo>
                  <a:lnTo>
                    <a:pt x="15" y="139"/>
                  </a:lnTo>
                  <a:cubicBezTo>
                    <a:pt x="13" y="139"/>
                    <a:pt x="12" y="137"/>
                    <a:pt x="12" y="135"/>
                  </a:cubicBezTo>
                  <a:cubicBezTo>
                    <a:pt x="12" y="135"/>
                    <a:pt x="4" y="40"/>
                    <a:pt x="0" y="9"/>
                  </a:cubicBezTo>
                  <a:cubicBezTo>
                    <a:pt x="0" y="9"/>
                    <a:pt x="30" y="0"/>
                    <a:pt x="30" y="6"/>
                  </a:cubicBezTo>
                  <a:lnTo>
                    <a:pt x="28" y="138"/>
                  </a:lnTo>
                  <a:cubicBezTo>
                    <a:pt x="28" y="140"/>
                    <a:pt x="15" y="139"/>
                    <a:pt x="15" y="13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sp>
        <p:nvSpPr>
          <p:cNvPr id="42" name="Freeform 34">
            <a:extLst>
              <a:ext uri="{FF2B5EF4-FFF2-40B4-BE49-F238E27FC236}">
                <a16:creationId xmlns:a16="http://schemas.microsoft.com/office/drawing/2014/main" id="{A53D9409-33B9-ED63-DAA8-7E1B33E1887D}"/>
              </a:ext>
            </a:extLst>
          </p:cNvPr>
          <p:cNvSpPr>
            <a:spLocks/>
          </p:cNvSpPr>
          <p:nvPr/>
        </p:nvSpPr>
        <p:spPr bwMode="auto">
          <a:xfrm rot="14573656">
            <a:off x="9221705" y="4880262"/>
            <a:ext cx="400186" cy="362545"/>
          </a:xfrm>
          <a:custGeom>
            <a:avLst/>
            <a:gdLst>
              <a:gd name="T0" fmla="*/ 95 w 335"/>
              <a:gd name="T1" fmla="*/ 130 h 304"/>
              <a:gd name="T2" fmla="*/ 95 w 335"/>
              <a:gd name="T3" fmla="*/ 130 h 304"/>
              <a:gd name="T4" fmla="*/ 0 w 335"/>
              <a:gd name="T5" fmla="*/ 120 h 304"/>
              <a:gd name="T6" fmla="*/ 73 w 335"/>
              <a:gd name="T7" fmla="*/ 180 h 304"/>
              <a:gd name="T8" fmla="*/ 7 w 335"/>
              <a:gd name="T9" fmla="*/ 256 h 304"/>
              <a:gd name="T10" fmla="*/ 101 w 335"/>
              <a:gd name="T11" fmla="*/ 234 h 304"/>
              <a:gd name="T12" fmla="*/ 230 w 335"/>
              <a:gd name="T13" fmla="*/ 304 h 304"/>
              <a:gd name="T14" fmla="*/ 180 w 335"/>
              <a:gd name="T15" fmla="*/ 205 h 304"/>
              <a:gd name="T16" fmla="*/ 335 w 335"/>
              <a:gd name="T17" fmla="*/ 148 h 304"/>
              <a:gd name="T18" fmla="*/ 147 w 335"/>
              <a:gd name="T19" fmla="*/ 127 h 304"/>
              <a:gd name="T20" fmla="*/ 125 w 335"/>
              <a:gd name="T21" fmla="*/ 0 h 304"/>
              <a:gd name="T22" fmla="*/ 95 w 335"/>
              <a:gd name="T23" fmla="*/ 13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04">
                <a:moveTo>
                  <a:pt x="95" y="130"/>
                </a:moveTo>
                <a:lnTo>
                  <a:pt x="95" y="130"/>
                </a:lnTo>
                <a:lnTo>
                  <a:pt x="0" y="120"/>
                </a:lnTo>
                <a:lnTo>
                  <a:pt x="73" y="180"/>
                </a:lnTo>
                <a:lnTo>
                  <a:pt x="7" y="256"/>
                </a:lnTo>
                <a:lnTo>
                  <a:pt x="101" y="234"/>
                </a:lnTo>
                <a:lnTo>
                  <a:pt x="230" y="304"/>
                </a:lnTo>
                <a:lnTo>
                  <a:pt x="180" y="205"/>
                </a:lnTo>
                <a:lnTo>
                  <a:pt x="335" y="148"/>
                </a:lnTo>
                <a:lnTo>
                  <a:pt x="147" y="127"/>
                </a:lnTo>
                <a:lnTo>
                  <a:pt x="125" y="0"/>
                </a:lnTo>
                <a:lnTo>
                  <a:pt x="95" y="130"/>
                </a:lnTo>
                <a:close/>
              </a:path>
            </a:pathLst>
          </a:custGeom>
          <a:solidFill>
            <a:srgbClr val="83108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43" name="Freeform 35">
            <a:extLst>
              <a:ext uri="{FF2B5EF4-FFF2-40B4-BE49-F238E27FC236}">
                <a16:creationId xmlns:a16="http://schemas.microsoft.com/office/drawing/2014/main" id="{459331DC-0E58-5002-5504-23A1CBB72F2B}"/>
              </a:ext>
            </a:extLst>
          </p:cNvPr>
          <p:cNvSpPr>
            <a:spLocks/>
          </p:cNvSpPr>
          <p:nvPr/>
        </p:nvSpPr>
        <p:spPr bwMode="auto">
          <a:xfrm>
            <a:off x="7884950" y="6287709"/>
            <a:ext cx="218443" cy="235086"/>
          </a:xfrm>
          <a:custGeom>
            <a:avLst/>
            <a:gdLst>
              <a:gd name="T0" fmla="*/ 28 w 175"/>
              <a:gd name="T1" fmla="*/ 158 h 188"/>
              <a:gd name="T2" fmla="*/ 28 w 175"/>
              <a:gd name="T3" fmla="*/ 158 h 188"/>
              <a:gd name="T4" fmla="*/ 75 w 175"/>
              <a:gd name="T5" fmla="*/ 137 h 188"/>
              <a:gd name="T6" fmla="*/ 96 w 175"/>
              <a:gd name="T7" fmla="*/ 188 h 188"/>
              <a:gd name="T8" fmla="*/ 109 w 175"/>
              <a:gd name="T9" fmla="*/ 137 h 188"/>
              <a:gd name="T10" fmla="*/ 175 w 175"/>
              <a:gd name="T11" fmla="*/ 91 h 188"/>
              <a:gd name="T12" fmla="*/ 114 w 175"/>
              <a:gd name="T13" fmla="*/ 91 h 188"/>
              <a:gd name="T14" fmla="*/ 124 w 175"/>
              <a:gd name="T15" fmla="*/ 0 h 188"/>
              <a:gd name="T16" fmla="*/ 67 w 175"/>
              <a:gd name="T17" fmla="*/ 88 h 188"/>
              <a:gd name="T18" fmla="*/ 0 w 175"/>
              <a:gd name="T19" fmla="*/ 67 h 188"/>
              <a:gd name="T20" fmla="*/ 56 w 175"/>
              <a:gd name="T21" fmla="*/ 114 h 188"/>
              <a:gd name="T22" fmla="*/ 28 w 175"/>
              <a:gd name="T23" fmla="*/ 1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5" h="188">
                <a:moveTo>
                  <a:pt x="28" y="158"/>
                </a:moveTo>
                <a:lnTo>
                  <a:pt x="28" y="158"/>
                </a:lnTo>
                <a:lnTo>
                  <a:pt x="75" y="137"/>
                </a:lnTo>
                <a:lnTo>
                  <a:pt x="96" y="188"/>
                </a:lnTo>
                <a:lnTo>
                  <a:pt x="109" y="137"/>
                </a:lnTo>
                <a:lnTo>
                  <a:pt x="175" y="91"/>
                </a:lnTo>
                <a:lnTo>
                  <a:pt x="114" y="91"/>
                </a:lnTo>
                <a:lnTo>
                  <a:pt x="124" y="0"/>
                </a:lnTo>
                <a:lnTo>
                  <a:pt x="67" y="88"/>
                </a:lnTo>
                <a:lnTo>
                  <a:pt x="0" y="67"/>
                </a:lnTo>
                <a:lnTo>
                  <a:pt x="56" y="114"/>
                </a:lnTo>
                <a:lnTo>
                  <a:pt x="28" y="158"/>
                </a:lnTo>
                <a:close/>
              </a:path>
            </a:pathLst>
          </a:custGeom>
          <a:solidFill>
            <a:srgbClr val="FF8F18"/>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nvGrpSpPr>
          <p:cNvPr id="44" name="Gruppieren 43">
            <a:extLst>
              <a:ext uri="{FF2B5EF4-FFF2-40B4-BE49-F238E27FC236}">
                <a16:creationId xmlns:a16="http://schemas.microsoft.com/office/drawing/2014/main" id="{82ED25D8-078C-C93D-28A8-713142265DC3}"/>
              </a:ext>
            </a:extLst>
          </p:cNvPr>
          <p:cNvGrpSpPr>
            <a:grpSpLocks noChangeAspect="1"/>
          </p:cNvGrpSpPr>
          <p:nvPr/>
        </p:nvGrpSpPr>
        <p:grpSpPr>
          <a:xfrm>
            <a:off x="8108589" y="5748486"/>
            <a:ext cx="347246" cy="345600"/>
            <a:chOff x="4189464" y="2386584"/>
            <a:chExt cx="334963" cy="333375"/>
          </a:xfrm>
          <a:solidFill>
            <a:schemeClr val="accent1"/>
          </a:solidFill>
        </p:grpSpPr>
        <p:sp>
          <p:nvSpPr>
            <p:cNvPr id="45" name="Freeform 60">
              <a:extLst>
                <a:ext uri="{FF2B5EF4-FFF2-40B4-BE49-F238E27FC236}">
                  <a16:creationId xmlns:a16="http://schemas.microsoft.com/office/drawing/2014/main" id="{064C581A-E303-9E1B-9E0E-D0FA887DC7D0}"/>
                </a:ext>
              </a:extLst>
            </p:cNvPr>
            <p:cNvSpPr>
              <a:spLocks/>
            </p:cNvSpPr>
            <p:nvPr/>
          </p:nvSpPr>
          <p:spPr bwMode="auto">
            <a:xfrm>
              <a:off x="4189464" y="2543746"/>
              <a:ext cx="120650" cy="17463"/>
            </a:xfrm>
            <a:custGeom>
              <a:avLst/>
              <a:gdLst>
                <a:gd name="T0" fmla="*/ 123 w 127"/>
                <a:gd name="T1" fmla="*/ 0 h 19"/>
                <a:gd name="T2" fmla="*/ 123 w 127"/>
                <a:gd name="T3" fmla="*/ 0 h 19"/>
                <a:gd name="T4" fmla="*/ 3 w 127"/>
                <a:gd name="T5" fmla="*/ 0 h 19"/>
                <a:gd name="T6" fmla="*/ 0 w 127"/>
                <a:gd name="T7" fmla="*/ 19 h 19"/>
                <a:gd name="T8" fmla="*/ 127 w 127"/>
                <a:gd name="T9" fmla="*/ 16 h 19"/>
                <a:gd name="T10" fmla="*/ 123 w 127"/>
                <a:gd name="T11" fmla="*/ 0 h 19"/>
              </a:gdLst>
              <a:ahLst/>
              <a:cxnLst>
                <a:cxn ang="0">
                  <a:pos x="T0" y="T1"/>
                </a:cxn>
                <a:cxn ang="0">
                  <a:pos x="T2" y="T3"/>
                </a:cxn>
                <a:cxn ang="0">
                  <a:pos x="T4" y="T5"/>
                </a:cxn>
                <a:cxn ang="0">
                  <a:pos x="T6" y="T7"/>
                </a:cxn>
                <a:cxn ang="0">
                  <a:pos x="T8" y="T9"/>
                </a:cxn>
                <a:cxn ang="0">
                  <a:pos x="T10" y="T11"/>
                </a:cxn>
              </a:cxnLst>
              <a:rect l="0" t="0" r="r" b="b"/>
              <a:pathLst>
                <a:path w="127" h="19">
                  <a:moveTo>
                    <a:pt x="123" y="0"/>
                  </a:moveTo>
                  <a:lnTo>
                    <a:pt x="123" y="0"/>
                  </a:lnTo>
                  <a:lnTo>
                    <a:pt x="3" y="0"/>
                  </a:lnTo>
                  <a:lnTo>
                    <a:pt x="0" y="19"/>
                  </a:lnTo>
                  <a:lnTo>
                    <a:pt x="127" y="16"/>
                  </a:lnTo>
                  <a:lnTo>
                    <a:pt x="1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46" name="Freeform 61">
              <a:extLst>
                <a:ext uri="{FF2B5EF4-FFF2-40B4-BE49-F238E27FC236}">
                  <a16:creationId xmlns:a16="http://schemas.microsoft.com/office/drawing/2014/main" id="{EA8FC918-4404-85AA-B831-F06B9C45C81B}"/>
                </a:ext>
              </a:extLst>
            </p:cNvPr>
            <p:cNvSpPr>
              <a:spLocks/>
            </p:cNvSpPr>
            <p:nvPr/>
          </p:nvSpPr>
          <p:spPr bwMode="auto">
            <a:xfrm>
              <a:off x="4395839" y="2545334"/>
              <a:ext cx="128588" cy="20638"/>
            </a:xfrm>
            <a:custGeom>
              <a:avLst/>
              <a:gdLst>
                <a:gd name="T0" fmla="*/ 124 w 135"/>
                <a:gd name="T1" fmla="*/ 0 h 22"/>
                <a:gd name="T2" fmla="*/ 124 w 135"/>
                <a:gd name="T3" fmla="*/ 0 h 22"/>
                <a:gd name="T4" fmla="*/ 4 w 135"/>
                <a:gd name="T5" fmla="*/ 0 h 22"/>
                <a:gd name="T6" fmla="*/ 0 w 135"/>
                <a:gd name="T7" fmla="*/ 19 h 22"/>
                <a:gd name="T8" fmla="*/ 127 w 135"/>
                <a:gd name="T9" fmla="*/ 16 h 22"/>
                <a:gd name="T10" fmla="*/ 124 w 135"/>
                <a:gd name="T11" fmla="*/ 0 h 22"/>
              </a:gdLst>
              <a:ahLst/>
              <a:cxnLst>
                <a:cxn ang="0">
                  <a:pos x="T0" y="T1"/>
                </a:cxn>
                <a:cxn ang="0">
                  <a:pos x="T2" y="T3"/>
                </a:cxn>
                <a:cxn ang="0">
                  <a:pos x="T4" y="T5"/>
                </a:cxn>
                <a:cxn ang="0">
                  <a:pos x="T6" y="T7"/>
                </a:cxn>
                <a:cxn ang="0">
                  <a:pos x="T8" y="T9"/>
                </a:cxn>
                <a:cxn ang="0">
                  <a:pos x="T10" y="T11"/>
                </a:cxn>
              </a:cxnLst>
              <a:rect l="0" t="0" r="r" b="b"/>
              <a:pathLst>
                <a:path w="135" h="22">
                  <a:moveTo>
                    <a:pt x="124" y="0"/>
                  </a:moveTo>
                  <a:lnTo>
                    <a:pt x="124" y="0"/>
                  </a:lnTo>
                  <a:lnTo>
                    <a:pt x="4" y="0"/>
                  </a:lnTo>
                  <a:lnTo>
                    <a:pt x="0" y="19"/>
                  </a:lnTo>
                  <a:cubicBezTo>
                    <a:pt x="0" y="19"/>
                    <a:pt x="120" y="22"/>
                    <a:pt x="127" y="16"/>
                  </a:cubicBezTo>
                  <a:cubicBezTo>
                    <a:pt x="135" y="10"/>
                    <a:pt x="124" y="0"/>
                    <a:pt x="1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47" name="Freeform 62">
              <a:extLst>
                <a:ext uri="{FF2B5EF4-FFF2-40B4-BE49-F238E27FC236}">
                  <a16:creationId xmlns:a16="http://schemas.microsoft.com/office/drawing/2014/main" id="{79F8CF80-AEDE-3CEA-A12D-2A3CE0B207B1}"/>
                </a:ext>
              </a:extLst>
            </p:cNvPr>
            <p:cNvSpPr>
              <a:spLocks/>
            </p:cNvSpPr>
            <p:nvPr/>
          </p:nvSpPr>
          <p:spPr bwMode="auto">
            <a:xfrm>
              <a:off x="4341864" y="2599309"/>
              <a:ext cx="19050" cy="120650"/>
            </a:xfrm>
            <a:custGeom>
              <a:avLst/>
              <a:gdLst>
                <a:gd name="T0" fmla="*/ 0 w 20"/>
                <a:gd name="T1" fmla="*/ 0 h 126"/>
                <a:gd name="T2" fmla="*/ 0 w 20"/>
                <a:gd name="T3" fmla="*/ 0 h 126"/>
                <a:gd name="T4" fmla="*/ 0 w 20"/>
                <a:gd name="T5" fmla="*/ 126 h 126"/>
                <a:gd name="T6" fmla="*/ 20 w 20"/>
                <a:gd name="T7" fmla="*/ 122 h 126"/>
                <a:gd name="T8" fmla="*/ 17 w 20"/>
                <a:gd name="T9" fmla="*/ 7 h 126"/>
                <a:gd name="T10" fmla="*/ 0 w 20"/>
                <a:gd name="T11" fmla="*/ 0 h 126"/>
              </a:gdLst>
              <a:ahLst/>
              <a:cxnLst>
                <a:cxn ang="0">
                  <a:pos x="T0" y="T1"/>
                </a:cxn>
                <a:cxn ang="0">
                  <a:pos x="T2" y="T3"/>
                </a:cxn>
                <a:cxn ang="0">
                  <a:pos x="T4" y="T5"/>
                </a:cxn>
                <a:cxn ang="0">
                  <a:pos x="T6" y="T7"/>
                </a:cxn>
                <a:cxn ang="0">
                  <a:pos x="T8" y="T9"/>
                </a:cxn>
                <a:cxn ang="0">
                  <a:pos x="T10" y="T11"/>
                </a:cxn>
              </a:cxnLst>
              <a:rect l="0" t="0" r="r" b="b"/>
              <a:pathLst>
                <a:path w="20" h="126">
                  <a:moveTo>
                    <a:pt x="0" y="0"/>
                  </a:moveTo>
                  <a:lnTo>
                    <a:pt x="0" y="0"/>
                  </a:lnTo>
                  <a:lnTo>
                    <a:pt x="0" y="126"/>
                  </a:lnTo>
                  <a:lnTo>
                    <a:pt x="20" y="122"/>
                  </a:lnTo>
                  <a:lnTo>
                    <a:pt x="17" y="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48" name="Freeform 63">
              <a:extLst>
                <a:ext uri="{FF2B5EF4-FFF2-40B4-BE49-F238E27FC236}">
                  <a16:creationId xmlns:a16="http://schemas.microsoft.com/office/drawing/2014/main" id="{C39C02E2-B957-4CA3-0FD2-0DCD3DF1FE5C}"/>
                </a:ext>
              </a:extLst>
            </p:cNvPr>
            <p:cNvSpPr>
              <a:spLocks/>
            </p:cNvSpPr>
            <p:nvPr/>
          </p:nvSpPr>
          <p:spPr bwMode="auto">
            <a:xfrm>
              <a:off x="4338689" y="2386584"/>
              <a:ext cx="25400" cy="130175"/>
            </a:xfrm>
            <a:custGeom>
              <a:avLst/>
              <a:gdLst>
                <a:gd name="T0" fmla="*/ 14 w 28"/>
                <a:gd name="T1" fmla="*/ 133 h 135"/>
                <a:gd name="T2" fmla="*/ 14 w 28"/>
                <a:gd name="T3" fmla="*/ 133 h 135"/>
                <a:gd name="T4" fmla="*/ 11 w 28"/>
                <a:gd name="T5" fmla="*/ 130 h 135"/>
                <a:gd name="T6" fmla="*/ 0 w 28"/>
                <a:gd name="T7" fmla="*/ 9 h 135"/>
                <a:gd name="T8" fmla="*/ 28 w 28"/>
                <a:gd name="T9" fmla="*/ 6 h 135"/>
                <a:gd name="T10" fmla="*/ 26 w 28"/>
                <a:gd name="T11" fmla="*/ 133 h 135"/>
                <a:gd name="T12" fmla="*/ 14 w 28"/>
                <a:gd name="T13" fmla="*/ 133 h 135"/>
              </a:gdLst>
              <a:ahLst/>
              <a:cxnLst>
                <a:cxn ang="0">
                  <a:pos x="T0" y="T1"/>
                </a:cxn>
                <a:cxn ang="0">
                  <a:pos x="T2" y="T3"/>
                </a:cxn>
                <a:cxn ang="0">
                  <a:pos x="T4" y="T5"/>
                </a:cxn>
                <a:cxn ang="0">
                  <a:pos x="T6" y="T7"/>
                </a:cxn>
                <a:cxn ang="0">
                  <a:pos x="T8" y="T9"/>
                </a:cxn>
                <a:cxn ang="0">
                  <a:pos x="T10" y="T11"/>
                </a:cxn>
                <a:cxn ang="0">
                  <a:pos x="T12" y="T13"/>
                </a:cxn>
              </a:cxnLst>
              <a:rect l="0" t="0" r="r" b="b"/>
              <a:pathLst>
                <a:path w="28" h="135">
                  <a:moveTo>
                    <a:pt x="14" y="133"/>
                  </a:moveTo>
                  <a:lnTo>
                    <a:pt x="14" y="133"/>
                  </a:lnTo>
                  <a:cubicBezTo>
                    <a:pt x="13" y="133"/>
                    <a:pt x="11" y="132"/>
                    <a:pt x="11" y="130"/>
                  </a:cubicBezTo>
                  <a:cubicBezTo>
                    <a:pt x="11" y="130"/>
                    <a:pt x="4" y="39"/>
                    <a:pt x="0" y="9"/>
                  </a:cubicBezTo>
                  <a:cubicBezTo>
                    <a:pt x="0" y="9"/>
                    <a:pt x="28" y="0"/>
                    <a:pt x="28" y="6"/>
                  </a:cubicBezTo>
                  <a:lnTo>
                    <a:pt x="26" y="133"/>
                  </a:lnTo>
                  <a:cubicBezTo>
                    <a:pt x="26" y="135"/>
                    <a:pt x="14" y="133"/>
                    <a:pt x="14" y="13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grpSp>
    </p:spTree>
    <p:extLst>
      <p:ext uri="{BB962C8B-B14F-4D97-AF65-F5344CB8AC3E}">
        <p14:creationId xmlns:p14="http://schemas.microsoft.com/office/powerpoint/2010/main" val="2602049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nhaltsplatzhalter 8">
            <a:extLst>
              <a:ext uri="{FF2B5EF4-FFF2-40B4-BE49-F238E27FC236}">
                <a16:creationId xmlns:a16="http://schemas.microsoft.com/office/drawing/2014/main" id="{42C8BF9C-DE34-4A48-B2C3-FADFD8372325}"/>
              </a:ext>
            </a:extLst>
          </p:cNvPr>
          <p:cNvSpPr>
            <a:spLocks noGrp="1"/>
          </p:cNvSpPr>
          <p:nvPr>
            <p:ph sz="quarter" idx="17"/>
          </p:nvPr>
        </p:nvSpPr>
        <p:spPr>
          <a:xfrm>
            <a:off x="3833922" y="1840138"/>
            <a:ext cx="5400416" cy="4375685"/>
          </a:xfrm>
        </p:spPr>
        <p:txBody>
          <a:bodyPr/>
          <a:lstStyle/>
          <a:p>
            <a:r>
              <a:rPr lang="de-CH" noProof="0" dirty="0"/>
              <a:t> </a:t>
            </a:r>
          </a:p>
        </p:txBody>
      </p:sp>
      <p:graphicFrame>
        <p:nvGraphicFramePr>
          <p:cNvPr id="14" name="Tabelle 26">
            <a:extLst>
              <a:ext uri="{FF2B5EF4-FFF2-40B4-BE49-F238E27FC236}">
                <a16:creationId xmlns:a16="http://schemas.microsoft.com/office/drawing/2014/main" id="{9544E421-920C-8268-581C-B744492A2F90}"/>
              </a:ext>
            </a:extLst>
          </p:cNvPr>
          <p:cNvGraphicFramePr>
            <a:graphicFrameLocks noGrp="1"/>
          </p:cNvGraphicFramePr>
          <p:nvPr/>
        </p:nvGraphicFramePr>
        <p:xfrm>
          <a:off x="4193778" y="2123653"/>
          <a:ext cx="4759657" cy="3812545"/>
        </p:xfrm>
        <a:graphic>
          <a:graphicData uri="http://schemas.openxmlformats.org/drawingml/2006/table">
            <a:tbl>
              <a:tblPr firstRow="1" bandRow="1">
                <a:tableStyleId>{5940675A-B579-460E-94D1-54222C63F5DA}</a:tableStyleId>
              </a:tblPr>
              <a:tblGrid>
                <a:gridCol w="648072">
                  <a:extLst>
                    <a:ext uri="{9D8B030D-6E8A-4147-A177-3AD203B41FA5}">
                      <a16:colId xmlns:a16="http://schemas.microsoft.com/office/drawing/2014/main" val="2484005152"/>
                    </a:ext>
                  </a:extLst>
                </a:gridCol>
                <a:gridCol w="4111585">
                  <a:extLst>
                    <a:ext uri="{9D8B030D-6E8A-4147-A177-3AD203B41FA5}">
                      <a16:colId xmlns:a16="http://schemas.microsoft.com/office/drawing/2014/main" val="355635512"/>
                    </a:ext>
                  </a:extLst>
                </a:gridCol>
              </a:tblGrid>
              <a:tr h="500290">
                <a:tc>
                  <a:txBody>
                    <a:bodyPr/>
                    <a:lstStyle/>
                    <a:p>
                      <a:endParaRPr lang="de-CH" dirty="0"/>
                    </a:p>
                  </a:txBody>
                  <a:tcPr marL="72000" marR="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de-CH" sz="1100" dirty="0"/>
                        <a:t>1 </a:t>
                      </a:r>
                      <a:r>
                        <a:rPr lang="fr-CH" sz="1100" noProof="0" dirty="0"/>
                        <a:t>leçon</a:t>
                      </a:r>
                    </a:p>
                  </a:txBody>
                  <a:tcPr marL="72000" marR="0" marT="8280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18256387"/>
                  </a:ext>
                </a:extLst>
              </a:tr>
              <a:tr h="2596054">
                <a:tc>
                  <a:txBody>
                    <a:bodyPr/>
                    <a:lstStyle/>
                    <a:p>
                      <a:endParaRPr lang="de-CH" dirty="0"/>
                    </a:p>
                  </a:txBody>
                  <a:tcPr marL="72000" marR="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23200" marR="0" lvl="0" indent="-22320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1100" noProof="0" dirty="0"/>
                        <a:t>Copies de la</a:t>
                      </a:r>
                      <a:r>
                        <a:rPr lang="de-CH" sz="1100" baseline="0" dirty="0"/>
                        <a:t> </a:t>
                      </a:r>
                      <a:r>
                        <a:rPr lang="fr-CH" sz="1100" baseline="0" noProof="0" dirty="0"/>
                        <a:t>diapositive</a:t>
                      </a:r>
                      <a:r>
                        <a:rPr lang="de-CH" sz="1100" baseline="0" dirty="0"/>
                        <a:t> 10</a:t>
                      </a:r>
                    </a:p>
                  </a:txBody>
                  <a:tcPr marL="72000" marR="0" marT="8280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1618314"/>
                  </a:ext>
                </a:extLst>
              </a:tr>
              <a:tr h="716201">
                <a:tc>
                  <a:txBody>
                    <a:bodyPr/>
                    <a:lstStyle/>
                    <a:p>
                      <a:endParaRPr lang="de-CH" dirty="0"/>
                    </a:p>
                  </a:txBody>
                  <a:tcPr marL="72000" marR="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fr-CH" sz="1100" noProof="0" dirty="0"/>
                        <a:t>Aucune</a:t>
                      </a:r>
                    </a:p>
                  </a:txBody>
                  <a:tcPr marL="72000" marR="0" marT="8280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91872287"/>
                  </a:ext>
                </a:extLst>
              </a:tr>
            </a:tbl>
          </a:graphicData>
        </a:graphic>
      </p:graphicFrame>
      <p:sp>
        <p:nvSpPr>
          <p:cNvPr id="2" name="Textplatzhalter 1">
            <a:extLst>
              <a:ext uri="{FF2B5EF4-FFF2-40B4-BE49-F238E27FC236}">
                <a16:creationId xmlns:a16="http://schemas.microsoft.com/office/drawing/2014/main" id="{0329A611-EF61-383C-3CF0-459644B7F560}"/>
              </a:ext>
            </a:extLst>
          </p:cNvPr>
          <p:cNvSpPr>
            <a:spLocks noGrp="1"/>
          </p:cNvSpPr>
          <p:nvPr>
            <p:ph type="body" sz="quarter" idx="10"/>
          </p:nvPr>
        </p:nvSpPr>
        <p:spPr/>
        <p:txBody>
          <a:bodyPr/>
          <a:lstStyle/>
          <a:p>
            <a:r>
              <a:rPr lang="de-CH" noProof="0" dirty="0"/>
              <a:t>4.1</a:t>
            </a:r>
          </a:p>
        </p:txBody>
      </p:sp>
      <p:sp>
        <p:nvSpPr>
          <p:cNvPr id="5" name="Foliennummernplatzhalter 4">
            <a:extLst>
              <a:ext uri="{FF2B5EF4-FFF2-40B4-BE49-F238E27FC236}">
                <a16:creationId xmlns:a16="http://schemas.microsoft.com/office/drawing/2014/main" id="{D6C8F04C-D684-2931-CB74-C015E6E3BDAD}"/>
              </a:ext>
            </a:extLst>
          </p:cNvPr>
          <p:cNvSpPr>
            <a:spLocks noGrp="1"/>
          </p:cNvSpPr>
          <p:nvPr>
            <p:ph type="sldNum" sz="quarter" idx="13"/>
          </p:nvPr>
        </p:nvSpPr>
        <p:spPr/>
        <p:txBody>
          <a:bodyPr/>
          <a:lstStyle/>
          <a:p>
            <a:fld id="{442AD375-037F-43D0-B059-5172DA06796A}" type="slidenum">
              <a:rPr lang="de-CH" smtClean="0"/>
              <a:pPr/>
              <a:t>7</a:t>
            </a:fld>
            <a:endParaRPr lang="de-CH" dirty="0"/>
          </a:p>
        </p:txBody>
      </p:sp>
      <p:sp>
        <p:nvSpPr>
          <p:cNvPr id="6" name="Titel 5">
            <a:extLst>
              <a:ext uri="{FF2B5EF4-FFF2-40B4-BE49-F238E27FC236}">
                <a16:creationId xmlns:a16="http://schemas.microsoft.com/office/drawing/2014/main" id="{B07F9C28-CA87-AB81-8336-F38EBF5729C9}"/>
              </a:ext>
            </a:extLst>
          </p:cNvPr>
          <p:cNvSpPr>
            <a:spLocks noGrp="1"/>
          </p:cNvSpPr>
          <p:nvPr>
            <p:ph type="title"/>
          </p:nvPr>
        </p:nvSpPr>
        <p:spPr/>
        <p:txBody>
          <a:bodyPr/>
          <a:lstStyle/>
          <a:p>
            <a:r>
              <a:rPr lang="fr-CH" sz="2800" noProof="0" dirty="0"/>
              <a:t>Objectifs pédagogiques et organisation</a:t>
            </a:r>
            <a:endParaRPr lang="de-CH" noProof="0" dirty="0"/>
          </a:p>
        </p:txBody>
      </p:sp>
      <p:sp>
        <p:nvSpPr>
          <p:cNvPr id="7" name="Inhaltsplatzhalter 6">
            <a:extLst>
              <a:ext uri="{FF2B5EF4-FFF2-40B4-BE49-F238E27FC236}">
                <a16:creationId xmlns:a16="http://schemas.microsoft.com/office/drawing/2014/main" id="{BD736971-22BF-A797-BE62-F80A2E332616}"/>
              </a:ext>
            </a:extLst>
          </p:cNvPr>
          <p:cNvSpPr>
            <a:spLocks noGrp="1"/>
          </p:cNvSpPr>
          <p:nvPr>
            <p:ph sz="quarter" idx="14"/>
          </p:nvPr>
        </p:nvSpPr>
        <p:spPr>
          <a:xfrm>
            <a:off x="1392445" y="1835621"/>
            <a:ext cx="2228400" cy="2117481"/>
          </a:xfrm>
        </p:spPr>
        <p:txBody>
          <a:bodyPr/>
          <a:lstStyle/>
          <a:p>
            <a:r>
              <a:rPr lang="fr-CH" sz="1400" b="1" noProof="0" dirty="0"/>
              <a:t>Objectif pédagogique (contenu)</a:t>
            </a:r>
          </a:p>
          <a:p>
            <a:endParaRPr lang="de-CH" noProof="0" dirty="0"/>
          </a:p>
          <a:p>
            <a:r>
              <a:rPr lang="fr-CH" dirty="0"/>
              <a:t>Les élèves connaissent les principales mesures à adopter en cas d'incendie et peuvent les appliquer</a:t>
            </a:r>
            <a:r>
              <a:rPr lang="de-CH" dirty="0"/>
              <a:t>.</a:t>
            </a:r>
          </a:p>
          <a:p>
            <a:endParaRPr lang="de-DE" dirty="0"/>
          </a:p>
        </p:txBody>
      </p:sp>
      <p:sp>
        <p:nvSpPr>
          <p:cNvPr id="8" name="Inhaltsplatzhalter 7">
            <a:extLst>
              <a:ext uri="{FF2B5EF4-FFF2-40B4-BE49-F238E27FC236}">
                <a16:creationId xmlns:a16="http://schemas.microsoft.com/office/drawing/2014/main" id="{7EA3D320-E716-8DE4-E200-C20EC4B3C2F5}"/>
              </a:ext>
            </a:extLst>
          </p:cNvPr>
          <p:cNvSpPr>
            <a:spLocks noGrp="1"/>
          </p:cNvSpPr>
          <p:nvPr>
            <p:ph sz="quarter" idx="15"/>
          </p:nvPr>
        </p:nvSpPr>
        <p:spPr>
          <a:xfrm>
            <a:off x="1391573" y="4098343"/>
            <a:ext cx="2228400" cy="2117481"/>
          </a:xfrm>
        </p:spPr>
        <p:txBody>
          <a:bodyPr/>
          <a:lstStyle/>
          <a:p>
            <a:r>
              <a:rPr lang="fr-CH" sz="1400" b="1" noProof="0" dirty="0"/>
              <a:t>Objectif pédagogique (transversalité)</a:t>
            </a:r>
          </a:p>
          <a:p>
            <a:endParaRPr lang="de-CH" noProof="0" dirty="0"/>
          </a:p>
          <a:p>
            <a:r>
              <a:rPr lang="fr-CH" dirty="0"/>
              <a:t>Les élèves peuvent défendre leurs opinions et les adapter si nécessaire.</a:t>
            </a:r>
            <a:endParaRPr lang="de-CH" dirty="0"/>
          </a:p>
        </p:txBody>
      </p:sp>
      <p:sp>
        <p:nvSpPr>
          <p:cNvPr id="10" name="Textplatzhalter 9">
            <a:extLst>
              <a:ext uri="{FF2B5EF4-FFF2-40B4-BE49-F238E27FC236}">
                <a16:creationId xmlns:a16="http://schemas.microsoft.com/office/drawing/2014/main" id="{F73FCACE-83E9-C92E-E488-009D121B81A8}"/>
              </a:ext>
            </a:extLst>
          </p:cNvPr>
          <p:cNvSpPr>
            <a:spLocks noGrp="1"/>
          </p:cNvSpPr>
          <p:nvPr>
            <p:ph type="body" sz="quarter" idx="18"/>
          </p:nvPr>
        </p:nvSpPr>
        <p:spPr/>
        <p:txBody>
          <a:bodyPr/>
          <a:lstStyle/>
          <a:p>
            <a:r>
              <a:rPr lang="fr-CH" sz="1200" b="1" dirty="0"/>
              <a:t>Que faire en cas d’incendie</a:t>
            </a:r>
            <a:endParaRPr lang="de-CH" dirty="0"/>
          </a:p>
        </p:txBody>
      </p:sp>
      <p:sp>
        <p:nvSpPr>
          <p:cNvPr id="4" name="Fußzeilenplatzhalter 3">
            <a:extLst>
              <a:ext uri="{FF2B5EF4-FFF2-40B4-BE49-F238E27FC236}">
                <a16:creationId xmlns:a16="http://schemas.microsoft.com/office/drawing/2014/main" id="{8A941EA5-A4A2-9E6D-F93F-80E27AFA52DE}"/>
              </a:ext>
            </a:extLst>
          </p:cNvPr>
          <p:cNvSpPr>
            <a:spLocks noGrp="1"/>
          </p:cNvSpPr>
          <p:nvPr>
            <p:ph type="ftr" sz="quarter" idx="12"/>
          </p:nvPr>
        </p:nvSpPr>
        <p:spPr/>
        <p:txBody>
          <a:bodyPr/>
          <a:lstStyle/>
          <a:p>
            <a:r>
              <a:rPr lang="de-DE" noProof="0"/>
              <a:t>Version août 2023</a:t>
            </a:r>
            <a:endParaRPr lang="de-CH" noProof="0" dirty="0"/>
          </a:p>
        </p:txBody>
      </p:sp>
      <p:pic>
        <p:nvPicPr>
          <p:cNvPr id="11" name="Grafik 10">
            <a:extLst>
              <a:ext uri="{FF2B5EF4-FFF2-40B4-BE49-F238E27FC236}">
                <a16:creationId xmlns:a16="http://schemas.microsoft.com/office/drawing/2014/main" id="{08AFDA02-CB1C-B81A-8E76-0703D3B5DF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2441" y="5292005"/>
            <a:ext cx="260160" cy="260160"/>
          </a:xfrm>
          <a:prstGeom prst="rect">
            <a:avLst/>
          </a:prstGeom>
        </p:spPr>
      </p:pic>
      <p:pic>
        <p:nvPicPr>
          <p:cNvPr id="12" name="Grafik 11">
            <a:extLst>
              <a:ext uri="{FF2B5EF4-FFF2-40B4-BE49-F238E27FC236}">
                <a16:creationId xmlns:a16="http://schemas.microsoft.com/office/drawing/2014/main" id="{6A99EC84-BA7E-1031-5A30-F68ECD156D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40321" y="2123653"/>
            <a:ext cx="284400" cy="284400"/>
          </a:xfrm>
          <a:prstGeom prst="rect">
            <a:avLst/>
          </a:prstGeom>
        </p:spPr>
      </p:pic>
      <p:pic>
        <p:nvPicPr>
          <p:cNvPr id="13" name="Grafik 12">
            <a:extLst>
              <a:ext uri="{FF2B5EF4-FFF2-40B4-BE49-F238E27FC236}">
                <a16:creationId xmlns:a16="http://schemas.microsoft.com/office/drawing/2014/main" id="{79675B99-1E60-3730-C7DA-F9DF276FDA2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58321" y="2764872"/>
            <a:ext cx="248400" cy="248400"/>
          </a:xfrm>
          <a:prstGeom prst="rect">
            <a:avLst/>
          </a:prstGeom>
        </p:spPr>
      </p:pic>
    </p:spTree>
    <p:extLst>
      <p:ext uri="{BB962C8B-B14F-4D97-AF65-F5344CB8AC3E}">
        <p14:creationId xmlns:p14="http://schemas.microsoft.com/office/powerpoint/2010/main" val="19116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4A2DB424-91FB-F144-A525-701E4AF76EBD}"/>
              </a:ext>
            </a:extLst>
          </p:cNvPr>
          <p:cNvSpPr>
            <a:spLocks noGrp="1"/>
          </p:cNvSpPr>
          <p:nvPr>
            <p:ph type="body" sz="quarter" idx="10"/>
          </p:nvPr>
        </p:nvSpPr>
        <p:spPr/>
        <p:txBody>
          <a:bodyPr/>
          <a:lstStyle/>
          <a:p>
            <a:r>
              <a:rPr lang="de-CH" noProof="0" dirty="0"/>
              <a:t>4.1</a:t>
            </a:r>
          </a:p>
        </p:txBody>
      </p:sp>
      <p:sp>
        <p:nvSpPr>
          <p:cNvPr id="5" name="Foliennummernplatzhalter 4">
            <a:extLst>
              <a:ext uri="{FF2B5EF4-FFF2-40B4-BE49-F238E27FC236}">
                <a16:creationId xmlns:a16="http://schemas.microsoft.com/office/drawing/2014/main" id="{E0528E69-7796-6FEB-63DB-D58E72DBAE1C}"/>
              </a:ext>
            </a:extLst>
          </p:cNvPr>
          <p:cNvSpPr>
            <a:spLocks noGrp="1"/>
          </p:cNvSpPr>
          <p:nvPr>
            <p:ph type="sldNum" sz="quarter" idx="13"/>
          </p:nvPr>
        </p:nvSpPr>
        <p:spPr/>
        <p:txBody>
          <a:bodyPr/>
          <a:lstStyle/>
          <a:p>
            <a:fld id="{442AD375-037F-43D0-B059-5172DA06796A}" type="slidenum">
              <a:rPr lang="de-CH" smtClean="0"/>
              <a:pPr/>
              <a:t>8</a:t>
            </a:fld>
            <a:endParaRPr lang="de-CH" dirty="0"/>
          </a:p>
        </p:txBody>
      </p:sp>
      <p:sp>
        <p:nvSpPr>
          <p:cNvPr id="6" name="Titel 5">
            <a:extLst>
              <a:ext uri="{FF2B5EF4-FFF2-40B4-BE49-F238E27FC236}">
                <a16:creationId xmlns:a16="http://schemas.microsoft.com/office/drawing/2014/main" id="{FDDCC126-53E6-1549-CBBF-F0EFDBB1DE56}"/>
              </a:ext>
            </a:extLst>
          </p:cNvPr>
          <p:cNvSpPr>
            <a:spLocks noGrp="1"/>
          </p:cNvSpPr>
          <p:nvPr>
            <p:ph type="title"/>
          </p:nvPr>
        </p:nvSpPr>
        <p:spPr/>
        <p:txBody>
          <a:bodyPr/>
          <a:lstStyle/>
          <a:p>
            <a:r>
              <a:rPr lang="fr-CH" sz="2800" b="1" noProof="0" dirty="0"/>
              <a:t>Objectifs </a:t>
            </a:r>
            <a:r>
              <a:rPr lang="fr-CH" sz="2800" b="1" dirty="0"/>
              <a:t>pédagogiques</a:t>
            </a:r>
            <a:endParaRPr lang="de-CH" noProof="0" dirty="0"/>
          </a:p>
        </p:txBody>
      </p:sp>
      <p:sp>
        <p:nvSpPr>
          <p:cNvPr id="7" name="Inhaltsplatzhalter 6">
            <a:extLst>
              <a:ext uri="{FF2B5EF4-FFF2-40B4-BE49-F238E27FC236}">
                <a16:creationId xmlns:a16="http://schemas.microsoft.com/office/drawing/2014/main" id="{B7796EE7-D501-35F0-3C05-542ED987D005}"/>
              </a:ext>
            </a:extLst>
          </p:cNvPr>
          <p:cNvSpPr>
            <a:spLocks noGrp="1"/>
          </p:cNvSpPr>
          <p:nvPr>
            <p:ph sz="quarter" idx="14"/>
          </p:nvPr>
        </p:nvSpPr>
        <p:spPr/>
        <p:txBody>
          <a:bodyPr/>
          <a:lstStyle/>
          <a:p>
            <a:r>
              <a:rPr lang="fr-CH" sz="1400" b="1" noProof="0" dirty="0"/>
              <a:t>Objectif pédagogique 1</a:t>
            </a:r>
          </a:p>
          <a:p>
            <a:endParaRPr lang="fr-CH" sz="1400" noProof="0" dirty="0"/>
          </a:p>
          <a:p>
            <a:r>
              <a:rPr lang="fr-CH" sz="1400" dirty="0"/>
              <a:t>Objectif formulé individuellement</a:t>
            </a:r>
          </a:p>
        </p:txBody>
      </p:sp>
      <p:sp>
        <p:nvSpPr>
          <p:cNvPr id="8" name="Inhaltsplatzhalter 7">
            <a:extLst>
              <a:ext uri="{FF2B5EF4-FFF2-40B4-BE49-F238E27FC236}">
                <a16:creationId xmlns:a16="http://schemas.microsoft.com/office/drawing/2014/main" id="{27E7786C-E6A1-8BB4-629F-FF1F476D2BB2}"/>
              </a:ext>
            </a:extLst>
          </p:cNvPr>
          <p:cNvSpPr>
            <a:spLocks noGrp="1"/>
          </p:cNvSpPr>
          <p:nvPr>
            <p:ph sz="quarter" idx="15"/>
          </p:nvPr>
        </p:nvSpPr>
        <p:spPr/>
        <p:txBody>
          <a:bodyPr/>
          <a:lstStyle/>
          <a:p>
            <a:r>
              <a:rPr lang="fr-CH" sz="1400" b="1" noProof="0" dirty="0"/>
              <a:t>Objectif pédagogique 2</a:t>
            </a:r>
          </a:p>
          <a:p>
            <a:endParaRPr lang="fr-CH" sz="1400" noProof="0" dirty="0"/>
          </a:p>
          <a:p>
            <a:r>
              <a:rPr lang="fr-CH" sz="1400" dirty="0"/>
              <a:t>Objectif formulé individuellement</a:t>
            </a:r>
          </a:p>
        </p:txBody>
      </p:sp>
      <p:sp>
        <p:nvSpPr>
          <p:cNvPr id="9" name="Textplatzhalter 8">
            <a:extLst>
              <a:ext uri="{FF2B5EF4-FFF2-40B4-BE49-F238E27FC236}">
                <a16:creationId xmlns:a16="http://schemas.microsoft.com/office/drawing/2014/main" id="{DA31FAD9-7833-84AE-C2A2-7C89362145E5}"/>
              </a:ext>
            </a:extLst>
          </p:cNvPr>
          <p:cNvSpPr>
            <a:spLocks noGrp="1"/>
          </p:cNvSpPr>
          <p:nvPr>
            <p:ph type="body" sz="quarter" idx="18"/>
          </p:nvPr>
        </p:nvSpPr>
        <p:spPr/>
        <p:txBody>
          <a:bodyPr/>
          <a:lstStyle/>
          <a:p>
            <a:r>
              <a:rPr lang="fr-CH" sz="1200" b="1" dirty="0"/>
              <a:t>Que faire en cas d’incendie</a:t>
            </a:r>
            <a:endParaRPr lang="de-CH" dirty="0"/>
          </a:p>
        </p:txBody>
      </p:sp>
      <p:sp>
        <p:nvSpPr>
          <p:cNvPr id="4" name="Fußzeilenplatzhalter 3">
            <a:extLst>
              <a:ext uri="{FF2B5EF4-FFF2-40B4-BE49-F238E27FC236}">
                <a16:creationId xmlns:a16="http://schemas.microsoft.com/office/drawing/2014/main" id="{CB36EA3F-0A3B-02A5-A9FA-A8B69752386A}"/>
              </a:ext>
            </a:extLst>
          </p:cNvPr>
          <p:cNvSpPr>
            <a:spLocks noGrp="1"/>
          </p:cNvSpPr>
          <p:nvPr>
            <p:ph type="ftr" sz="quarter" idx="12"/>
          </p:nvPr>
        </p:nvSpPr>
        <p:spPr/>
        <p:txBody>
          <a:bodyPr/>
          <a:lstStyle/>
          <a:p>
            <a:r>
              <a:rPr lang="de-DE" noProof="0"/>
              <a:t>Version août 2023</a:t>
            </a:r>
            <a:endParaRPr lang="de-CH" noProof="0" dirty="0"/>
          </a:p>
        </p:txBody>
      </p:sp>
    </p:spTree>
    <p:extLst>
      <p:ext uri="{BB962C8B-B14F-4D97-AF65-F5344CB8AC3E}">
        <p14:creationId xmlns:p14="http://schemas.microsoft.com/office/powerpoint/2010/main" val="1431299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9D4AEF-C4E6-A394-2FC3-8D975E44934A}"/>
              </a:ext>
            </a:extLst>
          </p:cNvPr>
          <p:cNvSpPr>
            <a:spLocks noGrp="1"/>
          </p:cNvSpPr>
          <p:nvPr>
            <p:ph type="title"/>
          </p:nvPr>
        </p:nvSpPr>
        <p:spPr/>
        <p:txBody>
          <a:bodyPr/>
          <a:lstStyle/>
          <a:p>
            <a:r>
              <a:rPr lang="fr-CH" sz="2800" noProof="0" dirty="0"/>
              <a:t>Comportement correct</a:t>
            </a:r>
            <a:endParaRPr lang="de-CH" noProof="0" dirty="0"/>
          </a:p>
        </p:txBody>
      </p:sp>
      <p:sp>
        <p:nvSpPr>
          <p:cNvPr id="3" name="Inhaltsplatzhalter 2">
            <a:extLst>
              <a:ext uri="{FF2B5EF4-FFF2-40B4-BE49-F238E27FC236}">
                <a16:creationId xmlns:a16="http://schemas.microsoft.com/office/drawing/2014/main" id="{AC4AC547-FEFD-5D11-10A9-E628ACEA12B0}"/>
              </a:ext>
            </a:extLst>
          </p:cNvPr>
          <p:cNvSpPr>
            <a:spLocks noGrp="1"/>
          </p:cNvSpPr>
          <p:nvPr>
            <p:ph sz="half" idx="1"/>
          </p:nvPr>
        </p:nvSpPr>
        <p:spPr>
          <a:xfrm>
            <a:off x="424800" y="1498600"/>
            <a:ext cx="4825007" cy="2497261"/>
          </a:xfrm>
        </p:spPr>
        <p:txBody>
          <a:bodyPr/>
          <a:lstStyle/>
          <a:p>
            <a:r>
              <a:rPr lang="fr-CH" noProof="0" dirty="0"/>
              <a:t>Dans la plupart des cas, les gens paniquent lorsqu'un incendie se déclare. Tout le monde court dans tous les sens, ce qui crée une véritable pagaille. </a:t>
            </a:r>
          </a:p>
          <a:p>
            <a:endParaRPr lang="fr-CH" noProof="0" dirty="0"/>
          </a:p>
          <a:p>
            <a:r>
              <a:rPr lang="fr-CH" noProof="0" dirty="0"/>
              <a:t>Mais que faut-il vraiment faire dans une telle situation ?</a:t>
            </a:r>
          </a:p>
          <a:p>
            <a:endParaRPr lang="de-CH" dirty="0"/>
          </a:p>
          <a:p>
            <a:r>
              <a:rPr lang="fr-CH" dirty="0"/>
              <a:t>Le plus important est de </a:t>
            </a:r>
            <a:r>
              <a:rPr lang="fr-CH" sz="1600" b="1" dirty="0"/>
              <a:t>rester calme </a:t>
            </a:r>
            <a:r>
              <a:rPr lang="fr-CH" dirty="0"/>
              <a:t>! </a:t>
            </a:r>
          </a:p>
          <a:p>
            <a:endParaRPr lang="de-DE" noProof="0" dirty="0"/>
          </a:p>
          <a:p>
            <a:r>
              <a:rPr lang="fr-CH" dirty="0"/>
              <a:t>Et après ?</a:t>
            </a:r>
          </a:p>
          <a:p>
            <a:endParaRPr lang="de-DE" noProof="0" dirty="0"/>
          </a:p>
          <a:p>
            <a:endParaRPr lang="de-CH" noProof="0" dirty="0"/>
          </a:p>
        </p:txBody>
      </p:sp>
      <p:sp>
        <p:nvSpPr>
          <p:cNvPr id="7" name="Foliennummernplatzhalter 6">
            <a:extLst>
              <a:ext uri="{FF2B5EF4-FFF2-40B4-BE49-F238E27FC236}">
                <a16:creationId xmlns:a16="http://schemas.microsoft.com/office/drawing/2014/main" id="{365BBBB8-0BEF-C7F4-7D4E-62561B1CDFED}"/>
              </a:ext>
            </a:extLst>
          </p:cNvPr>
          <p:cNvSpPr>
            <a:spLocks noGrp="1"/>
          </p:cNvSpPr>
          <p:nvPr>
            <p:ph type="sldNum" sz="quarter" idx="12"/>
          </p:nvPr>
        </p:nvSpPr>
        <p:spPr/>
        <p:txBody>
          <a:bodyPr/>
          <a:lstStyle/>
          <a:p>
            <a:fld id="{442AD375-037F-43D0-B059-5172DA06796A}" type="slidenum">
              <a:rPr lang="de-CH" smtClean="0"/>
              <a:pPr/>
              <a:t>9</a:t>
            </a:fld>
            <a:endParaRPr lang="de-CH" dirty="0"/>
          </a:p>
        </p:txBody>
      </p:sp>
      <p:sp>
        <p:nvSpPr>
          <p:cNvPr id="8" name="Textplatzhalter 7">
            <a:extLst>
              <a:ext uri="{FF2B5EF4-FFF2-40B4-BE49-F238E27FC236}">
                <a16:creationId xmlns:a16="http://schemas.microsoft.com/office/drawing/2014/main" id="{89D4480A-05CF-88F3-8CB8-D63A929E7453}"/>
              </a:ext>
            </a:extLst>
          </p:cNvPr>
          <p:cNvSpPr>
            <a:spLocks noGrp="1"/>
          </p:cNvSpPr>
          <p:nvPr>
            <p:ph type="body" sz="quarter" idx="13"/>
          </p:nvPr>
        </p:nvSpPr>
        <p:spPr/>
        <p:txBody>
          <a:bodyPr/>
          <a:lstStyle/>
          <a:p>
            <a:r>
              <a:rPr lang="fr-CH" sz="1200" b="1" dirty="0"/>
              <a:t>Que faire en cas d’incendie</a:t>
            </a:r>
            <a:endParaRPr lang="de-CH" dirty="0"/>
          </a:p>
        </p:txBody>
      </p:sp>
      <p:sp>
        <p:nvSpPr>
          <p:cNvPr id="16" name="Textplatzhalter 15">
            <a:extLst>
              <a:ext uri="{FF2B5EF4-FFF2-40B4-BE49-F238E27FC236}">
                <a16:creationId xmlns:a16="http://schemas.microsoft.com/office/drawing/2014/main" id="{9E0CEC52-FA66-97D5-449B-8A0428E2D074}"/>
              </a:ext>
            </a:extLst>
          </p:cNvPr>
          <p:cNvSpPr>
            <a:spLocks noGrp="1"/>
          </p:cNvSpPr>
          <p:nvPr>
            <p:ph type="body" sz="quarter" idx="15"/>
          </p:nvPr>
        </p:nvSpPr>
        <p:spPr/>
        <p:txBody>
          <a:bodyPr/>
          <a:lstStyle/>
          <a:p>
            <a:r>
              <a:rPr lang="de-CH" noProof="0" dirty="0"/>
              <a:t>4.1</a:t>
            </a:r>
          </a:p>
        </p:txBody>
      </p:sp>
      <p:sp>
        <p:nvSpPr>
          <p:cNvPr id="6" name="Fußzeilenplatzhalter 5">
            <a:extLst>
              <a:ext uri="{FF2B5EF4-FFF2-40B4-BE49-F238E27FC236}">
                <a16:creationId xmlns:a16="http://schemas.microsoft.com/office/drawing/2014/main" id="{3320388C-7906-C850-93B9-BA36981EDFA2}"/>
              </a:ext>
            </a:extLst>
          </p:cNvPr>
          <p:cNvSpPr>
            <a:spLocks noGrp="1"/>
          </p:cNvSpPr>
          <p:nvPr>
            <p:ph type="ftr" sz="quarter" idx="11"/>
          </p:nvPr>
        </p:nvSpPr>
        <p:spPr/>
        <p:txBody>
          <a:bodyPr/>
          <a:lstStyle/>
          <a:p>
            <a:r>
              <a:rPr lang="de-DE" noProof="0"/>
              <a:t>Version août 2023</a:t>
            </a:r>
            <a:endParaRPr lang="de-CH" noProof="0" dirty="0"/>
          </a:p>
        </p:txBody>
      </p:sp>
      <p:sp>
        <p:nvSpPr>
          <p:cNvPr id="10" name="Sprechblase: rechteckig 16">
            <a:extLst>
              <a:ext uri="{FF2B5EF4-FFF2-40B4-BE49-F238E27FC236}">
                <a16:creationId xmlns:a16="http://schemas.microsoft.com/office/drawing/2014/main" id="{FA3A216B-0F47-470B-467B-1D1C01E57780}"/>
              </a:ext>
            </a:extLst>
          </p:cNvPr>
          <p:cNvSpPr/>
          <p:nvPr/>
        </p:nvSpPr>
        <p:spPr>
          <a:xfrm>
            <a:off x="5705946" y="3884881"/>
            <a:ext cx="2664636" cy="1230072"/>
          </a:xfrm>
          <a:prstGeom prst="wedgeRectCallout">
            <a:avLst>
              <a:gd name="adj1" fmla="val -70823"/>
              <a:gd name="adj2" fmla="val -993"/>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r>
              <a:rPr lang="fr-CH" dirty="0">
                <a:solidFill>
                  <a:schemeClr val="bg1"/>
                </a:solidFill>
              </a:rPr>
              <a:t>À deux, réfléchissez à la manière dont vous réagiriez.</a:t>
            </a:r>
          </a:p>
          <a:p>
            <a:r>
              <a:rPr lang="fr-CH" dirty="0">
                <a:solidFill>
                  <a:schemeClr val="bg1"/>
                </a:solidFill>
              </a:rPr>
              <a:t>Puis lisez la fiche de travail suivante et essayez de trouver la séquence correcte.</a:t>
            </a:r>
            <a:r>
              <a:rPr lang="de-CH" dirty="0">
                <a:solidFill>
                  <a:schemeClr val="bg1"/>
                </a:solidFill>
              </a:rPr>
              <a:t> </a:t>
            </a:r>
          </a:p>
        </p:txBody>
      </p:sp>
      <p:pic>
        <p:nvPicPr>
          <p:cNvPr id="12" name="Inhaltsplatzhalter 13">
            <a:extLst>
              <a:ext uri="{FF2B5EF4-FFF2-40B4-BE49-F238E27FC236}">
                <a16:creationId xmlns:a16="http://schemas.microsoft.com/office/drawing/2014/main" id="{B672F978-C74B-8B3C-67A2-2BAB1F5A3A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7097" y="3435204"/>
            <a:ext cx="2000817" cy="2000817"/>
          </a:xfrm>
          <a:prstGeom prst="rect">
            <a:avLst/>
          </a:prstGeom>
        </p:spPr>
      </p:pic>
    </p:spTree>
    <p:extLst>
      <p:ext uri="{BB962C8B-B14F-4D97-AF65-F5344CB8AC3E}">
        <p14:creationId xmlns:p14="http://schemas.microsoft.com/office/powerpoint/2010/main" val="1680096889"/>
      </p:ext>
    </p:extLst>
  </p:cSld>
  <p:clrMapOvr>
    <a:masterClrMapping/>
  </p:clrMapOvr>
</p:sld>
</file>

<file path=ppt/theme/theme1.xml><?xml version="1.0" encoding="utf-8"?>
<a:theme xmlns:a="http://schemas.openxmlformats.org/drawingml/2006/main" name="Benutzerdefiniertes Design">
  <a:themeElements>
    <a:clrScheme name="IFC">
      <a:dk1>
        <a:srgbClr val="000000"/>
      </a:dk1>
      <a:lt1>
        <a:sysClr val="window" lastClr="FFFFFF"/>
      </a:lt1>
      <a:dk2>
        <a:srgbClr val="666666"/>
      </a:dk2>
      <a:lt2>
        <a:srgbClr val="B9B9B9"/>
      </a:lt2>
      <a:accent1>
        <a:srgbClr val="A61711"/>
      </a:accent1>
      <a:accent2>
        <a:srgbClr val="EE000C"/>
      </a:accent2>
      <a:accent3>
        <a:srgbClr val="FF8F18"/>
      </a:accent3>
      <a:accent4>
        <a:srgbClr val="831080"/>
      </a:accent4>
      <a:accent5>
        <a:srgbClr val="E84F36"/>
      </a:accent5>
      <a:accent6>
        <a:srgbClr val="282625"/>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dirty="0"/>
        </a:defPPr>
      </a:lstStyle>
    </a:txDef>
  </a:objectDefaults>
  <a:extraClrSchemeLst/>
  <a:extLst>
    <a:ext uri="{05A4C25C-085E-4340-85A3-A5531E510DB2}">
      <thm15:themeFamily xmlns:thm15="http://schemas.microsoft.com/office/thememl/2012/main" name="Präsentation FR IFC V2.potx" id="{171E9397-0376-4E9E-85F4-CF4771B87907}" vid="{2556419F-D69B-4075-8D9A-96D1A07F93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3BCDC28BEDF3741A2AD811A4150278D" ma:contentTypeVersion="14" ma:contentTypeDescription="Ein neues Dokument erstellen." ma:contentTypeScope="" ma:versionID="19fe0e4f3c3a51f1112d413d325fe266">
  <xsd:schema xmlns:xsd="http://www.w3.org/2001/XMLSchema" xmlns:xs="http://www.w3.org/2001/XMLSchema" xmlns:p="http://schemas.microsoft.com/office/2006/metadata/properties" xmlns:ns2="0047e902-3f6c-4813-b5b2-4882aa641d53" xmlns:ns3="049745b1-592f-479a-a9af-bfda4800f5ba" targetNamespace="http://schemas.microsoft.com/office/2006/metadata/properties" ma:root="true" ma:fieldsID="706c3a71eedee849696a333859058815" ns2:_="" ns3:_="">
    <xsd:import namespace="0047e902-3f6c-4813-b5b2-4882aa641d53"/>
    <xsd:import namespace="049745b1-592f-479a-a9af-bfda4800f5ba"/>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47e902-3f6c-4813-b5b2-4882aa641d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Bildmarkierungen" ma:readOnly="false" ma:fieldId="{5cf76f15-5ced-4ddc-b409-7134ff3c332f}" ma:taxonomyMulti="true" ma:sspId="ecf02706-1505-424a-8608-638561ae11c2"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49745b1-592f-479a-a9af-bfda4800f5ba"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a5a2bc60-075a-4430-9155-f05f02d5b97e}" ma:internalName="TaxCatchAll" ma:showField="CatchAllData" ma:web="049745b1-592f-479a-a9af-bfda4800f5ba">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49745b1-592f-479a-a9af-bfda4800f5ba" xsi:nil="true"/>
    <lcf76f155ced4ddcb4097134ff3c332f xmlns="0047e902-3f6c-4813-b5b2-4882aa641d5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70DE230-996E-46EA-8562-E209569A66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47e902-3f6c-4813-b5b2-4882aa641d53"/>
    <ds:schemaRef ds:uri="049745b1-592f-479a-a9af-bfda4800f5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B6B7BE2-63AD-4C37-AC44-F0E4FC348E24}">
  <ds:schemaRefs>
    <ds:schemaRef ds:uri="http://schemas.microsoft.com/sharepoint/v3/contenttype/forms"/>
  </ds:schemaRefs>
</ds:datastoreItem>
</file>

<file path=customXml/itemProps3.xml><?xml version="1.0" encoding="utf-8"?>
<ds:datastoreItem xmlns:ds="http://schemas.openxmlformats.org/officeDocument/2006/customXml" ds:itemID="{5626B806-0237-4942-A1FD-5C97285908C2}">
  <ds:schemaRefs>
    <ds:schemaRef ds:uri="http://purl.org/dc/terms/"/>
    <ds:schemaRef ds:uri="http://schemas.openxmlformats.org/package/2006/metadata/core-properties"/>
    <ds:schemaRef ds:uri="c9077d15-72ed-4fec-bcfe-3472729e9195"/>
    <ds:schemaRef ds:uri="http://schemas.microsoft.com/office/2006/documentManagement/types"/>
    <ds:schemaRef ds:uri="http://schemas.microsoft.com/office/infopath/2007/PartnerControls"/>
    <ds:schemaRef ds:uri="http://purl.org/dc/elements/1.1/"/>
    <ds:schemaRef ds:uri="http://schemas.microsoft.com/office/2006/metadata/properties"/>
    <ds:schemaRef ds:uri="bc24777f-78b6-4f3c-a73a-d5fa08e4d537"/>
    <ds:schemaRef ds:uri="http://www.w3.org/XML/1998/namespace"/>
    <ds:schemaRef ds:uri="http://purl.org/dc/dcmitype/"/>
    <ds:schemaRef ds:uri="049745b1-592f-479a-a9af-bfda4800f5ba"/>
    <ds:schemaRef ds:uri="0047e902-3f6c-4813-b5b2-4882aa641d53"/>
  </ds:schemaRefs>
</ds:datastoreItem>
</file>

<file path=docProps/app.xml><?xml version="1.0" encoding="utf-8"?>
<Properties xmlns="http://schemas.openxmlformats.org/officeDocument/2006/extended-properties" xmlns:vt="http://schemas.openxmlformats.org/officeDocument/2006/docPropsVTypes">
  <Template>Präsentation FR IFC V2</Template>
  <TotalTime>0</TotalTime>
  <Words>2798</Words>
  <Application>Microsoft Office PowerPoint</Application>
  <PresentationFormat>Custom</PresentationFormat>
  <Paragraphs>502</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Benutzerdefiniertes Design</vt:lpstr>
      <vt:lpstr>PowerPoint Presentation</vt:lpstr>
      <vt:lpstr>Le comportement</vt:lpstr>
      <vt:lpstr>Questions-clé et objectifs pédagogiques qui en découlent</vt:lpstr>
      <vt:lpstr>Table des matières du chapitre « Le comportement »</vt:lpstr>
      <vt:lpstr>Activer les connaissances déjà existantes</vt:lpstr>
      <vt:lpstr>Que faire en cas d’incendie</vt:lpstr>
      <vt:lpstr>Objectifs pédagogiques et organisation</vt:lpstr>
      <vt:lpstr>Objectifs pédagogiques</vt:lpstr>
      <vt:lpstr>Comportement correct</vt:lpstr>
      <vt:lpstr>Comportement correct</vt:lpstr>
      <vt:lpstr>Comportement correct Solutions</vt:lpstr>
      <vt:lpstr>N° de téléphone 118</vt:lpstr>
      <vt:lpstr>Objectifs pédagogiques et organisation</vt:lpstr>
      <vt:lpstr>Objectifs pédagogiques </vt:lpstr>
      <vt:lpstr>Quoi dire</vt:lpstr>
      <vt:lpstr>Pictogrammes</vt:lpstr>
      <vt:lpstr>Objectifs pédagogiques et organisation</vt:lpstr>
      <vt:lpstr>Objectifs pédagogiques </vt:lpstr>
      <vt:lpstr>Connaissez-vous ces symboles ?</vt:lpstr>
      <vt:lpstr>Connaissez-vous ces symboles ?</vt:lpstr>
      <vt:lpstr>Connaissez-vous ces symboles ? Solutions</vt:lpstr>
      <vt:lpstr>Voies d’évacuation</vt:lpstr>
      <vt:lpstr>Objectifs pédagogiques et organisation</vt:lpstr>
      <vt:lpstr>Objectifs pédagogiques </vt:lpstr>
      <vt:lpstr>Où passer</vt:lpstr>
      <vt:lpstr>Et à la maison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Lorenzana Florian INGOLDVerlag</dc:creator>
  <dc:description>erstellt durch Vorlagenbauer.ch</dc:description>
  <cp:lastModifiedBy>Gerber Claudia</cp:lastModifiedBy>
  <cp:revision>27</cp:revision>
  <dcterms:created xsi:type="dcterms:W3CDTF">2023-08-25T08:17:18Z</dcterms:created>
  <dcterms:modified xsi:type="dcterms:W3CDTF">2023-09-05T15:03:48Z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0x0101000E594130A2AF244FBF3F304D904ED593</vt:lpwstr>
  </property>
  <property fmtid="{D5CDD505-2E9C-101B-9397-08002B2CF9AE}" pid="3" name="MediaServiceImageTags">
    <vt:lpwstr/>
  </property>
</Properties>
</file>