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30"/>
  </p:notesMasterIdLst>
  <p:handoutMasterIdLst>
    <p:handoutMasterId r:id="rId31"/>
  </p:handoutMasterIdLst>
  <p:sldIdLst>
    <p:sldId id="284" r:id="rId5"/>
    <p:sldId id="315" r:id="rId6"/>
    <p:sldId id="345" r:id="rId7"/>
    <p:sldId id="317" r:id="rId8"/>
    <p:sldId id="318" r:id="rId9"/>
    <p:sldId id="322" r:id="rId10"/>
    <p:sldId id="319" r:id="rId11"/>
    <p:sldId id="340" r:id="rId12"/>
    <p:sldId id="321" r:id="rId13"/>
    <p:sldId id="323" r:id="rId14"/>
    <p:sldId id="324" r:id="rId15"/>
    <p:sldId id="339" r:id="rId16"/>
    <p:sldId id="325" r:id="rId17"/>
    <p:sldId id="341" r:id="rId18"/>
    <p:sldId id="327" r:id="rId19"/>
    <p:sldId id="347" r:id="rId20"/>
    <p:sldId id="348" r:id="rId21"/>
    <p:sldId id="349" r:id="rId22"/>
    <p:sldId id="336" r:id="rId23"/>
    <p:sldId id="337" r:id="rId24"/>
    <p:sldId id="342" r:id="rId25"/>
    <p:sldId id="330" r:id="rId26"/>
    <p:sldId id="344" r:id="rId27"/>
    <p:sldId id="332" r:id="rId28"/>
    <p:sldId id="350" r:id="rId29"/>
  </p:sldIdLst>
  <p:sldSz cx="10691813" cy="7559675"/>
  <p:notesSz cx="6808788" cy="9940925"/>
  <p:defaultTextStyle>
    <a:defPPr>
      <a:defRPr lang="de-DE"/>
    </a:defPPr>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ana Florian INGOLDVerlag" initials="LFI" lastIdx="1" clrIdx="0">
    <p:extLst>
      <p:ext uri="{19B8F6BF-5375-455C-9EA6-DF929625EA0E}">
        <p15:presenceInfo xmlns:p15="http://schemas.microsoft.com/office/powerpoint/2012/main" userId="S-1-5-21-718927134-3364981759-3317432883-3175" providerId="AD"/>
      </p:ext>
    </p:extLst>
  </p:cmAuthor>
  <p:cmAuthor id="2" name="Scheidegger Laura INGOLDVerlag" initials="SLI" lastIdx="24" clrIdx="1">
    <p:extLst>
      <p:ext uri="{19B8F6BF-5375-455C-9EA6-DF929625EA0E}">
        <p15:presenceInfo xmlns:p15="http://schemas.microsoft.com/office/powerpoint/2012/main" userId="S-1-5-21-718927134-3364981759-3317432883-3621" providerId="AD"/>
      </p:ext>
    </p:extLst>
  </p:cmAuthor>
  <p:cmAuthor id="3" name="Stach Silke INGOLDVerlag" initials="SSI" lastIdx="10" clrIdx="2">
    <p:extLst>
      <p:ext uri="{19B8F6BF-5375-455C-9EA6-DF929625EA0E}">
        <p15:presenceInfo xmlns:p15="http://schemas.microsoft.com/office/powerpoint/2012/main" userId="S-1-5-21-718927134-3364981759-3317432883-23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FF"/>
    <a:srgbClr val="F1F3F3"/>
    <a:srgbClr val="E5EAE9"/>
    <a:srgbClr val="E1D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6641A-007F-499F-B080-F5A5193D3C82}" v="5" dt="2023-09-06T05:07:44.225"/>
  </p1510:revLst>
</p1510:revInfo>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ian.lorenzana" userId="S::florian.lorenzana_ingoldverlag.ch#ext#@gvbonline.onmicrosoft.com::76cd30a2-f338-4826-b74c-130dfb649b2d" providerId="AD" clId="Web-{2E9B93CB-ECA2-4453-B039-09B3A25B39EB}"/>
    <pc:docChg chg="modSld">
      <pc:chgData name="florian.lorenzana" userId="S::florian.lorenzana_ingoldverlag.ch#ext#@gvbonline.onmicrosoft.com::76cd30a2-f338-4826-b74c-130dfb649b2d" providerId="AD" clId="Web-{2E9B93CB-ECA2-4453-B039-09B3A25B39EB}" dt="2023-09-06T05:00:37.887" v="2"/>
      <pc:docMkLst>
        <pc:docMk/>
      </pc:docMkLst>
      <pc:sldChg chg="modNotes">
        <pc:chgData name="florian.lorenzana" userId="S::florian.lorenzana_ingoldverlag.ch#ext#@gvbonline.onmicrosoft.com::76cd30a2-f338-4826-b74c-130dfb649b2d" providerId="AD" clId="Web-{2E9B93CB-ECA2-4453-B039-09B3A25B39EB}" dt="2023-09-06T05:00:37.887" v="2"/>
        <pc:sldMkLst>
          <pc:docMk/>
          <pc:sldMk cId="1675026111" sldId="318"/>
        </pc:sldMkLst>
      </pc:sldChg>
    </pc:docChg>
  </pc:docChgLst>
  <pc:docChgLst>
    <pc:chgData name="florian.lorenzana" userId="S::florian.lorenzana_ingoldverlag.ch#ext#@gvbonline.onmicrosoft.com::76cd30a2-f338-4826-b74c-130dfb649b2d" providerId="AD" clId="Web-{13B6641A-007F-499F-B080-F5A5193D3C82}"/>
    <pc:docChg chg="modSld">
      <pc:chgData name="florian.lorenzana" userId="S::florian.lorenzana_ingoldverlag.ch#ext#@gvbonline.onmicrosoft.com::76cd30a2-f338-4826-b74c-130dfb649b2d" providerId="AD" clId="Web-{13B6641A-007F-499F-B080-F5A5193D3C82}" dt="2023-09-06T05:07:44.225" v="4"/>
      <pc:docMkLst>
        <pc:docMk/>
      </pc:docMkLst>
      <pc:sldChg chg="modSp modMedia">
        <pc:chgData name="florian.lorenzana" userId="S::florian.lorenzana_ingoldverlag.ch#ext#@gvbonline.onmicrosoft.com::76cd30a2-f338-4826-b74c-130dfb649b2d" providerId="AD" clId="Web-{13B6641A-007F-499F-B080-F5A5193D3C82}" dt="2023-09-06T05:07:44.225" v="4"/>
        <pc:sldMkLst>
          <pc:docMk/>
          <pc:sldMk cId="1675026111" sldId="318"/>
        </pc:sldMkLst>
        <pc:picChg chg="mod">
          <ac:chgData name="florian.lorenzana" userId="S::florian.lorenzana_ingoldverlag.ch#ext#@gvbonline.onmicrosoft.com::76cd30a2-f338-4826-b74c-130dfb649b2d" providerId="AD" clId="Web-{13B6641A-007F-499F-B080-F5A5193D3C82}" dt="2023-09-06T05:07:44.225" v="4"/>
          <ac:picMkLst>
            <pc:docMk/>
            <pc:sldMk cId="1675026111" sldId="318"/>
            <ac:picMk id="8" creationId="{00000000-0000-0000-0000-000000000000}"/>
          </ac:picMkLst>
        </pc:picChg>
      </pc:sldChg>
      <pc:sldChg chg="modNotes">
        <pc:chgData name="florian.lorenzana" userId="S::florian.lorenzana_ingoldverlag.ch#ext#@gvbonline.onmicrosoft.com::76cd30a2-f338-4826-b74c-130dfb649b2d" providerId="AD" clId="Web-{13B6641A-007F-499F-B080-F5A5193D3C82}" dt="2023-09-06T05:03:20.626" v="0"/>
        <pc:sldMkLst>
          <pc:docMk/>
          <pc:sldMk cId="2552973149" sldId="327"/>
        </pc:sldMkLst>
      </pc:sldChg>
      <pc:sldChg chg="modNotes">
        <pc:chgData name="florian.lorenzana" userId="S::florian.lorenzana_ingoldverlag.ch#ext#@gvbonline.onmicrosoft.com::76cd30a2-f338-4826-b74c-130dfb649b2d" providerId="AD" clId="Web-{13B6641A-007F-499F-B080-F5A5193D3C82}" dt="2023-09-06T05:04:17.221" v="1"/>
        <pc:sldMkLst>
          <pc:docMk/>
          <pc:sldMk cId="2198813378" sldId="3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3252" y="249389"/>
            <a:ext cx="4289477" cy="337190"/>
          </a:xfrm>
          <a:prstGeom prst="rect">
            <a:avLst/>
          </a:prstGeom>
        </p:spPr>
        <p:txBody>
          <a:bodyPr vert="horz" lIns="0" tIns="0" rIns="0" bIns="0" rtlCol="0"/>
          <a:lstStyle>
            <a:lvl1pPr algn="l">
              <a:defRPr sz="1200"/>
            </a:lvl1pPr>
          </a:lstStyle>
          <a:p>
            <a:r>
              <a:rPr lang="de-CH" sz="900"/>
              <a:t>Kopfzeilentext</a:t>
            </a:r>
          </a:p>
        </p:txBody>
      </p:sp>
      <p:sp>
        <p:nvSpPr>
          <p:cNvPr id="3" name="Datumsplatzhalter 2"/>
          <p:cNvSpPr>
            <a:spLocks noGrp="1"/>
          </p:cNvSpPr>
          <p:nvPr>
            <p:ph type="dt" sz="quarter" idx="1"/>
          </p:nvPr>
        </p:nvSpPr>
        <p:spPr>
          <a:xfrm>
            <a:off x="5100852" y="249389"/>
            <a:ext cx="1234684" cy="337190"/>
          </a:xfrm>
          <a:prstGeom prst="rect">
            <a:avLst/>
          </a:prstGeom>
        </p:spPr>
        <p:txBody>
          <a:bodyPr vert="horz" lIns="0" tIns="0" rIns="0" bIns="0" rtlCol="0"/>
          <a:lstStyle>
            <a:lvl1pPr algn="r">
              <a:defRPr sz="1200"/>
            </a:lvl1pPr>
          </a:lstStyle>
          <a:p>
            <a:fld id="{EEC665CA-D682-48EC-95D2-126FD6449D65}" type="datetime1">
              <a:rPr lang="de-CH" sz="900" smtClean="0"/>
              <a:t>06.09.2023</a:t>
            </a:fld>
            <a:endParaRPr lang="de-CH" sz="900"/>
          </a:p>
        </p:txBody>
      </p:sp>
      <p:sp>
        <p:nvSpPr>
          <p:cNvPr id="4" name="Fußzeilenplatzhalter 3"/>
          <p:cNvSpPr>
            <a:spLocks noGrp="1"/>
          </p:cNvSpPr>
          <p:nvPr>
            <p:ph type="ftr" sz="quarter" idx="2"/>
          </p:nvPr>
        </p:nvSpPr>
        <p:spPr>
          <a:xfrm>
            <a:off x="473252" y="9228998"/>
            <a:ext cx="4289477" cy="360207"/>
          </a:xfrm>
          <a:prstGeom prst="rect">
            <a:avLst/>
          </a:prstGeom>
        </p:spPr>
        <p:txBody>
          <a:bodyPr vert="horz" lIns="0" tIns="0" rIns="0" bIns="0" rtlCol="0" anchor="b"/>
          <a:lstStyle>
            <a:lvl1pPr algn="l">
              <a:defRPr sz="1200"/>
            </a:lvl1pPr>
          </a:lstStyle>
          <a:p>
            <a:r>
              <a:rPr lang="de-CH" sz="900"/>
              <a:t>Fusszeilentext</a:t>
            </a:r>
          </a:p>
        </p:txBody>
      </p:sp>
      <p:sp>
        <p:nvSpPr>
          <p:cNvPr id="5" name="Foliennummernplatzhalter 4"/>
          <p:cNvSpPr>
            <a:spLocks noGrp="1"/>
          </p:cNvSpPr>
          <p:nvPr>
            <p:ph type="sldNum" sz="quarter" idx="3"/>
          </p:nvPr>
        </p:nvSpPr>
        <p:spPr>
          <a:xfrm>
            <a:off x="5100852" y="9229000"/>
            <a:ext cx="1234684" cy="360206"/>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1116013" y="977900"/>
            <a:ext cx="4806950" cy="3400425"/>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69681" y="9471275"/>
            <a:ext cx="2214423" cy="195157"/>
          </a:xfrm>
          <a:prstGeom prst="rect">
            <a:avLst/>
          </a:prstGeom>
        </p:spPr>
        <p:txBody>
          <a:bodyPr vert="horz" lIns="0" tIns="0" rIns="0" bIns="0" rtlCol="0" anchor="t"/>
          <a:lstStyle>
            <a:lvl1pPr algn="l">
              <a:defRPr sz="900"/>
            </a:lvl1pPr>
          </a:lstStyle>
          <a:p>
            <a:r>
              <a:rPr lang="de-CH"/>
              <a:t>Fusszeilentext</a:t>
            </a:r>
          </a:p>
        </p:txBody>
      </p:sp>
      <p:sp>
        <p:nvSpPr>
          <p:cNvPr id="15" name="Foliennummernplatzhalter 14"/>
          <p:cNvSpPr>
            <a:spLocks noGrp="1"/>
          </p:cNvSpPr>
          <p:nvPr>
            <p:ph type="sldNum" sz="quarter" idx="5"/>
          </p:nvPr>
        </p:nvSpPr>
        <p:spPr>
          <a:xfrm>
            <a:off x="5423463" y="9471275"/>
            <a:ext cx="864922" cy="195157"/>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a:p>
        </p:txBody>
      </p:sp>
      <p:sp>
        <p:nvSpPr>
          <p:cNvPr id="16" name="Notizenplatzhalter 15"/>
          <p:cNvSpPr>
            <a:spLocks noGrp="1"/>
          </p:cNvSpPr>
          <p:nvPr>
            <p:ph type="body" sz="quarter" idx="3"/>
          </p:nvPr>
        </p:nvSpPr>
        <p:spPr>
          <a:xfrm>
            <a:off x="767875" y="4657328"/>
            <a:ext cx="5520511" cy="4618738"/>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7" name="Datumsplatzhalter 16"/>
          <p:cNvSpPr>
            <a:spLocks noGrp="1"/>
          </p:cNvSpPr>
          <p:nvPr>
            <p:ph type="dt" idx="1"/>
          </p:nvPr>
        </p:nvSpPr>
        <p:spPr>
          <a:xfrm>
            <a:off x="4199456" y="462950"/>
            <a:ext cx="2080273" cy="201908"/>
          </a:xfrm>
          <a:prstGeom prst="rect">
            <a:avLst/>
          </a:prstGeom>
        </p:spPr>
        <p:txBody>
          <a:bodyPr vert="horz" lIns="0" tIns="0" rIns="0" bIns="0" rtlCol="0"/>
          <a:lstStyle>
            <a:lvl1pPr algn="r">
              <a:defRPr sz="900"/>
            </a:lvl1pPr>
          </a:lstStyle>
          <a:p>
            <a:fld id="{A17AAF7D-4283-4014-80F4-26E915FEACF8}" type="datetime1">
              <a:rPr lang="de-CH" smtClean="0"/>
              <a:t>06.09.2023</a:t>
            </a:fld>
            <a:endParaRPr lang="de-CH"/>
          </a:p>
        </p:txBody>
      </p:sp>
      <p:sp>
        <p:nvSpPr>
          <p:cNvPr id="18" name="Kopfzeilenplatzhalter 17"/>
          <p:cNvSpPr>
            <a:spLocks noGrp="1"/>
          </p:cNvSpPr>
          <p:nvPr>
            <p:ph type="hdr" sz="quarter"/>
          </p:nvPr>
        </p:nvSpPr>
        <p:spPr>
          <a:xfrm>
            <a:off x="759217" y="469650"/>
            <a:ext cx="3225765" cy="195210"/>
          </a:xfrm>
          <a:prstGeom prst="rect">
            <a:avLst/>
          </a:prstGeom>
        </p:spPr>
        <p:txBody>
          <a:bodyPr vert="horz" lIns="0" tIns="0" rIns="0" bIns="0" rtlCol="0"/>
          <a:lstStyle>
            <a:lvl1pPr algn="l">
              <a:defRPr sz="900"/>
            </a:lvl1pPr>
          </a:lstStyle>
          <a:p>
            <a:r>
              <a:rPr lang="de-CH"/>
              <a:t>Kopfzeilentext</a:t>
            </a:r>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a:p>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1</a:t>
            </a:fld>
            <a:endParaRPr lang="de-CH"/>
          </a:p>
        </p:txBody>
      </p:sp>
    </p:spTree>
    <p:extLst>
      <p:ext uri="{BB962C8B-B14F-4D97-AF65-F5344CB8AC3E}">
        <p14:creationId xmlns:p14="http://schemas.microsoft.com/office/powerpoint/2010/main" val="266291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Arbeitsblatt für die Schülerinnen</a:t>
            </a:r>
            <a:r>
              <a:rPr lang="de-DE" b="1" baseline="0"/>
              <a:t> und Schüler (Kopiervorlage)</a:t>
            </a:r>
            <a:endParaRPr lang="de-CH"/>
          </a:p>
          <a:p>
            <a:r>
              <a:rPr lang="de-DE" i="0"/>
              <a:t>Dieses</a:t>
            </a:r>
            <a:r>
              <a:rPr lang="de-DE" i="0" baseline="0"/>
              <a:t> Arbeitsblatt bezieht sich auf das Demonstrationsexperiment 14 im Praxisteil der </a:t>
            </a:r>
            <a:r>
              <a:rPr lang="de-DE" i="0" baseline="0" err="1"/>
              <a:t>Zouber-Chischte</a:t>
            </a:r>
            <a:r>
              <a:rPr lang="de-DE" i="0" baseline="0"/>
              <a:t> </a:t>
            </a:r>
            <a:r>
              <a:rPr lang="de-DE" i="0" baseline="0" err="1"/>
              <a:t>Füür</a:t>
            </a:r>
            <a:r>
              <a:rPr lang="de-DE" i="0" baseline="0"/>
              <a:t>. </a:t>
            </a:r>
            <a:endParaRPr lang="de-DE" i="0"/>
          </a:p>
          <a:p>
            <a:endParaRPr lang="de-DE" strike="sngStrike" baseline="0"/>
          </a:p>
          <a:p>
            <a:r>
              <a:rPr lang="de-DE"/>
              <a:t>Bildlegende (von links nach rechts): Holz, grünes Blatt, Metall, Papier, trockenes Blatt</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a:p>
        </p:txBody>
      </p:sp>
    </p:spTree>
    <p:extLst>
      <p:ext uri="{BB962C8B-B14F-4D97-AF65-F5344CB8AC3E}">
        <p14:creationId xmlns:p14="http://schemas.microsoft.com/office/powerpoint/2010/main" val="45598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Arbeitsblatt für die Schülerinnen</a:t>
            </a:r>
            <a:r>
              <a:rPr lang="de-DE" b="1" baseline="0"/>
              <a:t> und Schüler (Kopiervorlage)</a:t>
            </a:r>
            <a:endParaRPr lang="de-CH"/>
          </a:p>
          <a:p>
            <a:pPr marL="0" marR="0" lvl="0" indent="0" algn="l" defTabSz="914400" rtl="0" eaLnBrk="1" fontAlgn="auto" latinLnBrk="0" hangingPunct="1">
              <a:lnSpc>
                <a:spcPct val="100000"/>
              </a:lnSpc>
              <a:spcBef>
                <a:spcPts val="0"/>
              </a:spcBef>
              <a:spcAft>
                <a:spcPts val="600"/>
              </a:spcAft>
              <a:buClrTx/>
              <a:buSzTx/>
              <a:buFontTx/>
              <a:buNone/>
              <a:tabLst/>
              <a:defRPr/>
            </a:pPr>
            <a:r>
              <a:rPr lang="de-DE" i="0"/>
              <a:t>Dieses</a:t>
            </a:r>
            <a:r>
              <a:rPr lang="de-DE" i="0" baseline="0"/>
              <a:t> Arbeitsblatt bezieht sich auf das Demonstrationsexperiment 14 im Praxisteil der </a:t>
            </a:r>
            <a:r>
              <a:rPr lang="de-DE" i="0" baseline="0" err="1"/>
              <a:t>Zouber-Chischte</a:t>
            </a:r>
            <a:r>
              <a:rPr lang="de-DE" i="0" baseline="0"/>
              <a:t> </a:t>
            </a:r>
            <a:r>
              <a:rPr lang="de-DE" i="0" baseline="0" err="1"/>
              <a:t>Füür</a:t>
            </a:r>
            <a:r>
              <a:rPr lang="de-DE" i="0" baseline="0"/>
              <a:t>. </a:t>
            </a:r>
            <a:endParaRPr lang="de-DE" i="0"/>
          </a:p>
          <a:p>
            <a:pPr marL="0" marR="0" lvl="0" indent="0" algn="l" defTabSz="914400" rtl="0" eaLnBrk="1" fontAlgn="auto" latinLnBrk="0" hangingPunct="1">
              <a:lnSpc>
                <a:spcPct val="100000"/>
              </a:lnSpc>
              <a:spcBef>
                <a:spcPts val="0"/>
              </a:spcBef>
              <a:spcAft>
                <a:spcPts val="600"/>
              </a:spcAft>
              <a:buClrTx/>
              <a:buSzTx/>
              <a:buFontTx/>
              <a:buNone/>
              <a:tabLst/>
              <a:defRPr/>
            </a:pPr>
            <a:r>
              <a:rPr lang="de-DE"/>
              <a:t>Bildlegende (von links nach rechts): feiner Stoff, Kunststoff, Stein, Reisig, Porzellan, dicker Stoff, Glas</a:t>
            </a:r>
            <a:endParaRPr lang="de-CH"/>
          </a:p>
          <a:p>
            <a:pPr marL="0" marR="0" lvl="0" indent="0" algn="l" defTabSz="914400" rtl="0" eaLnBrk="1" fontAlgn="auto" latinLnBrk="0" hangingPunct="1">
              <a:lnSpc>
                <a:spcPct val="100000"/>
              </a:lnSpc>
              <a:spcBef>
                <a:spcPts val="0"/>
              </a:spcBef>
              <a:spcAft>
                <a:spcPts val="600"/>
              </a:spcAft>
              <a:buClrTx/>
              <a:buSzTx/>
              <a:buFontTx/>
              <a:buNone/>
              <a:tabLst/>
              <a:defRPr/>
            </a:pPr>
            <a:endParaRPr lang="de-CH" b="1"/>
          </a:p>
        </p:txBody>
      </p:sp>
      <p:sp>
        <p:nvSpPr>
          <p:cNvPr id="4" name="Foliennummernplatzhalter 3"/>
          <p:cNvSpPr>
            <a:spLocks noGrp="1"/>
          </p:cNvSpPr>
          <p:nvPr>
            <p:ph type="sldNum" sz="quarter" idx="10"/>
          </p:nvPr>
        </p:nvSpPr>
        <p:spPr/>
        <p:txBody>
          <a:bodyPr/>
          <a:lstStyle/>
          <a:p>
            <a:fld id="{83C81C81-E364-4366-A610-2DB15FF98538}" type="slidenum">
              <a:rPr lang="de-CH" smtClean="0"/>
              <a:pPr/>
              <a:t>11</a:t>
            </a:fld>
            <a:endParaRPr lang="de-CH"/>
          </a:p>
        </p:txBody>
      </p:sp>
    </p:spTree>
    <p:extLst>
      <p:ext uri="{BB962C8B-B14F-4D97-AF65-F5344CB8AC3E}">
        <p14:creationId xmlns:p14="http://schemas.microsoft.com/office/powerpoint/2010/main" val="860452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a:p>
            <a:r>
              <a:rPr lang="de-DE"/>
              <a:t>Hier geht es darum, zu erkennen, dass feste Stoffe in einem wenig kompakten Zustand (Staub, feine Fäden, …)</a:t>
            </a:r>
            <a:r>
              <a:rPr lang="de-DE" baseline="0"/>
              <a:t> besser brennen (Reisig brennt schneller als ein kompaktes Holzstück), oder </a:t>
            </a:r>
            <a:r>
              <a:rPr lang="de-DE" i="0" baseline="0"/>
              <a:t>sich </a:t>
            </a:r>
            <a:r>
              <a:rPr lang="de-DE" baseline="0"/>
              <a:t>gar explosionsartig entzünden können (Mehlstaubexplosion). Dieses Phänomen </a:t>
            </a:r>
            <a:r>
              <a:rPr lang="de-DE" i="0" baseline="0"/>
              <a:t>respektive</a:t>
            </a:r>
            <a:r>
              <a:rPr lang="de-DE" baseline="0"/>
              <a:t> diese Gefahr</a:t>
            </a:r>
            <a:r>
              <a:rPr lang="de-DE" i="1" baseline="0"/>
              <a:t>, </a:t>
            </a:r>
            <a:r>
              <a:rPr lang="de-DE" i="0" baseline="0"/>
              <a:t>dass sich der Staub in der Luft durch einen Funken entzünden und zu Explosionen mit verheerenden Folgen führen kann, </a:t>
            </a:r>
            <a:r>
              <a:rPr lang="de-DE" baseline="0"/>
              <a:t>ist Schreinereien oder auch Minen bekannt.</a:t>
            </a:r>
          </a:p>
          <a:p>
            <a:endParaRPr lang="de-DE" baseline="0"/>
          </a:p>
          <a:p>
            <a:r>
              <a:rPr lang="de-DE" i="0" strike="noStrike" baseline="0"/>
              <a:t>Führen Sie die </a:t>
            </a:r>
            <a:r>
              <a:rPr lang="de-DE" baseline="0"/>
              <a:t>Demonstrationsexperiment</a:t>
            </a:r>
            <a:r>
              <a:rPr lang="de-DE" i="0" baseline="0"/>
              <a:t>e</a:t>
            </a:r>
            <a:r>
              <a:rPr lang="de-DE" baseline="0"/>
              <a:t> 12 und 15 durch. </a:t>
            </a:r>
            <a:r>
              <a:rPr lang="de-DE" i="0" strike="noStrike" baseline="0"/>
              <a:t>Mit L</a:t>
            </a:r>
            <a:r>
              <a:rPr lang="de-DE" i="0" strike="noStrike" baseline="0">
                <a:effectLst/>
              </a:rPr>
              <a:t>etzterem können Sie zeigen</a:t>
            </a:r>
            <a:r>
              <a:rPr lang="de-DE" baseline="0"/>
              <a:t>, dass sogar Metall in bestimmten Fällen brennen kann und dass Batterien im Hausmüll nicht nur eine Verschmutzung durch chemische Stoffe bedeuten, sondern auch «brandgefährlich» sein können.</a:t>
            </a:r>
          </a:p>
          <a:p>
            <a:r>
              <a:rPr lang="de-DE" baseline="0"/>
              <a:t>Das Experiment 10 </a:t>
            </a:r>
            <a:r>
              <a:rPr lang="de-DE" i="0" strike="noStrike" baseline="0"/>
              <a:t>eignet sich als </a:t>
            </a:r>
            <a:r>
              <a:rPr lang="de-DE" i="0" baseline="0"/>
              <a:t>Abschluss</a:t>
            </a:r>
            <a:r>
              <a:rPr lang="de-DE" baseline="0"/>
              <a:t>, um die Brennbarkeit von (ätherischen) Ölen zu zeigen. </a:t>
            </a:r>
            <a:r>
              <a:rPr lang="de-DE" i="0" baseline="0"/>
              <a:t>Sie können </a:t>
            </a:r>
            <a:r>
              <a:rPr lang="de-DE" baseline="0"/>
              <a:t>darauf </a:t>
            </a:r>
            <a:r>
              <a:rPr lang="de-DE" i="0" baseline="0"/>
              <a:t>hinweisen</a:t>
            </a:r>
            <a:r>
              <a:rPr lang="de-DE" baseline="0"/>
              <a:t>, dass es sich hier, bedingt durch die feinen Tröpfchen, auch um eine Explosion handelt. </a:t>
            </a:r>
            <a:r>
              <a:rPr lang="de-DE" i="0" baseline="0"/>
              <a:t>Sie können das Experiment auch als Demonstrationsexperiment </a:t>
            </a:r>
            <a:r>
              <a:rPr lang="de-DE" i="0"/>
              <a:t>durchführen</a:t>
            </a:r>
            <a:r>
              <a:rPr lang="de-DE" baseline="0"/>
              <a:t>.</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12</a:t>
            </a:fld>
            <a:endParaRPr lang="de-CH"/>
          </a:p>
        </p:txBody>
      </p:sp>
    </p:spTree>
    <p:extLst>
      <p:ext uri="{BB962C8B-B14F-4D97-AF65-F5344CB8AC3E}">
        <p14:creationId xmlns:p14="http://schemas.microsoft.com/office/powerpoint/2010/main" val="242884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p:txBody>
      </p:sp>
      <p:sp>
        <p:nvSpPr>
          <p:cNvPr id="4" name="Foliennummernplatzhalter 3"/>
          <p:cNvSpPr>
            <a:spLocks noGrp="1"/>
          </p:cNvSpPr>
          <p:nvPr>
            <p:ph type="sldNum" sz="quarter" idx="10"/>
          </p:nvPr>
        </p:nvSpPr>
        <p:spPr/>
        <p:txBody>
          <a:bodyPr/>
          <a:lstStyle/>
          <a:p>
            <a:fld id="{83C81C81-E364-4366-A610-2DB15FF98538}" type="slidenum">
              <a:rPr lang="de-CH" smtClean="0"/>
              <a:pPr/>
              <a:t>13</a:t>
            </a:fld>
            <a:endParaRPr lang="de-CH"/>
          </a:p>
        </p:txBody>
      </p:sp>
    </p:spTree>
    <p:extLst>
      <p:ext uri="{BB962C8B-B14F-4D97-AF65-F5344CB8AC3E}">
        <p14:creationId xmlns:p14="http://schemas.microsoft.com/office/powerpoint/2010/main" val="2366273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a:t>Informationsfolie</a:t>
            </a:r>
            <a:endParaRPr lang="de-CH" b="1"/>
          </a:p>
        </p:txBody>
      </p:sp>
      <p:sp>
        <p:nvSpPr>
          <p:cNvPr id="4" name="Foliennummernplatzhalter 3"/>
          <p:cNvSpPr>
            <a:spLocks noGrp="1"/>
          </p:cNvSpPr>
          <p:nvPr>
            <p:ph type="sldNum" sz="quarter" idx="10"/>
          </p:nvPr>
        </p:nvSpPr>
        <p:spPr/>
        <p:txBody>
          <a:bodyPr/>
          <a:lstStyle/>
          <a:p>
            <a:fld id="{83C81C81-E364-4366-A610-2DB15FF98538}" type="slidenum">
              <a:rPr lang="de-CH" smtClean="0"/>
              <a:pPr/>
              <a:t>14</a:t>
            </a:fld>
            <a:endParaRPr lang="de-CH"/>
          </a:p>
        </p:txBody>
      </p:sp>
    </p:spTree>
    <p:extLst>
      <p:ext uri="{BB962C8B-B14F-4D97-AF65-F5344CB8AC3E}">
        <p14:creationId xmlns:p14="http://schemas.microsoft.com/office/powerpoint/2010/main" val="664687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a:p>
            <a:r>
              <a:rPr lang="de-DE" i="0" baseline="0"/>
              <a:t>Sie</a:t>
            </a:r>
            <a:r>
              <a:rPr lang="de-DE"/>
              <a:t> </a:t>
            </a:r>
            <a:r>
              <a:rPr lang="de-DE" i="0" baseline="0"/>
              <a:t>können</a:t>
            </a:r>
            <a:r>
              <a:rPr lang="de-DE"/>
              <a:t> </a:t>
            </a:r>
            <a:r>
              <a:rPr lang="de-DE" baseline="0"/>
              <a:t>die Lernziele an Ihre </a:t>
            </a:r>
            <a:r>
              <a:rPr lang="de-DE" i="0" baseline="0"/>
              <a:t>Schülerinnen und Schüler </a:t>
            </a:r>
            <a:r>
              <a:rPr lang="de-DE" baseline="0"/>
              <a:t>angepasst formulieren, danach kopieren und abgeben.</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15</a:t>
            </a:fld>
            <a:endParaRPr lang="de-CH"/>
          </a:p>
        </p:txBody>
      </p:sp>
    </p:spTree>
    <p:extLst>
      <p:ext uri="{BB962C8B-B14F-4D97-AF65-F5344CB8AC3E}">
        <p14:creationId xmlns:p14="http://schemas.microsoft.com/office/powerpoint/2010/main" val="3126344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a:p>
            <a:pPr algn="l"/>
            <a:r>
              <a:rPr lang="de-DE" i="0"/>
              <a:t>Zeigen Sie den Film zuerst als Ganzes und klären Sie </a:t>
            </a:r>
            <a:r>
              <a:rPr lang="de-DE" i="0" strike="noStrike"/>
              <a:t>a</a:t>
            </a:r>
            <a:r>
              <a:rPr lang="de-DE" i="0"/>
              <a:t>uftretende Fragen. Verteilen Sie </a:t>
            </a:r>
            <a:r>
              <a:rPr lang="de-DE" i="0" err="1"/>
              <a:t>anschliessend</a:t>
            </a:r>
            <a:r>
              <a:rPr lang="de-DE" i="0"/>
              <a:t> das Arbeitsblatt und zeigen Sie den Film in Abschnitten. Lassen</a:t>
            </a:r>
            <a:r>
              <a:rPr lang="de-DE" i="0" baseline="0"/>
              <a:t> Sie zwischen den Abschnitten </a:t>
            </a:r>
            <a:r>
              <a:rPr lang="de-DE" i="0"/>
              <a:t>Zeit zum Ausfüllen des Arbeitsblattes.</a:t>
            </a:r>
          </a:p>
          <a:p>
            <a:pPr algn="l"/>
            <a:endParaRPr lang="de-DE" i="0"/>
          </a:p>
          <a:p>
            <a:r>
              <a:rPr lang="de-DE"/>
              <a:t>Vorgesehene Unterbrechungszeitpunkte: alle</a:t>
            </a:r>
            <a:r>
              <a:rPr lang="de-DE" baseline="0"/>
              <a:t> 20 Sekunden bis 2:00, dann 2:10, 2:15, 2:20, 2:25 und 2:30, mögliche Beobachtungslösungen auf der Lösungsfolie.</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16</a:t>
            </a:fld>
            <a:endParaRPr lang="de-CH"/>
          </a:p>
        </p:txBody>
      </p:sp>
    </p:spTree>
    <p:extLst>
      <p:ext uri="{BB962C8B-B14F-4D97-AF65-F5344CB8AC3E}">
        <p14:creationId xmlns:p14="http://schemas.microsoft.com/office/powerpoint/2010/main" val="1348267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Arbeitsblatt für die Schülerinnen</a:t>
            </a:r>
            <a:r>
              <a:rPr lang="de-DE" b="1" baseline="0"/>
              <a:t> und Schüler (Kopiervorlage)</a:t>
            </a:r>
            <a:endParaRPr lang="de-CH"/>
          </a:p>
          <a:p>
            <a:r>
              <a:rPr lang="de-DE" i="0"/>
              <a:t>Mögliche Beobachtungen </a:t>
            </a:r>
            <a:r>
              <a:rPr lang="de-DE" b="0" i="0" baseline="0"/>
              <a:t>finden Sie </a:t>
            </a:r>
            <a:r>
              <a:rPr lang="de-DE" i="0" baseline="0"/>
              <a:t>auf der folgenden</a:t>
            </a:r>
            <a:r>
              <a:rPr lang="de-DE" i="0" strike="noStrike" baseline="0"/>
              <a:t> Folie</a:t>
            </a:r>
            <a:r>
              <a:rPr lang="de-DE" i="0" baseline="0"/>
              <a:t>. </a:t>
            </a:r>
            <a:endParaRPr lang="de-CH" i="0" strike="sngStrike"/>
          </a:p>
        </p:txBody>
      </p:sp>
      <p:sp>
        <p:nvSpPr>
          <p:cNvPr id="4" name="Foliennummernplatzhalter 3"/>
          <p:cNvSpPr>
            <a:spLocks noGrp="1"/>
          </p:cNvSpPr>
          <p:nvPr>
            <p:ph type="sldNum" sz="quarter" idx="10"/>
          </p:nvPr>
        </p:nvSpPr>
        <p:spPr/>
        <p:txBody>
          <a:bodyPr/>
          <a:lstStyle/>
          <a:p>
            <a:fld id="{83C81C81-E364-4366-A610-2DB15FF98538}" type="slidenum">
              <a:rPr lang="de-CH" smtClean="0"/>
              <a:pPr/>
              <a:t>17</a:t>
            </a:fld>
            <a:endParaRPr lang="de-CH"/>
          </a:p>
        </p:txBody>
      </p:sp>
    </p:spTree>
    <p:extLst>
      <p:ext uri="{BB962C8B-B14F-4D97-AF65-F5344CB8AC3E}">
        <p14:creationId xmlns:p14="http://schemas.microsoft.com/office/powerpoint/2010/main" val="84975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a:p>
            <a:r>
              <a:rPr lang="de-DE"/>
              <a:t>Mögliche Beobachtungen</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18</a:t>
            </a:fld>
            <a:endParaRPr lang="de-CH"/>
          </a:p>
        </p:txBody>
      </p:sp>
    </p:spTree>
    <p:extLst>
      <p:ext uri="{BB962C8B-B14F-4D97-AF65-F5344CB8AC3E}">
        <p14:creationId xmlns:p14="http://schemas.microsoft.com/office/powerpoint/2010/main" val="80952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a:p>
            <a:r>
              <a:rPr lang="de-DE" i="0"/>
              <a:t>Lassen Sie die Schülerinnen und Schüler mit Hilfe des folgenden Arbeitsblattes selbst Vermutungen anstellen.</a:t>
            </a:r>
            <a:r>
              <a:rPr lang="de-DE" i="0" baseline="0"/>
              <a:t> Danach können die verschiedenen Lösungen verglichen und miteinander diskutiert </a:t>
            </a:r>
            <a:r>
              <a:rPr lang="de-DE" baseline="0"/>
              <a:t>werden.</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19</a:t>
            </a:fld>
            <a:endParaRPr lang="de-CH"/>
          </a:p>
        </p:txBody>
      </p:sp>
    </p:spTree>
    <p:extLst>
      <p:ext uri="{BB962C8B-B14F-4D97-AF65-F5344CB8AC3E}">
        <p14:creationId xmlns:p14="http://schemas.microsoft.com/office/powerpoint/2010/main" val="139401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a:p>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2</a:t>
            </a:fld>
            <a:endParaRPr lang="de-CH"/>
          </a:p>
        </p:txBody>
      </p:sp>
    </p:spTree>
    <p:extLst>
      <p:ext uri="{BB962C8B-B14F-4D97-AF65-F5344CB8AC3E}">
        <p14:creationId xmlns:p14="http://schemas.microsoft.com/office/powerpoint/2010/main" val="1603660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Arbeitsblatt für die Schülerinnen</a:t>
            </a:r>
            <a:r>
              <a:rPr lang="de-DE" b="1" baseline="0"/>
              <a:t> und Schüler (Kopiervorlage)</a:t>
            </a:r>
            <a:endParaRPr lang="de-CH"/>
          </a:p>
          <a:p>
            <a:r>
              <a:rPr lang="de-DE"/>
              <a:t>Mögliche Lösungen finden Sie auf der folgenden Folie.</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20</a:t>
            </a:fld>
            <a:endParaRPr lang="de-CH"/>
          </a:p>
        </p:txBody>
      </p:sp>
    </p:spTree>
    <p:extLst>
      <p:ext uri="{BB962C8B-B14F-4D97-AF65-F5344CB8AC3E}">
        <p14:creationId xmlns:p14="http://schemas.microsoft.com/office/powerpoint/2010/main" val="2378436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Informationsfolie</a:t>
            </a:r>
            <a:endParaRPr lang="de-CH" b="0"/>
          </a:p>
          <a:p>
            <a:pPr marL="0" marR="0" lvl="0" indent="0" algn="l" defTabSz="914400" rtl="0" eaLnBrk="1" fontAlgn="auto" latinLnBrk="0" hangingPunct="1">
              <a:lnSpc>
                <a:spcPct val="100000"/>
              </a:lnSpc>
              <a:spcBef>
                <a:spcPts val="0"/>
              </a:spcBef>
              <a:spcAft>
                <a:spcPts val="600"/>
              </a:spcAft>
              <a:buClrTx/>
              <a:buSzTx/>
              <a:buFontTx/>
              <a:buNone/>
              <a:tabLst/>
              <a:defRPr/>
            </a:pPr>
            <a:r>
              <a:rPr lang="de-DE" b="0"/>
              <a:t>Mögliche </a:t>
            </a:r>
            <a:r>
              <a:rPr lang="de-DE" b="0" i="0"/>
              <a:t>Lösungen</a:t>
            </a:r>
            <a:endParaRPr lang="de-CH" b="1" i="0" strike="sngStrike"/>
          </a:p>
        </p:txBody>
      </p:sp>
      <p:sp>
        <p:nvSpPr>
          <p:cNvPr id="4" name="Foliennummernplatzhalter 3"/>
          <p:cNvSpPr>
            <a:spLocks noGrp="1"/>
          </p:cNvSpPr>
          <p:nvPr>
            <p:ph type="sldNum" sz="quarter" idx="10"/>
          </p:nvPr>
        </p:nvSpPr>
        <p:spPr/>
        <p:txBody>
          <a:bodyPr/>
          <a:lstStyle/>
          <a:p>
            <a:fld id="{83C81C81-E364-4366-A610-2DB15FF98538}" type="slidenum">
              <a:rPr lang="de-CH" smtClean="0"/>
              <a:pPr/>
              <a:t>21</a:t>
            </a:fld>
            <a:endParaRPr lang="de-CH"/>
          </a:p>
        </p:txBody>
      </p:sp>
    </p:spTree>
    <p:extLst>
      <p:ext uri="{BB962C8B-B14F-4D97-AF65-F5344CB8AC3E}">
        <p14:creationId xmlns:p14="http://schemas.microsoft.com/office/powerpoint/2010/main" val="3100623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a:p>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22</a:t>
            </a:fld>
            <a:endParaRPr lang="de-CH"/>
          </a:p>
        </p:txBody>
      </p:sp>
    </p:spTree>
    <p:extLst>
      <p:ext uri="{BB962C8B-B14F-4D97-AF65-F5344CB8AC3E}">
        <p14:creationId xmlns:p14="http://schemas.microsoft.com/office/powerpoint/2010/main" val="3185941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Informationsfolie</a:t>
            </a:r>
            <a:endParaRPr lang="de-CH" b="1"/>
          </a:p>
        </p:txBody>
      </p:sp>
      <p:sp>
        <p:nvSpPr>
          <p:cNvPr id="4" name="Foliennummernplatzhalter 3"/>
          <p:cNvSpPr>
            <a:spLocks noGrp="1"/>
          </p:cNvSpPr>
          <p:nvPr>
            <p:ph type="sldNum" sz="quarter" idx="10"/>
          </p:nvPr>
        </p:nvSpPr>
        <p:spPr/>
        <p:txBody>
          <a:bodyPr/>
          <a:lstStyle/>
          <a:p>
            <a:fld id="{83C81C81-E364-4366-A610-2DB15FF98538}" type="slidenum">
              <a:rPr lang="de-CH" smtClean="0"/>
              <a:pPr/>
              <a:t>23</a:t>
            </a:fld>
            <a:endParaRPr lang="de-CH"/>
          </a:p>
        </p:txBody>
      </p:sp>
    </p:spTree>
    <p:extLst>
      <p:ext uri="{BB962C8B-B14F-4D97-AF65-F5344CB8AC3E}">
        <p14:creationId xmlns:p14="http://schemas.microsoft.com/office/powerpoint/2010/main" val="4095532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a:p>
            <a:r>
              <a:rPr lang="de-DE" i="0" baseline="0"/>
              <a:t>Sie</a:t>
            </a:r>
            <a:r>
              <a:rPr lang="de-DE"/>
              <a:t> </a:t>
            </a:r>
            <a:r>
              <a:rPr lang="de-DE" i="0" baseline="0"/>
              <a:t>können</a:t>
            </a:r>
            <a:r>
              <a:rPr lang="de-DE"/>
              <a:t> </a:t>
            </a:r>
            <a:r>
              <a:rPr lang="de-DE" baseline="0"/>
              <a:t>die Lernziele an Ihre </a:t>
            </a:r>
            <a:r>
              <a:rPr lang="de-DE" i="0" baseline="0"/>
              <a:t>Schülerinnen und Schüler </a:t>
            </a:r>
            <a:r>
              <a:rPr lang="de-DE" baseline="0"/>
              <a:t>angepasst formulieren, danach kopieren und abgeben.</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24</a:t>
            </a:fld>
            <a:endParaRPr lang="de-CH"/>
          </a:p>
        </p:txBody>
      </p:sp>
    </p:spTree>
    <p:extLst>
      <p:ext uri="{BB962C8B-B14F-4D97-AF65-F5344CB8AC3E}">
        <p14:creationId xmlns:p14="http://schemas.microsoft.com/office/powerpoint/2010/main" val="92107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Arbeitsblatt für die Schülerinnen</a:t>
            </a:r>
            <a:r>
              <a:rPr lang="de-DE" b="1" baseline="0"/>
              <a:t> und Schüler (Kopiervorlage)</a:t>
            </a:r>
            <a:endParaRPr lang="de-CH"/>
          </a:p>
          <a:p>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25</a:t>
            </a:fld>
            <a:endParaRPr lang="de-CH"/>
          </a:p>
        </p:txBody>
      </p:sp>
    </p:spTree>
    <p:extLst>
      <p:ext uri="{BB962C8B-B14F-4D97-AF65-F5344CB8AC3E}">
        <p14:creationId xmlns:p14="http://schemas.microsoft.com/office/powerpoint/2010/main" val="270043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Informationsfolie</a:t>
            </a:r>
          </a:p>
          <a:p>
            <a:pPr marL="0" marR="0" lvl="0" indent="0" algn="l" defTabSz="914400" rtl="0" eaLnBrk="1" fontAlgn="auto" latinLnBrk="0" hangingPunct="1">
              <a:lnSpc>
                <a:spcPct val="100000"/>
              </a:lnSpc>
              <a:spcBef>
                <a:spcPts val="0"/>
              </a:spcBef>
              <a:spcAft>
                <a:spcPts val="600"/>
              </a:spcAft>
              <a:buClrTx/>
              <a:buSzTx/>
              <a:buFontTx/>
              <a:buNone/>
              <a:tabLst/>
              <a:defRPr/>
            </a:pPr>
            <a:r>
              <a:rPr lang="de-DE" b="0"/>
              <a:t>Die Kompetenzen aus dem Lehrplan 21, auf die sich die </a:t>
            </a:r>
            <a:r>
              <a:rPr lang="de-DE" b="0" baseline="0"/>
              <a:t>Lernziele beziehen, sind in Klammern angegeben.</a:t>
            </a:r>
            <a:endParaRPr lang="de-CH" b="0"/>
          </a:p>
        </p:txBody>
      </p:sp>
      <p:sp>
        <p:nvSpPr>
          <p:cNvPr id="4" name="Foliennummernplatzhalter 3"/>
          <p:cNvSpPr>
            <a:spLocks noGrp="1"/>
          </p:cNvSpPr>
          <p:nvPr>
            <p:ph type="sldNum" sz="quarter" idx="10"/>
          </p:nvPr>
        </p:nvSpPr>
        <p:spPr/>
        <p:txBody>
          <a:bodyPr/>
          <a:lstStyle/>
          <a:p>
            <a:fld id="{83C81C81-E364-4366-A610-2DB15FF98538}" type="slidenum">
              <a:rPr lang="de-CH" smtClean="0"/>
              <a:pPr/>
              <a:t>3</a:t>
            </a:fld>
            <a:endParaRPr lang="de-CH"/>
          </a:p>
        </p:txBody>
      </p:sp>
    </p:spTree>
    <p:extLst>
      <p:ext uri="{BB962C8B-B14F-4D97-AF65-F5344CB8AC3E}">
        <p14:creationId xmlns:p14="http://schemas.microsoft.com/office/powerpoint/2010/main" val="43489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Informationsfolie</a:t>
            </a:r>
            <a:endParaRPr lang="de-CH" b="1"/>
          </a:p>
          <a:p>
            <a:r>
              <a:rPr lang="de-DE"/>
              <a:t>Hier finden Sie einen Überblick</a:t>
            </a:r>
            <a:r>
              <a:rPr lang="de-DE" baseline="0"/>
              <a:t> über die Inhalte des Themas mit Angabe der Folie.</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a:p>
        </p:txBody>
      </p:sp>
    </p:spTree>
    <p:extLst>
      <p:ext uri="{BB962C8B-B14F-4D97-AF65-F5344CB8AC3E}">
        <p14:creationId xmlns:p14="http://schemas.microsoft.com/office/powerpoint/2010/main" val="2776373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a:p>
            <a:pPr>
              <a:defRPr/>
            </a:pPr>
            <a:r>
              <a:rPr lang="de-DE"/>
              <a:t>Zu Beginn dieses </a:t>
            </a:r>
            <a:r>
              <a:rPr lang="de-DE" i="0"/>
              <a:t>Kapitels</a:t>
            </a:r>
            <a:r>
              <a:rPr lang="de-DE"/>
              <a:t> </a:t>
            </a:r>
            <a:r>
              <a:rPr lang="de-DE" b="0" i="0"/>
              <a:t>hört sich die Klasse gemeinsam</a:t>
            </a:r>
            <a:r>
              <a:rPr lang="de-DE">
                <a:solidFill>
                  <a:srgbClr val="C55A11"/>
                </a:solidFill>
              </a:rPr>
              <a:t> </a:t>
            </a:r>
            <a:r>
              <a:rPr lang="de-DE" i="0"/>
              <a:t>die</a:t>
            </a:r>
            <a:r>
              <a:rPr lang="de-DE" i="0" baseline="0"/>
              <a:t> zweite Strophe </a:t>
            </a:r>
            <a:r>
              <a:rPr lang="de-DE" baseline="0"/>
              <a:t>von Mani </a:t>
            </a:r>
            <a:r>
              <a:rPr lang="de-DE" baseline="0" err="1"/>
              <a:t>Matters</a:t>
            </a:r>
            <a:r>
              <a:rPr lang="de-DE" baseline="0"/>
              <a:t> Lied «I </a:t>
            </a:r>
            <a:r>
              <a:rPr lang="de-DE" baseline="0" err="1"/>
              <a:t>han</a:t>
            </a:r>
            <a:r>
              <a:rPr lang="de-DE" baseline="0"/>
              <a:t> es </a:t>
            </a:r>
            <a:r>
              <a:rPr lang="de-DE" baseline="0" err="1"/>
              <a:t>Zündhölzli</a:t>
            </a:r>
            <a:r>
              <a:rPr lang="de-DE" baseline="0"/>
              <a:t> </a:t>
            </a:r>
            <a:r>
              <a:rPr lang="de-DE" baseline="0" err="1"/>
              <a:t>azündt</a:t>
            </a:r>
            <a:r>
              <a:rPr lang="de-DE" baseline="0"/>
              <a:t>» an. </a:t>
            </a:r>
            <a:r>
              <a:rPr lang="de-DE" i="0" strike="noStrike" baseline="0"/>
              <a:t>Der Auszug aus dem Lied und die Fragen auf der nächsten Folie soll helfen, das </a:t>
            </a:r>
            <a:r>
              <a:rPr lang="de-DE" baseline="0"/>
              <a:t>Vorwissen </a:t>
            </a:r>
            <a:r>
              <a:rPr lang="de-DE" i="0" baseline="0"/>
              <a:t>der Schülerinnen und Schüler zu aktivieren</a:t>
            </a:r>
            <a:r>
              <a:rPr lang="de-DE" baseline="0"/>
              <a:t>.</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5</a:t>
            </a:fld>
            <a:endParaRPr lang="de-CH"/>
          </a:p>
        </p:txBody>
      </p:sp>
    </p:spTree>
    <p:extLst>
      <p:ext uri="{BB962C8B-B14F-4D97-AF65-F5344CB8AC3E}">
        <p14:creationId xmlns:p14="http://schemas.microsoft.com/office/powerpoint/2010/main" val="369340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a:p>
            <a:r>
              <a:rPr lang="de-DE"/>
              <a:t>Das sind mögliche Fragen, um eine Diskussion </a:t>
            </a:r>
            <a:r>
              <a:rPr lang="de-DE" i="0"/>
              <a:t>über den Inhalt der zweiten Strophe vom Lied anzuregen</a:t>
            </a:r>
            <a:r>
              <a:rPr lang="de-DE"/>
              <a:t>. </a:t>
            </a:r>
            <a:r>
              <a:rPr lang="de-CH" b="0"/>
              <a:t>Auf diese Weise stimmen Sie die Schülerinnen und Schüler  auf das Thema ein und aktivieren ihr Vorwissen</a:t>
            </a:r>
            <a:r>
              <a:rPr lang="de-DE"/>
              <a:t>. Natürlich sind weitere und/oder</a:t>
            </a:r>
            <a:r>
              <a:rPr lang="de-DE" baseline="0"/>
              <a:t> andere Fragen möglich. Lassen Sie die Antworten unkommentiert offen. Dies bietet allen die Möglichkeit, im Laufe der Lerneinheit das eigene Präkonzept anzupassen, zu erweitern oder gar vollständig zu ersetzen.</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a:p>
        </p:txBody>
      </p:sp>
    </p:spTree>
    <p:extLst>
      <p:ext uri="{BB962C8B-B14F-4D97-AF65-F5344CB8AC3E}">
        <p14:creationId xmlns:p14="http://schemas.microsoft.com/office/powerpoint/2010/main" val="225710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Präsentationsfolie</a:t>
            </a:r>
            <a:endParaRPr lang="de-CH" b="1"/>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a:p>
        </p:txBody>
      </p:sp>
    </p:spTree>
    <p:extLst>
      <p:ext uri="{BB962C8B-B14F-4D97-AF65-F5344CB8AC3E}">
        <p14:creationId xmlns:p14="http://schemas.microsoft.com/office/powerpoint/2010/main" val="368713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1"/>
              <a:t>Informationsfolie</a:t>
            </a:r>
            <a:endParaRPr lang="de-CH" b="1"/>
          </a:p>
        </p:txBody>
      </p:sp>
      <p:sp>
        <p:nvSpPr>
          <p:cNvPr id="4" name="Foliennummernplatzhalter 3"/>
          <p:cNvSpPr>
            <a:spLocks noGrp="1"/>
          </p:cNvSpPr>
          <p:nvPr>
            <p:ph type="sldNum" sz="quarter" idx="10"/>
          </p:nvPr>
        </p:nvSpPr>
        <p:spPr/>
        <p:txBody>
          <a:bodyPr/>
          <a:lstStyle/>
          <a:p>
            <a:fld id="{83C81C81-E364-4366-A610-2DB15FF98538}" type="slidenum">
              <a:rPr lang="de-CH" smtClean="0"/>
              <a:pPr/>
              <a:t>8</a:t>
            </a:fld>
            <a:endParaRPr lang="de-CH"/>
          </a:p>
        </p:txBody>
      </p:sp>
    </p:spTree>
    <p:extLst>
      <p:ext uri="{BB962C8B-B14F-4D97-AF65-F5344CB8AC3E}">
        <p14:creationId xmlns:p14="http://schemas.microsoft.com/office/powerpoint/2010/main" val="38215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i="0" baseline="0"/>
              <a:t>Sie </a:t>
            </a:r>
            <a:r>
              <a:rPr lang="de-DE" i="0" baseline="0">
                <a:solidFill>
                  <a:schemeClr val="accent2">
                    <a:lumMod val="75000"/>
                  </a:schemeClr>
                </a:solidFill>
              </a:rPr>
              <a:t>können</a:t>
            </a:r>
            <a:r>
              <a:rPr lang="de-DE" i="0" baseline="0"/>
              <a:t> </a:t>
            </a:r>
            <a:r>
              <a:rPr lang="de-DE" baseline="0"/>
              <a:t>die Lernziele an Ihre </a:t>
            </a:r>
            <a:r>
              <a:rPr lang="de-DE" i="0" baseline="0"/>
              <a:t>Schülerinnen und Schüler </a:t>
            </a:r>
            <a:r>
              <a:rPr lang="de-DE" baseline="0"/>
              <a:t>angepasst formulieren, danach kopieren und abgeben.</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a:p>
        </p:txBody>
      </p:sp>
    </p:spTree>
    <p:extLst>
      <p:ext uri="{BB962C8B-B14F-4D97-AF65-F5344CB8AC3E}">
        <p14:creationId xmlns:p14="http://schemas.microsoft.com/office/powerpoint/2010/main" val="963878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deutsch">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804891A-D886-2737-B764-9038D8131AB8}"/>
              </a:ext>
            </a:extLst>
          </p:cNvPr>
          <p:cNvSpPr/>
          <p:nvPr userDrawn="1"/>
        </p:nvSpPr>
        <p:spPr>
          <a:xfrm>
            <a:off x="430213" y="431800"/>
            <a:ext cx="9829799" cy="66928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solidFill>
                <a:schemeClr val="tx1"/>
              </a:solidFill>
            </a:endParaRPr>
          </a:p>
        </p:txBody>
      </p:sp>
      <p:pic>
        <p:nvPicPr>
          <p:cNvPr id="17" name="Grafik 16">
            <a:extLst>
              <a:ext uri="{FF2B5EF4-FFF2-40B4-BE49-F238E27FC236}">
                <a16:creationId xmlns:a16="http://schemas.microsoft.com/office/drawing/2014/main" id="{736B4B14-A42A-1FD9-FD34-9C0662995F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028" y="6710363"/>
            <a:ext cx="1715985" cy="263575"/>
          </a:xfrm>
          <a:prstGeom prst="rect">
            <a:avLst/>
          </a:prstGeom>
        </p:spPr>
      </p:pic>
      <p:pic>
        <p:nvPicPr>
          <p:cNvPr id="19" name="Grafik 18">
            <a:extLst>
              <a:ext uri="{FF2B5EF4-FFF2-40B4-BE49-F238E27FC236}">
                <a16:creationId xmlns:a16="http://schemas.microsoft.com/office/drawing/2014/main" id="{FB20AB03-52A8-F6D8-8363-63B250B2A3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790" y="6268875"/>
            <a:ext cx="874800" cy="209071"/>
          </a:xfrm>
          <a:prstGeom prst="rect">
            <a:avLst/>
          </a:prstGeom>
        </p:spPr>
      </p:pic>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3" name="Textfeld 2">
            <a:extLst>
              <a:ext uri="{FF2B5EF4-FFF2-40B4-BE49-F238E27FC236}">
                <a16:creationId xmlns:a16="http://schemas.microsoft.com/office/drawing/2014/main" id="{1950AF8E-BED8-7396-DAFF-23064F62DA49}"/>
              </a:ext>
            </a:extLst>
          </p:cNvPr>
          <p:cNvSpPr txBox="1"/>
          <p:nvPr userDrawn="1"/>
        </p:nvSpPr>
        <p:spPr>
          <a:xfrm>
            <a:off x="9973128" y="-3176"/>
            <a:ext cx="469420" cy="1560514"/>
          </a:xfrm>
          <a:prstGeom prst="rect">
            <a:avLst/>
          </a:prstGeom>
          <a:solidFill>
            <a:schemeClr val="accent2"/>
          </a:solidFill>
        </p:spPr>
        <p:txBody>
          <a:bodyPr vert="vert270" wrap="square" lIns="64800" tIns="180000" rIns="64800" bIns="108000" rtlCol="0">
            <a:spAutoFit/>
          </a:bodyPr>
          <a:lstStyle/>
          <a:p>
            <a:pPr lvl="0"/>
            <a:r>
              <a:rPr lang="de-CH" sz="2200" noProof="0">
                <a:solidFill>
                  <a:schemeClr val="bg1"/>
                </a:solidFill>
                <a:latin typeface="TT Milks DemiBold" panose="02000506030000020003" pitchFamily="50" charset="0"/>
              </a:rPr>
              <a:t>Theorieteil</a:t>
            </a:r>
          </a:p>
        </p:txBody>
      </p:sp>
      <p:grpSp>
        <p:nvGrpSpPr>
          <p:cNvPr id="6" name="Gruppieren 5">
            <a:extLst>
              <a:ext uri="{FF2B5EF4-FFF2-40B4-BE49-F238E27FC236}">
                <a16:creationId xmlns:a16="http://schemas.microsoft.com/office/drawing/2014/main" id="{964D6C0F-A5FF-3FCF-C441-EC8DABA0AC89}"/>
              </a:ext>
            </a:extLst>
          </p:cNvPr>
          <p:cNvGrpSpPr/>
          <p:nvPr userDrawn="1"/>
        </p:nvGrpSpPr>
        <p:grpSpPr>
          <a:xfrm>
            <a:off x="7762635" y="4591496"/>
            <a:ext cx="1754187" cy="1741487"/>
            <a:chOff x="7762635" y="4591496"/>
            <a:chExt cx="1754187" cy="1741487"/>
          </a:xfrm>
        </p:grpSpPr>
        <p:sp>
          <p:nvSpPr>
            <p:cNvPr id="7" name="Freeform 21">
              <a:extLst>
                <a:ext uri="{FF2B5EF4-FFF2-40B4-BE49-F238E27FC236}">
                  <a16:creationId xmlns:a16="http://schemas.microsoft.com/office/drawing/2014/main" id="{794A4004-DC3B-8D1A-EFA2-02CF970C93A0}"/>
                </a:ext>
              </a:extLst>
            </p:cNvPr>
            <p:cNvSpPr>
              <a:spLocks noEditPoints="1"/>
            </p:cNvSpPr>
            <p:nvPr userDrawn="1"/>
          </p:nvSpPr>
          <p:spPr bwMode="auto">
            <a:xfrm>
              <a:off x="7762635" y="4634358"/>
              <a:ext cx="1682750" cy="1698625"/>
            </a:xfrm>
            <a:custGeom>
              <a:avLst/>
              <a:gdLst>
                <a:gd name="T0" fmla="*/ 1171 w 1757"/>
                <a:gd name="T1" fmla="*/ 1774 h 1774"/>
                <a:gd name="T2" fmla="*/ 1171 w 1757"/>
                <a:gd name="T3" fmla="*/ 1774 h 1774"/>
                <a:gd name="T4" fmla="*/ 735 w 1757"/>
                <a:gd name="T5" fmla="*/ 1357 h 1774"/>
                <a:gd name="T6" fmla="*/ 60 w 1757"/>
                <a:gd name="T7" fmla="*/ 1660 h 1774"/>
                <a:gd name="T8" fmla="*/ 386 w 1757"/>
                <a:gd name="T9" fmla="*/ 1015 h 1774"/>
                <a:gd name="T10" fmla="*/ 0 w 1757"/>
                <a:gd name="T11" fmla="*/ 544 h 1774"/>
                <a:gd name="T12" fmla="*/ 587 w 1757"/>
                <a:gd name="T13" fmla="*/ 704 h 1774"/>
                <a:gd name="T14" fmla="*/ 752 w 1757"/>
                <a:gd name="T15" fmla="*/ 0 h 1774"/>
                <a:gd name="T16" fmla="*/ 1011 w 1757"/>
                <a:gd name="T17" fmla="*/ 706 h 1774"/>
                <a:gd name="T18" fmla="*/ 1757 w 1757"/>
                <a:gd name="T19" fmla="*/ 793 h 1774"/>
                <a:gd name="T20" fmla="*/ 1116 w 1757"/>
                <a:gd name="T21" fmla="*/ 1129 h 1774"/>
                <a:gd name="T22" fmla="*/ 1171 w 1757"/>
                <a:gd name="T23" fmla="*/ 1774 h 1774"/>
                <a:gd name="T24" fmla="*/ 760 w 1757"/>
                <a:gd name="T25" fmla="*/ 1212 h 1774"/>
                <a:gd name="T26" fmla="*/ 760 w 1757"/>
                <a:gd name="T27" fmla="*/ 1212 h 1774"/>
                <a:gd name="T28" fmla="*/ 1022 w 1757"/>
                <a:gd name="T29" fmla="*/ 1462 h 1774"/>
                <a:gd name="T30" fmla="*/ 987 w 1757"/>
                <a:gd name="T31" fmla="*/ 1058 h 1774"/>
                <a:gd name="T32" fmla="*/ 1349 w 1757"/>
                <a:gd name="T33" fmla="*/ 868 h 1774"/>
                <a:gd name="T34" fmla="*/ 922 w 1757"/>
                <a:gd name="T35" fmla="*/ 819 h 1774"/>
                <a:gd name="T36" fmla="*/ 778 w 1757"/>
                <a:gd name="T37" fmla="*/ 425 h 1774"/>
                <a:gd name="T38" fmla="*/ 677 w 1757"/>
                <a:gd name="T39" fmla="*/ 856 h 1774"/>
                <a:gd name="T40" fmla="*/ 338 w 1757"/>
                <a:gd name="T41" fmla="*/ 763 h 1774"/>
                <a:gd name="T42" fmla="*/ 531 w 1757"/>
                <a:gd name="T43" fmla="*/ 999 h 1774"/>
                <a:gd name="T44" fmla="*/ 325 w 1757"/>
                <a:gd name="T45" fmla="*/ 1407 h 1774"/>
                <a:gd name="T46" fmla="*/ 760 w 1757"/>
                <a:gd name="T47" fmla="*/ 1212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7" h="1774">
                  <a:moveTo>
                    <a:pt x="1171" y="1774"/>
                  </a:moveTo>
                  <a:lnTo>
                    <a:pt x="1171" y="1774"/>
                  </a:lnTo>
                  <a:lnTo>
                    <a:pt x="735" y="1357"/>
                  </a:lnTo>
                  <a:lnTo>
                    <a:pt x="60" y="1660"/>
                  </a:lnTo>
                  <a:lnTo>
                    <a:pt x="386" y="1015"/>
                  </a:lnTo>
                  <a:lnTo>
                    <a:pt x="0" y="544"/>
                  </a:lnTo>
                  <a:lnTo>
                    <a:pt x="587" y="704"/>
                  </a:lnTo>
                  <a:lnTo>
                    <a:pt x="752" y="0"/>
                  </a:lnTo>
                  <a:lnTo>
                    <a:pt x="1011" y="706"/>
                  </a:lnTo>
                  <a:lnTo>
                    <a:pt x="1757" y="793"/>
                  </a:lnTo>
                  <a:lnTo>
                    <a:pt x="1116" y="1129"/>
                  </a:lnTo>
                  <a:lnTo>
                    <a:pt x="1171" y="1774"/>
                  </a:lnTo>
                  <a:close/>
                  <a:moveTo>
                    <a:pt x="760" y="1212"/>
                  </a:moveTo>
                  <a:lnTo>
                    <a:pt x="760" y="1212"/>
                  </a:lnTo>
                  <a:lnTo>
                    <a:pt x="1022" y="1462"/>
                  </a:lnTo>
                  <a:lnTo>
                    <a:pt x="987" y="1058"/>
                  </a:lnTo>
                  <a:lnTo>
                    <a:pt x="1349" y="868"/>
                  </a:lnTo>
                  <a:lnTo>
                    <a:pt x="922" y="819"/>
                  </a:lnTo>
                  <a:lnTo>
                    <a:pt x="778" y="425"/>
                  </a:lnTo>
                  <a:lnTo>
                    <a:pt x="677" y="856"/>
                  </a:lnTo>
                  <a:lnTo>
                    <a:pt x="338" y="763"/>
                  </a:lnTo>
                  <a:lnTo>
                    <a:pt x="531" y="999"/>
                  </a:lnTo>
                  <a:lnTo>
                    <a:pt x="325" y="1407"/>
                  </a:lnTo>
                  <a:lnTo>
                    <a:pt x="760" y="12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 name="Freeform 22">
              <a:extLst>
                <a:ext uri="{FF2B5EF4-FFF2-40B4-BE49-F238E27FC236}">
                  <a16:creationId xmlns:a16="http://schemas.microsoft.com/office/drawing/2014/main" id="{5751A78C-E2F9-4664-DEA7-531698E12CEF}"/>
                </a:ext>
              </a:extLst>
            </p:cNvPr>
            <p:cNvSpPr>
              <a:spLocks noEditPoints="1"/>
            </p:cNvSpPr>
            <p:nvPr userDrawn="1"/>
          </p:nvSpPr>
          <p:spPr bwMode="auto">
            <a:xfrm>
              <a:off x="7795972" y="4591496"/>
              <a:ext cx="1720850" cy="1736725"/>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9" name="Freeform 44">
            <a:extLst>
              <a:ext uri="{FF2B5EF4-FFF2-40B4-BE49-F238E27FC236}">
                <a16:creationId xmlns:a16="http://schemas.microsoft.com/office/drawing/2014/main" id="{E4ABE18F-173F-DA0D-073B-4B2F4F41C4E5}"/>
              </a:ext>
            </a:extLst>
          </p:cNvPr>
          <p:cNvSpPr>
            <a:spLocks/>
          </p:cNvSpPr>
          <p:nvPr userDrawn="1"/>
        </p:nvSpPr>
        <p:spPr bwMode="auto">
          <a:xfrm>
            <a:off x="9277936" y="4770995"/>
            <a:ext cx="193675" cy="176213"/>
          </a:xfrm>
          <a:custGeom>
            <a:avLst/>
            <a:gdLst>
              <a:gd name="T0" fmla="*/ 202 w 202"/>
              <a:gd name="T1" fmla="*/ 77 h 183"/>
              <a:gd name="T2" fmla="*/ 202 w 202"/>
              <a:gd name="T3" fmla="*/ 77 h 183"/>
              <a:gd name="T4" fmla="*/ 142 w 202"/>
              <a:gd name="T5" fmla="*/ 64 h 183"/>
              <a:gd name="T6" fmla="*/ 159 w 202"/>
              <a:gd name="T7" fmla="*/ 0 h 183"/>
              <a:gd name="T8" fmla="*/ 111 w 202"/>
              <a:gd name="T9" fmla="*/ 41 h 183"/>
              <a:gd name="T10" fmla="*/ 15 w 202"/>
              <a:gd name="T11" fmla="*/ 38 h 183"/>
              <a:gd name="T12" fmla="*/ 74 w 202"/>
              <a:gd name="T13" fmla="*/ 81 h 183"/>
              <a:gd name="T14" fmla="*/ 0 w 202"/>
              <a:gd name="T15" fmla="*/ 159 h 183"/>
              <a:gd name="T16" fmla="*/ 116 w 202"/>
              <a:gd name="T17" fmla="*/ 116 h 183"/>
              <a:gd name="T18" fmla="*/ 165 w 202"/>
              <a:gd name="T19" fmla="*/ 183 h 183"/>
              <a:gd name="T20" fmla="*/ 145 w 202"/>
              <a:gd name="T21" fmla="*/ 99 h 183"/>
              <a:gd name="T22" fmla="*/ 202 w 202"/>
              <a:gd name="T23" fmla="*/ 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183">
                <a:moveTo>
                  <a:pt x="202" y="77"/>
                </a:moveTo>
                <a:lnTo>
                  <a:pt x="202" y="77"/>
                </a:lnTo>
                <a:lnTo>
                  <a:pt x="142" y="64"/>
                </a:lnTo>
                <a:lnTo>
                  <a:pt x="159" y="0"/>
                </a:lnTo>
                <a:lnTo>
                  <a:pt x="111" y="41"/>
                </a:lnTo>
                <a:lnTo>
                  <a:pt x="15" y="38"/>
                </a:lnTo>
                <a:lnTo>
                  <a:pt x="74" y="81"/>
                </a:lnTo>
                <a:lnTo>
                  <a:pt x="0" y="159"/>
                </a:lnTo>
                <a:lnTo>
                  <a:pt x="116" y="116"/>
                </a:lnTo>
                <a:lnTo>
                  <a:pt x="165" y="183"/>
                </a:lnTo>
                <a:lnTo>
                  <a:pt x="145" y="99"/>
                </a:lnTo>
                <a:lnTo>
                  <a:pt x="202" y="77"/>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 name="Freeform 43">
            <a:extLst>
              <a:ext uri="{FF2B5EF4-FFF2-40B4-BE49-F238E27FC236}">
                <a16:creationId xmlns:a16="http://schemas.microsoft.com/office/drawing/2014/main" id="{E1B57C5F-2B20-1856-D302-C01C52A06F78}"/>
              </a:ext>
            </a:extLst>
          </p:cNvPr>
          <p:cNvSpPr>
            <a:spLocks/>
          </p:cNvSpPr>
          <p:nvPr userDrawn="1"/>
        </p:nvSpPr>
        <p:spPr bwMode="auto">
          <a:xfrm>
            <a:off x="9823449" y="5086820"/>
            <a:ext cx="166688" cy="180975"/>
          </a:xfrm>
          <a:custGeom>
            <a:avLst/>
            <a:gdLst>
              <a:gd name="T0" fmla="*/ 28 w 175"/>
              <a:gd name="T1" fmla="*/ 157 h 188"/>
              <a:gd name="T2" fmla="*/ 28 w 175"/>
              <a:gd name="T3" fmla="*/ 157 h 188"/>
              <a:gd name="T4" fmla="*/ 75 w 175"/>
              <a:gd name="T5" fmla="*/ 136 h 188"/>
              <a:gd name="T6" fmla="*/ 96 w 175"/>
              <a:gd name="T7" fmla="*/ 188 h 188"/>
              <a:gd name="T8" fmla="*/ 109 w 175"/>
              <a:gd name="T9" fmla="*/ 136 h 188"/>
              <a:gd name="T10" fmla="*/ 175 w 175"/>
              <a:gd name="T11" fmla="*/ 90 h 188"/>
              <a:gd name="T12" fmla="*/ 114 w 175"/>
              <a:gd name="T13" fmla="*/ 90 h 188"/>
              <a:gd name="T14" fmla="*/ 124 w 175"/>
              <a:gd name="T15" fmla="*/ 0 h 188"/>
              <a:gd name="T16" fmla="*/ 68 w 175"/>
              <a:gd name="T17" fmla="*/ 87 h 188"/>
              <a:gd name="T18" fmla="*/ 0 w 175"/>
              <a:gd name="T19" fmla="*/ 67 h 188"/>
              <a:gd name="T20" fmla="*/ 56 w 175"/>
              <a:gd name="T21" fmla="*/ 114 h 188"/>
              <a:gd name="T22" fmla="*/ 28 w 175"/>
              <a:gd name="T23" fmla="*/ 15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7"/>
                </a:moveTo>
                <a:lnTo>
                  <a:pt x="28" y="157"/>
                </a:lnTo>
                <a:lnTo>
                  <a:pt x="75" y="136"/>
                </a:lnTo>
                <a:lnTo>
                  <a:pt x="96" y="188"/>
                </a:lnTo>
                <a:lnTo>
                  <a:pt x="109" y="136"/>
                </a:lnTo>
                <a:lnTo>
                  <a:pt x="175" y="90"/>
                </a:lnTo>
                <a:lnTo>
                  <a:pt x="114" y="90"/>
                </a:lnTo>
                <a:lnTo>
                  <a:pt x="124" y="0"/>
                </a:lnTo>
                <a:lnTo>
                  <a:pt x="68" y="87"/>
                </a:lnTo>
                <a:lnTo>
                  <a:pt x="0" y="67"/>
                </a:lnTo>
                <a:lnTo>
                  <a:pt x="56" y="114"/>
                </a:lnTo>
                <a:lnTo>
                  <a:pt x="28" y="15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11" name="Gruppieren 10">
            <a:extLst>
              <a:ext uri="{FF2B5EF4-FFF2-40B4-BE49-F238E27FC236}">
                <a16:creationId xmlns:a16="http://schemas.microsoft.com/office/drawing/2014/main" id="{D08A4E21-9ACD-ACEB-0558-E536FF12E2EB}"/>
              </a:ext>
            </a:extLst>
          </p:cNvPr>
          <p:cNvGrpSpPr/>
          <p:nvPr userDrawn="1"/>
        </p:nvGrpSpPr>
        <p:grpSpPr>
          <a:xfrm>
            <a:off x="8814196" y="3802955"/>
            <a:ext cx="317501" cy="317500"/>
            <a:chOff x="712787" y="2148794"/>
            <a:chExt cx="317501" cy="317500"/>
          </a:xfrm>
        </p:grpSpPr>
        <p:sp>
          <p:nvSpPr>
            <p:cNvPr id="12" name="Freeform 39">
              <a:extLst>
                <a:ext uri="{FF2B5EF4-FFF2-40B4-BE49-F238E27FC236}">
                  <a16:creationId xmlns:a16="http://schemas.microsoft.com/office/drawing/2014/main" id="{825E3560-6F02-BFC8-7BD4-5F610CC0D35A}"/>
                </a:ext>
              </a:extLst>
            </p:cNvPr>
            <p:cNvSpPr>
              <a:spLocks/>
            </p:cNvSpPr>
            <p:nvPr/>
          </p:nvSpPr>
          <p:spPr bwMode="auto">
            <a:xfrm>
              <a:off x="849312" y="2148794"/>
              <a:ext cx="42863" cy="123825"/>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40">
              <a:extLst>
                <a:ext uri="{FF2B5EF4-FFF2-40B4-BE49-F238E27FC236}">
                  <a16:creationId xmlns:a16="http://schemas.microsoft.com/office/drawing/2014/main" id="{39419BD8-6A32-F9C1-FB01-61E030799C71}"/>
                </a:ext>
              </a:extLst>
            </p:cNvPr>
            <p:cNvSpPr>
              <a:spLocks/>
            </p:cNvSpPr>
            <p:nvPr/>
          </p:nvSpPr>
          <p:spPr bwMode="auto">
            <a:xfrm>
              <a:off x="860425" y="2329769"/>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41">
              <a:extLst>
                <a:ext uri="{FF2B5EF4-FFF2-40B4-BE49-F238E27FC236}">
                  <a16:creationId xmlns:a16="http://schemas.microsoft.com/office/drawing/2014/main" id="{4B0E892C-07BA-EFF1-669E-92A6F3D6FD46}"/>
                </a:ext>
              </a:extLst>
            </p:cNvPr>
            <p:cNvSpPr>
              <a:spLocks/>
            </p:cNvSpPr>
            <p:nvPr/>
          </p:nvSpPr>
          <p:spPr bwMode="auto">
            <a:xfrm>
              <a:off x="898525" y="2283731"/>
              <a:ext cx="131763"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42">
              <a:extLst>
                <a:ext uri="{FF2B5EF4-FFF2-40B4-BE49-F238E27FC236}">
                  <a16:creationId xmlns:a16="http://schemas.microsoft.com/office/drawing/2014/main" id="{44318C41-648A-BBF2-B067-63CF6302A7CB}"/>
                </a:ext>
              </a:extLst>
            </p:cNvPr>
            <p:cNvSpPr>
              <a:spLocks/>
            </p:cNvSpPr>
            <p:nvPr/>
          </p:nvSpPr>
          <p:spPr bwMode="auto">
            <a:xfrm>
              <a:off x="712787" y="2288494"/>
              <a:ext cx="127000" cy="31750"/>
            </a:xfrm>
            <a:custGeom>
              <a:avLst/>
              <a:gdLst>
                <a:gd name="T0" fmla="*/ 133 w 133"/>
                <a:gd name="T1" fmla="*/ 21 h 33"/>
                <a:gd name="T2" fmla="*/ 133 w 133"/>
                <a:gd name="T3" fmla="*/ 21 h 33"/>
                <a:gd name="T4" fmla="*/ 9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9" y="33"/>
                  </a:lnTo>
                  <a:lnTo>
                    <a:pt x="0" y="0"/>
                  </a:lnTo>
                  <a:lnTo>
                    <a:pt x="133" y="5"/>
                  </a:lnTo>
                  <a:lnTo>
                    <a:pt x="133" y="21"/>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6" name="Gruppieren 15">
            <a:extLst>
              <a:ext uri="{FF2B5EF4-FFF2-40B4-BE49-F238E27FC236}">
                <a16:creationId xmlns:a16="http://schemas.microsoft.com/office/drawing/2014/main" id="{C9509A8C-BF26-D773-8C37-B5460F90EC4C}"/>
              </a:ext>
            </a:extLst>
          </p:cNvPr>
          <p:cNvGrpSpPr/>
          <p:nvPr userDrawn="1"/>
        </p:nvGrpSpPr>
        <p:grpSpPr>
          <a:xfrm>
            <a:off x="9508766" y="6266765"/>
            <a:ext cx="315912" cy="317500"/>
            <a:chOff x="952501" y="1052513"/>
            <a:chExt cx="315912" cy="317500"/>
          </a:xfrm>
        </p:grpSpPr>
        <p:sp>
          <p:nvSpPr>
            <p:cNvPr id="18" name="Freeform 26">
              <a:extLst>
                <a:ext uri="{FF2B5EF4-FFF2-40B4-BE49-F238E27FC236}">
                  <a16:creationId xmlns:a16="http://schemas.microsoft.com/office/drawing/2014/main" id="{A2E94F8C-6167-B146-E847-D293A1A6A3E2}"/>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27">
              <a:extLst>
                <a:ext uri="{FF2B5EF4-FFF2-40B4-BE49-F238E27FC236}">
                  <a16:creationId xmlns:a16="http://schemas.microsoft.com/office/drawing/2014/main" id="{F561872B-31C4-2F9E-1267-5621266414DE}"/>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2" name="Freeform 28">
              <a:extLst>
                <a:ext uri="{FF2B5EF4-FFF2-40B4-BE49-F238E27FC236}">
                  <a16:creationId xmlns:a16="http://schemas.microsoft.com/office/drawing/2014/main" id="{29929387-395E-008B-921C-2D51F5E2C5F5}"/>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29">
              <a:extLst>
                <a:ext uri="{FF2B5EF4-FFF2-40B4-BE49-F238E27FC236}">
                  <a16:creationId xmlns:a16="http://schemas.microsoft.com/office/drawing/2014/main" id="{F3C0EB79-7268-745D-D873-016BC6BBD733}"/>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4" name="Gruppieren 23">
            <a:extLst>
              <a:ext uri="{FF2B5EF4-FFF2-40B4-BE49-F238E27FC236}">
                <a16:creationId xmlns:a16="http://schemas.microsoft.com/office/drawing/2014/main" id="{502CC077-8576-AAE4-C545-29C628405EB6}"/>
              </a:ext>
            </a:extLst>
          </p:cNvPr>
          <p:cNvGrpSpPr/>
          <p:nvPr userDrawn="1"/>
        </p:nvGrpSpPr>
        <p:grpSpPr>
          <a:xfrm>
            <a:off x="1863701" y="5824525"/>
            <a:ext cx="315912" cy="317500"/>
            <a:chOff x="952501" y="1052513"/>
            <a:chExt cx="315912" cy="317500"/>
          </a:xfrm>
        </p:grpSpPr>
        <p:sp>
          <p:nvSpPr>
            <p:cNvPr id="25" name="Freeform 26">
              <a:extLst>
                <a:ext uri="{FF2B5EF4-FFF2-40B4-BE49-F238E27FC236}">
                  <a16:creationId xmlns:a16="http://schemas.microsoft.com/office/drawing/2014/main" id="{134208D7-BC18-2901-C851-222FFA78E713}"/>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27">
              <a:extLst>
                <a:ext uri="{FF2B5EF4-FFF2-40B4-BE49-F238E27FC236}">
                  <a16:creationId xmlns:a16="http://schemas.microsoft.com/office/drawing/2014/main" id="{E9295B49-8E29-7CBA-5DC4-ABBD2E5784B1}"/>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28">
              <a:extLst>
                <a:ext uri="{FF2B5EF4-FFF2-40B4-BE49-F238E27FC236}">
                  <a16:creationId xmlns:a16="http://schemas.microsoft.com/office/drawing/2014/main" id="{C230304C-01DF-99B3-EDB0-21915F56E4A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29">
              <a:extLst>
                <a:ext uri="{FF2B5EF4-FFF2-40B4-BE49-F238E27FC236}">
                  <a16:creationId xmlns:a16="http://schemas.microsoft.com/office/drawing/2014/main" id="{6CA458F3-7E56-952B-9996-9641852F003F}"/>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9" name="Gruppieren 28">
            <a:extLst>
              <a:ext uri="{FF2B5EF4-FFF2-40B4-BE49-F238E27FC236}">
                <a16:creationId xmlns:a16="http://schemas.microsoft.com/office/drawing/2014/main" id="{3522872A-C379-72DA-C053-66A545CCFC38}"/>
              </a:ext>
            </a:extLst>
          </p:cNvPr>
          <p:cNvGrpSpPr/>
          <p:nvPr userDrawn="1"/>
        </p:nvGrpSpPr>
        <p:grpSpPr>
          <a:xfrm>
            <a:off x="1577951" y="5464163"/>
            <a:ext cx="179388" cy="179387"/>
            <a:chOff x="666751" y="692151"/>
            <a:chExt cx="179388" cy="179387"/>
          </a:xfrm>
        </p:grpSpPr>
        <p:sp>
          <p:nvSpPr>
            <p:cNvPr id="30" name="Freeform 30">
              <a:extLst>
                <a:ext uri="{FF2B5EF4-FFF2-40B4-BE49-F238E27FC236}">
                  <a16:creationId xmlns:a16="http://schemas.microsoft.com/office/drawing/2014/main" id="{13E29947-2E44-05AC-8E2D-F161D92082FD}"/>
                </a:ext>
              </a:extLst>
            </p:cNvPr>
            <p:cNvSpPr>
              <a:spLocks/>
            </p:cNvSpPr>
            <p:nvPr/>
          </p:nvSpPr>
          <p:spPr bwMode="auto">
            <a:xfrm>
              <a:off x="744538" y="692151"/>
              <a:ext cx="23813" cy="69850"/>
            </a:xfrm>
            <a:custGeom>
              <a:avLst/>
              <a:gdLst>
                <a:gd name="T0" fmla="*/ 9 w 25"/>
                <a:gd name="T1" fmla="*/ 72 h 73"/>
                <a:gd name="T2" fmla="*/ 9 w 25"/>
                <a:gd name="T3" fmla="*/ 72 h 73"/>
                <a:gd name="T4" fmla="*/ 0 w 25"/>
                <a:gd name="T5" fmla="*/ 0 h 73"/>
                <a:gd name="T6" fmla="*/ 25 w 25"/>
                <a:gd name="T7" fmla="*/ 10 h 73"/>
                <a:gd name="T8" fmla="*/ 17 w 25"/>
                <a:gd name="T9" fmla="*/ 73 h 73"/>
                <a:gd name="T10" fmla="*/ 9 w 25"/>
                <a:gd name="T11" fmla="*/ 72 h 73"/>
              </a:gdLst>
              <a:ahLst/>
              <a:cxnLst>
                <a:cxn ang="0">
                  <a:pos x="T0" y="T1"/>
                </a:cxn>
                <a:cxn ang="0">
                  <a:pos x="T2" y="T3"/>
                </a:cxn>
                <a:cxn ang="0">
                  <a:pos x="T4" y="T5"/>
                </a:cxn>
                <a:cxn ang="0">
                  <a:pos x="T6" y="T7"/>
                </a:cxn>
                <a:cxn ang="0">
                  <a:pos x="T8" y="T9"/>
                </a:cxn>
                <a:cxn ang="0">
                  <a:pos x="T10" y="T11"/>
                </a:cxn>
              </a:cxnLst>
              <a:rect l="0" t="0" r="r" b="b"/>
              <a:pathLst>
                <a:path w="25" h="73">
                  <a:moveTo>
                    <a:pt x="9" y="72"/>
                  </a:moveTo>
                  <a:lnTo>
                    <a:pt x="9" y="72"/>
                  </a:lnTo>
                  <a:lnTo>
                    <a:pt x="0" y="0"/>
                  </a:lnTo>
                  <a:lnTo>
                    <a:pt x="25" y="10"/>
                  </a:lnTo>
                  <a:lnTo>
                    <a:pt x="17" y="73"/>
                  </a:lnTo>
                  <a:lnTo>
                    <a:pt x="9" y="7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1" name="Freeform 31">
              <a:extLst>
                <a:ext uri="{FF2B5EF4-FFF2-40B4-BE49-F238E27FC236}">
                  <a16:creationId xmlns:a16="http://schemas.microsoft.com/office/drawing/2014/main" id="{CB6B26C7-966A-97B0-3D62-060B56DA9054}"/>
                </a:ext>
              </a:extLst>
            </p:cNvPr>
            <p:cNvSpPr>
              <a:spLocks/>
            </p:cNvSpPr>
            <p:nvPr/>
          </p:nvSpPr>
          <p:spPr bwMode="auto">
            <a:xfrm>
              <a:off x="750888" y="795338"/>
              <a:ext cx="17463" cy="76200"/>
            </a:xfrm>
            <a:custGeom>
              <a:avLst/>
              <a:gdLst>
                <a:gd name="T0" fmla="*/ 10 w 19"/>
                <a:gd name="T1" fmla="*/ 2 h 81"/>
                <a:gd name="T2" fmla="*/ 10 w 19"/>
                <a:gd name="T3" fmla="*/ 2 h 81"/>
                <a:gd name="T4" fmla="*/ 19 w 19"/>
                <a:gd name="T5" fmla="*/ 81 h 81"/>
                <a:gd name="T6" fmla="*/ 0 w 19"/>
                <a:gd name="T7" fmla="*/ 77 h 81"/>
                <a:gd name="T8" fmla="*/ 3 w 19"/>
                <a:gd name="T9" fmla="*/ 0 h 81"/>
                <a:gd name="T10" fmla="*/ 10 w 19"/>
                <a:gd name="T11" fmla="*/ 2 h 81"/>
              </a:gdLst>
              <a:ahLst/>
              <a:cxnLst>
                <a:cxn ang="0">
                  <a:pos x="T0" y="T1"/>
                </a:cxn>
                <a:cxn ang="0">
                  <a:pos x="T2" y="T3"/>
                </a:cxn>
                <a:cxn ang="0">
                  <a:pos x="T4" y="T5"/>
                </a:cxn>
                <a:cxn ang="0">
                  <a:pos x="T6" y="T7"/>
                </a:cxn>
                <a:cxn ang="0">
                  <a:pos x="T8" y="T9"/>
                </a:cxn>
                <a:cxn ang="0">
                  <a:pos x="T10" y="T11"/>
                </a:cxn>
              </a:cxnLst>
              <a:rect l="0" t="0" r="r" b="b"/>
              <a:pathLst>
                <a:path w="19" h="81">
                  <a:moveTo>
                    <a:pt x="10" y="2"/>
                  </a:moveTo>
                  <a:lnTo>
                    <a:pt x="10" y="2"/>
                  </a:lnTo>
                  <a:lnTo>
                    <a:pt x="19" y="81"/>
                  </a:lnTo>
                  <a:lnTo>
                    <a:pt x="0" y="77"/>
                  </a:lnTo>
                  <a:lnTo>
                    <a:pt x="3" y="0"/>
                  </a:lnTo>
                  <a:lnTo>
                    <a:pt x="10" y="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32">
              <a:extLst>
                <a:ext uri="{FF2B5EF4-FFF2-40B4-BE49-F238E27FC236}">
                  <a16:creationId xmlns:a16="http://schemas.microsoft.com/office/drawing/2014/main" id="{C64CE04E-9F6E-B8A2-320F-9BD3F326B09C}"/>
                </a:ext>
              </a:extLst>
            </p:cNvPr>
            <p:cNvSpPr>
              <a:spLocks/>
            </p:cNvSpPr>
            <p:nvPr/>
          </p:nvSpPr>
          <p:spPr bwMode="auto">
            <a:xfrm>
              <a:off x="771526" y="768351"/>
              <a:ext cx="74613" cy="22225"/>
            </a:xfrm>
            <a:custGeom>
              <a:avLst/>
              <a:gdLst>
                <a:gd name="T0" fmla="*/ 1 w 78"/>
                <a:gd name="T1" fmla="*/ 6 h 23"/>
                <a:gd name="T2" fmla="*/ 1 w 78"/>
                <a:gd name="T3" fmla="*/ 6 h 23"/>
                <a:gd name="T4" fmla="*/ 75 w 78"/>
                <a:gd name="T5" fmla="*/ 0 h 23"/>
                <a:gd name="T6" fmla="*/ 78 w 78"/>
                <a:gd name="T7" fmla="*/ 23 h 23"/>
                <a:gd name="T8" fmla="*/ 0 w 78"/>
                <a:gd name="T9" fmla="*/ 14 h 23"/>
                <a:gd name="T10" fmla="*/ 1 w 78"/>
                <a:gd name="T11" fmla="*/ 6 h 23"/>
              </a:gdLst>
              <a:ahLst/>
              <a:cxnLst>
                <a:cxn ang="0">
                  <a:pos x="T0" y="T1"/>
                </a:cxn>
                <a:cxn ang="0">
                  <a:pos x="T2" y="T3"/>
                </a:cxn>
                <a:cxn ang="0">
                  <a:pos x="T4" y="T5"/>
                </a:cxn>
                <a:cxn ang="0">
                  <a:pos x="T6" y="T7"/>
                </a:cxn>
                <a:cxn ang="0">
                  <a:pos x="T8" y="T9"/>
                </a:cxn>
                <a:cxn ang="0">
                  <a:pos x="T10" y="T11"/>
                </a:cxn>
              </a:cxnLst>
              <a:rect l="0" t="0" r="r" b="b"/>
              <a:pathLst>
                <a:path w="78" h="23">
                  <a:moveTo>
                    <a:pt x="1" y="6"/>
                  </a:moveTo>
                  <a:lnTo>
                    <a:pt x="1" y="6"/>
                  </a:lnTo>
                  <a:lnTo>
                    <a:pt x="75" y="0"/>
                  </a:lnTo>
                  <a:lnTo>
                    <a:pt x="78" y="23"/>
                  </a:lnTo>
                  <a:lnTo>
                    <a:pt x="0" y="14"/>
                  </a:lnTo>
                  <a:lnTo>
                    <a:pt x="1" y="6"/>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33">
              <a:extLst>
                <a:ext uri="{FF2B5EF4-FFF2-40B4-BE49-F238E27FC236}">
                  <a16:creationId xmlns:a16="http://schemas.microsoft.com/office/drawing/2014/main" id="{57C9B2DC-F119-DC60-00C4-EEF71F664357}"/>
                </a:ext>
              </a:extLst>
            </p:cNvPr>
            <p:cNvSpPr>
              <a:spLocks/>
            </p:cNvSpPr>
            <p:nvPr/>
          </p:nvSpPr>
          <p:spPr bwMode="auto">
            <a:xfrm>
              <a:off x="666751" y="769938"/>
              <a:ext cx="71438" cy="19050"/>
            </a:xfrm>
            <a:custGeom>
              <a:avLst/>
              <a:gdLst>
                <a:gd name="T0" fmla="*/ 75 w 75"/>
                <a:gd name="T1" fmla="*/ 12 h 19"/>
                <a:gd name="T2" fmla="*/ 75 w 75"/>
                <a:gd name="T3" fmla="*/ 12 h 19"/>
                <a:gd name="T4" fmla="*/ 6 w 75"/>
                <a:gd name="T5" fmla="*/ 19 h 19"/>
                <a:gd name="T6" fmla="*/ 0 w 75"/>
                <a:gd name="T7" fmla="*/ 0 h 19"/>
                <a:gd name="T8" fmla="*/ 75 w 75"/>
                <a:gd name="T9" fmla="*/ 3 h 19"/>
                <a:gd name="T10" fmla="*/ 75 w 75"/>
                <a:gd name="T11" fmla="*/ 12 h 19"/>
              </a:gdLst>
              <a:ahLst/>
              <a:cxnLst>
                <a:cxn ang="0">
                  <a:pos x="T0" y="T1"/>
                </a:cxn>
                <a:cxn ang="0">
                  <a:pos x="T2" y="T3"/>
                </a:cxn>
                <a:cxn ang="0">
                  <a:pos x="T4" y="T5"/>
                </a:cxn>
                <a:cxn ang="0">
                  <a:pos x="T6" y="T7"/>
                </a:cxn>
                <a:cxn ang="0">
                  <a:pos x="T8" y="T9"/>
                </a:cxn>
                <a:cxn ang="0">
                  <a:pos x="T10" y="T11"/>
                </a:cxn>
              </a:cxnLst>
              <a:rect l="0" t="0" r="r" b="b"/>
              <a:pathLst>
                <a:path w="75" h="19">
                  <a:moveTo>
                    <a:pt x="75" y="12"/>
                  </a:moveTo>
                  <a:lnTo>
                    <a:pt x="75" y="12"/>
                  </a:lnTo>
                  <a:lnTo>
                    <a:pt x="6" y="19"/>
                  </a:lnTo>
                  <a:lnTo>
                    <a:pt x="0" y="0"/>
                  </a:lnTo>
                  <a:lnTo>
                    <a:pt x="75" y="3"/>
                  </a:lnTo>
                  <a:lnTo>
                    <a:pt x="75" y="12"/>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34" name="Freeform 34">
            <a:extLst>
              <a:ext uri="{FF2B5EF4-FFF2-40B4-BE49-F238E27FC236}">
                <a16:creationId xmlns:a16="http://schemas.microsoft.com/office/drawing/2014/main" id="{A85899D0-8B2C-4400-8C51-DBE0DC212F2B}"/>
              </a:ext>
            </a:extLst>
          </p:cNvPr>
          <p:cNvSpPr>
            <a:spLocks/>
          </p:cNvSpPr>
          <p:nvPr userDrawn="1"/>
        </p:nvSpPr>
        <p:spPr bwMode="auto">
          <a:xfrm>
            <a:off x="2601888" y="5900725"/>
            <a:ext cx="320675" cy="290513"/>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5" name="Freeform 35">
            <a:extLst>
              <a:ext uri="{FF2B5EF4-FFF2-40B4-BE49-F238E27FC236}">
                <a16:creationId xmlns:a16="http://schemas.microsoft.com/office/drawing/2014/main" id="{03583374-33AB-A24C-DE05-C0ABC0B4353F}"/>
              </a:ext>
            </a:extLst>
          </p:cNvPr>
          <p:cNvSpPr>
            <a:spLocks/>
          </p:cNvSpPr>
          <p:nvPr userDrawn="1"/>
        </p:nvSpPr>
        <p:spPr bwMode="auto">
          <a:xfrm>
            <a:off x="2446313" y="5268900"/>
            <a:ext cx="166688" cy="179388"/>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pic>
        <p:nvPicPr>
          <p:cNvPr id="36" name="Grafik 35">
            <a:extLst>
              <a:ext uri="{FF2B5EF4-FFF2-40B4-BE49-F238E27FC236}">
                <a16:creationId xmlns:a16="http://schemas.microsoft.com/office/drawing/2014/main" id="{000CC939-ECFA-080A-A6FD-DAE4CA6467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1974" y="510446"/>
            <a:ext cx="4530532" cy="2612598"/>
          </a:xfrm>
          <a:prstGeom prst="rect">
            <a:avLst/>
          </a:prstGeom>
        </p:spPr>
      </p:pic>
      <p:pic>
        <p:nvPicPr>
          <p:cNvPr id="37" name="Grafik 36">
            <a:extLst>
              <a:ext uri="{FF2B5EF4-FFF2-40B4-BE49-F238E27FC236}">
                <a16:creationId xmlns:a16="http://schemas.microsoft.com/office/drawing/2014/main" id="{DEAE4439-DE68-2066-606F-1CCF14F0E8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97634" y="1351939"/>
            <a:ext cx="4874400" cy="4874400"/>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CH" noProof="0"/>
          </a:p>
        </p:txBody>
      </p:sp>
      <p:sp>
        <p:nvSpPr>
          <p:cNvPr id="3" name="Inhaltsplatzhalter 2"/>
          <p:cNvSpPr>
            <a:spLocks noGrp="1"/>
          </p:cNvSpPr>
          <p:nvPr>
            <p:ph sz="half" idx="1" hasCustomPrompt="1"/>
          </p:nvPr>
        </p:nvSpPr>
        <p:spPr>
          <a:xfrm>
            <a:off x="424800" y="1498600"/>
            <a:ext cx="4825007" cy="5626100"/>
          </a:xfrm>
        </p:spPr>
        <p:txBody>
          <a:bodyPr/>
          <a:lstStyle>
            <a:lvl1pPr>
              <a:defRPr/>
            </a:lvl1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Inhaltsplatzhalter 3"/>
          <p:cNvSpPr>
            <a:spLocks noGrp="1"/>
          </p:cNvSpPr>
          <p:nvPr>
            <p:ph sz="half" idx="2" hasCustomPrompt="1"/>
          </p:nvPr>
        </p:nvSpPr>
        <p:spPr>
          <a:xfrm>
            <a:off x="5435005" y="1498599"/>
            <a:ext cx="4825006" cy="5626099"/>
          </a:xfrm>
        </p:spPr>
        <p:txBody>
          <a:bodyPr/>
          <a:lstStyle>
            <a:lvl1pPr>
              <a:defRPr/>
            </a:lvl1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fld id="{BA4D158A-D90D-4351-8522-4DAF1F026657}" type="datetime2">
              <a:rPr lang="de-CH" noProof="0" smtClean="0"/>
              <a:t>Mittwoch, 6. September 2023</a:t>
            </a:fld>
            <a:endParaRPr lang="de-CH" noProof="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DE" noProof="0"/>
              <a:t>Version Juli 2023</a:t>
            </a:r>
            <a:endParaRPr lang="de-CH" noProof="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noProof="0" smtClean="0"/>
              <a:pPr/>
              <a:t>‹Nr.›</a:t>
            </a:fld>
            <a:endParaRPr lang="de-CH" noProof="0"/>
          </a:p>
        </p:txBody>
      </p:sp>
      <p:sp>
        <p:nvSpPr>
          <p:cNvPr id="8" name="Textplatzhalter 8">
            <a:extLst>
              <a:ext uri="{FF2B5EF4-FFF2-40B4-BE49-F238E27FC236}">
                <a16:creationId xmlns:a16="http://schemas.microsoft.com/office/drawing/2014/main" id="{3D4F8CD7-1970-C7CB-EFE6-FA353623E731}"/>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noProof="0"/>
              <a:t>Kapiteltitel</a:t>
            </a:r>
          </a:p>
        </p:txBody>
      </p:sp>
      <p:sp>
        <p:nvSpPr>
          <p:cNvPr id="9" name="Freeform 34">
            <a:extLst>
              <a:ext uri="{FF2B5EF4-FFF2-40B4-BE49-F238E27FC236}">
                <a16:creationId xmlns:a16="http://schemas.microsoft.com/office/drawing/2014/main" id="{076B2E82-2BED-4BB7-7B91-04E6538444E5}"/>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0" name="Gruppieren 9">
            <a:extLst>
              <a:ext uri="{FF2B5EF4-FFF2-40B4-BE49-F238E27FC236}">
                <a16:creationId xmlns:a16="http://schemas.microsoft.com/office/drawing/2014/main" id="{23A4DC5B-E088-63E9-C697-E701EE491F9D}"/>
              </a:ext>
            </a:extLst>
          </p:cNvPr>
          <p:cNvGrpSpPr/>
          <p:nvPr userDrawn="1"/>
        </p:nvGrpSpPr>
        <p:grpSpPr>
          <a:xfrm>
            <a:off x="8740853" y="491567"/>
            <a:ext cx="262653" cy="263973"/>
            <a:chOff x="952501" y="1052513"/>
            <a:chExt cx="315912" cy="317500"/>
          </a:xfrm>
        </p:grpSpPr>
        <p:sp>
          <p:nvSpPr>
            <p:cNvPr id="12" name="Freeform 26">
              <a:extLst>
                <a:ext uri="{FF2B5EF4-FFF2-40B4-BE49-F238E27FC236}">
                  <a16:creationId xmlns:a16="http://schemas.microsoft.com/office/drawing/2014/main" id="{151D07BD-3950-B224-5596-2440680B7C74}"/>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3" name="Freeform 27">
              <a:extLst>
                <a:ext uri="{FF2B5EF4-FFF2-40B4-BE49-F238E27FC236}">
                  <a16:creationId xmlns:a16="http://schemas.microsoft.com/office/drawing/2014/main" id="{E57A2CF6-F86B-FFC9-D211-8E0CC0FFA73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4" name="Freeform 28">
              <a:extLst>
                <a:ext uri="{FF2B5EF4-FFF2-40B4-BE49-F238E27FC236}">
                  <a16:creationId xmlns:a16="http://schemas.microsoft.com/office/drawing/2014/main" id="{1D252BFD-F81E-D1BA-F51F-C4DADCA028BE}"/>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5" name="Freeform 29">
              <a:extLst>
                <a:ext uri="{FF2B5EF4-FFF2-40B4-BE49-F238E27FC236}">
                  <a16:creationId xmlns:a16="http://schemas.microsoft.com/office/drawing/2014/main" id="{2E5E48D9-C736-6F49-6CC7-478E7D51FBFC}"/>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16" name="Freeform 35">
            <a:extLst>
              <a:ext uri="{FF2B5EF4-FFF2-40B4-BE49-F238E27FC236}">
                <a16:creationId xmlns:a16="http://schemas.microsoft.com/office/drawing/2014/main" id="{37BA9279-EC07-A732-F712-13B25B93034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7" name="Gruppieren 16">
            <a:extLst>
              <a:ext uri="{FF2B5EF4-FFF2-40B4-BE49-F238E27FC236}">
                <a16:creationId xmlns:a16="http://schemas.microsoft.com/office/drawing/2014/main" id="{6A92FEDC-46E5-3507-C99A-569F6BE725F7}"/>
              </a:ext>
            </a:extLst>
          </p:cNvPr>
          <p:cNvGrpSpPr/>
          <p:nvPr userDrawn="1"/>
        </p:nvGrpSpPr>
        <p:grpSpPr>
          <a:xfrm>
            <a:off x="7913824" y="470142"/>
            <a:ext cx="148238" cy="148983"/>
            <a:chOff x="952501" y="1052513"/>
            <a:chExt cx="315912" cy="317500"/>
          </a:xfrm>
        </p:grpSpPr>
        <p:sp>
          <p:nvSpPr>
            <p:cNvPr id="18" name="Freeform 26">
              <a:extLst>
                <a:ext uri="{FF2B5EF4-FFF2-40B4-BE49-F238E27FC236}">
                  <a16:creationId xmlns:a16="http://schemas.microsoft.com/office/drawing/2014/main" id="{D45ABA65-6EFA-D645-8088-5DF95AEA52B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9" name="Freeform 27">
              <a:extLst>
                <a:ext uri="{FF2B5EF4-FFF2-40B4-BE49-F238E27FC236}">
                  <a16:creationId xmlns:a16="http://schemas.microsoft.com/office/drawing/2014/main" id="{139F28AE-C4E1-54D0-9CE7-5D86B4724A1A}"/>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0" name="Freeform 28">
              <a:extLst>
                <a:ext uri="{FF2B5EF4-FFF2-40B4-BE49-F238E27FC236}">
                  <a16:creationId xmlns:a16="http://schemas.microsoft.com/office/drawing/2014/main" id="{5F2BE277-497F-4784-8CE9-0B3B31BDD3B1}"/>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1" name="Freeform 29">
              <a:extLst>
                <a:ext uri="{FF2B5EF4-FFF2-40B4-BE49-F238E27FC236}">
                  <a16:creationId xmlns:a16="http://schemas.microsoft.com/office/drawing/2014/main" id="{DDB65373-D646-B2A7-848A-F2CCE7A8662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22" name="Freeform 22">
            <a:extLst>
              <a:ext uri="{FF2B5EF4-FFF2-40B4-BE49-F238E27FC236}">
                <a16:creationId xmlns:a16="http://schemas.microsoft.com/office/drawing/2014/main" id="{3A7C6C96-D640-BF72-18EF-02DCAC3257E6}"/>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3" name="Textplatzhalter 2">
            <a:extLst>
              <a:ext uri="{FF2B5EF4-FFF2-40B4-BE49-F238E27FC236}">
                <a16:creationId xmlns:a16="http://schemas.microsoft.com/office/drawing/2014/main" id="{B0DA9FD8-585E-A60E-8002-45FD4082455C}"/>
              </a:ext>
            </a:extLst>
          </p:cNvPr>
          <p:cNvSpPr>
            <a:spLocks noGrp="1"/>
          </p:cNvSpPr>
          <p:nvPr>
            <p:ph type="body" sz="quarter" idx="15"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Tree>
    <p:extLst>
      <p:ext uri="{BB962C8B-B14F-4D97-AF65-F5344CB8AC3E}">
        <p14:creationId xmlns:p14="http://schemas.microsoft.com/office/powerpoint/2010/main" val="331862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8100000" cy="529415"/>
          </a:xfrm>
        </p:spPr>
        <p:txBody>
          <a:bodyPr/>
          <a:lstStyle/>
          <a:p>
            <a:r>
              <a:rPr lang="de-DE" noProof="0"/>
              <a:t>Titelmasterformat durch Klicken bearbeiten</a:t>
            </a:r>
            <a:endParaRPr lang="de-CH" noProof="0"/>
          </a:p>
        </p:txBody>
      </p:sp>
      <p:sp>
        <p:nvSpPr>
          <p:cNvPr id="4" name="Inhaltsplatzhalter 3"/>
          <p:cNvSpPr>
            <a:spLocks noGrp="1"/>
          </p:cNvSpPr>
          <p:nvPr>
            <p:ph sz="half" idx="2" hasCustomPrompt="1"/>
          </p:nvPr>
        </p:nvSpPr>
        <p:spPr>
          <a:xfrm>
            <a:off x="5437387" y="1498601"/>
            <a:ext cx="4825006" cy="5639084"/>
          </a:xfrm>
        </p:spPr>
        <p:txBody>
          <a:bodyPr/>
          <a:lstStyle>
            <a:lvl1pPr>
              <a:defRPr sz="1400" b="0"/>
            </a:lvl1pPr>
            <a:lvl2pPr>
              <a:defRPr sz="1400"/>
            </a:lvl2pPr>
            <a:lvl3pPr>
              <a:defRPr sz="1400"/>
            </a:lvl3pPr>
            <a:lvl4pPr>
              <a:defRPr sz="1400"/>
            </a:lvl4pPr>
            <a:lvl5pPr>
              <a:defRPr sz="1400"/>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fld id="{D1E64F52-748E-4CB3-88B8-FA27FFCC1581}" type="datetime2">
              <a:rPr lang="de-CH" noProof="0" smtClean="0"/>
              <a:t>Mittwoch, 6. September 2023</a:t>
            </a:fld>
            <a:endParaRPr lang="de-CH" noProof="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de-DE" noProof="0"/>
              <a:t>Version Juli 2023</a:t>
            </a:r>
            <a:endParaRPr lang="de-CH" noProof="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de-CH" noProof="0" smtClean="0"/>
              <a:pPr/>
              <a:t>‹Nr.›</a:t>
            </a:fld>
            <a:endParaRPr lang="de-CH" noProof="0"/>
          </a:p>
        </p:txBody>
      </p:sp>
      <p:sp>
        <p:nvSpPr>
          <p:cNvPr id="8" name="Textplatzhalter 8">
            <a:extLst>
              <a:ext uri="{FF2B5EF4-FFF2-40B4-BE49-F238E27FC236}">
                <a16:creationId xmlns:a16="http://schemas.microsoft.com/office/drawing/2014/main" id="{3D4F8CD7-1970-C7CB-EFE6-FA353623E731}"/>
              </a:ext>
            </a:extLst>
          </p:cNvPr>
          <p:cNvSpPr>
            <a:spLocks noGrp="1"/>
          </p:cNvSpPr>
          <p:nvPr>
            <p:ph type="body" sz="quarter" idx="13"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a:t>Kapiteltitel</a:t>
            </a:r>
          </a:p>
        </p:txBody>
      </p:sp>
      <p:sp>
        <p:nvSpPr>
          <p:cNvPr id="9" name="Bildplatzhalter 4">
            <a:extLst>
              <a:ext uri="{FF2B5EF4-FFF2-40B4-BE49-F238E27FC236}">
                <a16:creationId xmlns:a16="http://schemas.microsoft.com/office/drawing/2014/main" id="{990476D1-7D27-E5C6-B0CC-34B87D1BCFAD}"/>
              </a:ext>
            </a:extLst>
          </p:cNvPr>
          <p:cNvSpPr>
            <a:spLocks noGrp="1"/>
          </p:cNvSpPr>
          <p:nvPr>
            <p:ph type="pic" sz="quarter" idx="14"/>
          </p:nvPr>
        </p:nvSpPr>
        <p:spPr>
          <a:xfrm>
            <a:off x="431802" y="1498600"/>
            <a:ext cx="4825998" cy="454025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a:p>
        </p:txBody>
      </p:sp>
      <p:sp>
        <p:nvSpPr>
          <p:cNvPr id="12" name="Freeform 34">
            <a:extLst>
              <a:ext uri="{FF2B5EF4-FFF2-40B4-BE49-F238E27FC236}">
                <a16:creationId xmlns:a16="http://schemas.microsoft.com/office/drawing/2014/main" id="{EDAAA97E-3534-DD22-0757-7FE4E29433D1}"/>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3" name="Gruppieren 12">
            <a:extLst>
              <a:ext uri="{FF2B5EF4-FFF2-40B4-BE49-F238E27FC236}">
                <a16:creationId xmlns:a16="http://schemas.microsoft.com/office/drawing/2014/main" id="{1F59F52D-F737-6057-6CD6-61A7FE7EB5A6}"/>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5A7D571C-4CD8-517F-3E13-53BEF2133027}"/>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5" name="Freeform 27">
              <a:extLst>
                <a:ext uri="{FF2B5EF4-FFF2-40B4-BE49-F238E27FC236}">
                  <a16:creationId xmlns:a16="http://schemas.microsoft.com/office/drawing/2014/main" id="{E629D27F-169F-C2EE-3A0A-2CAD4CA1AF6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6" name="Freeform 28">
              <a:extLst>
                <a:ext uri="{FF2B5EF4-FFF2-40B4-BE49-F238E27FC236}">
                  <a16:creationId xmlns:a16="http://schemas.microsoft.com/office/drawing/2014/main" id="{AF8BBEDC-952A-87E4-1674-BEA8013E491A}"/>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7" name="Freeform 29">
              <a:extLst>
                <a:ext uri="{FF2B5EF4-FFF2-40B4-BE49-F238E27FC236}">
                  <a16:creationId xmlns:a16="http://schemas.microsoft.com/office/drawing/2014/main" id="{2B0B0BB4-E06D-0DBF-7445-5DB7E0DE028D}"/>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18" name="Freeform 35">
            <a:extLst>
              <a:ext uri="{FF2B5EF4-FFF2-40B4-BE49-F238E27FC236}">
                <a16:creationId xmlns:a16="http://schemas.microsoft.com/office/drawing/2014/main" id="{856D61F9-FF71-43D2-B620-08C209DE9C17}"/>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9" name="Gruppieren 18">
            <a:extLst>
              <a:ext uri="{FF2B5EF4-FFF2-40B4-BE49-F238E27FC236}">
                <a16:creationId xmlns:a16="http://schemas.microsoft.com/office/drawing/2014/main" id="{CB899228-CBC5-B490-9707-754D79D9405A}"/>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1EC99D58-1350-E6B7-926D-057F078FD2C6}"/>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1" name="Freeform 27">
              <a:extLst>
                <a:ext uri="{FF2B5EF4-FFF2-40B4-BE49-F238E27FC236}">
                  <a16:creationId xmlns:a16="http://schemas.microsoft.com/office/drawing/2014/main" id="{C71F47F9-5C23-DD9E-FFA2-8D40C9A37EF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2" name="Freeform 28">
              <a:extLst>
                <a:ext uri="{FF2B5EF4-FFF2-40B4-BE49-F238E27FC236}">
                  <a16:creationId xmlns:a16="http://schemas.microsoft.com/office/drawing/2014/main" id="{45EA61CD-7B5C-3172-E001-5C6592D03645}"/>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3" name="Freeform 29">
              <a:extLst>
                <a:ext uri="{FF2B5EF4-FFF2-40B4-BE49-F238E27FC236}">
                  <a16:creationId xmlns:a16="http://schemas.microsoft.com/office/drawing/2014/main" id="{E74C63E3-C0BD-6CBC-79B1-ABDE7F29D8C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24" name="Freeform 22">
            <a:extLst>
              <a:ext uri="{FF2B5EF4-FFF2-40B4-BE49-F238E27FC236}">
                <a16:creationId xmlns:a16="http://schemas.microsoft.com/office/drawing/2014/main" id="{11B9FD8E-8BFB-18C5-AF47-A2E156696D28}"/>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5" name="Textplatzhalter 2">
            <a:extLst>
              <a:ext uri="{FF2B5EF4-FFF2-40B4-BE49-F238E27FC236}">
                <a16:creationId xmlns:a16="http://schemas.microsoft.com/office/drawing/2014/main" id="{F03D429C-B35A-872D-4DD1-F477E87018A9}"/>
              </a:ext>
            </a:extLst>
          </p:cNvPr>
          <p:cNvSpPr>
            <a:spLocks noGrp="1"/>
          </p:cNvSpPr>
          <p:nvPr>
            <p:ph type="body" sz="quarter" idx="15"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Tree>
    <p:extLst>
      <p:ext uri="{BB962C8B-B14F-4D97-AF65-F5344CB8AC3E}">
        <p14:creationId xmlns:p14="http://schemas.microsoft.com/office/powerpoint/2010/main" val="2762425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dien und Text">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CBD33591-DB2B-482D-9398-BFE29CE691D0}" type="datetime2">
              <a:rPr lang="de-CH" noProof="0" smtClean="0"/>
              <a:t>Mittwoch, 6. September 2023</a:t>
            </a:fld>
            <a:endParaRPr lang="de-CH" noProof="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Juli 2023</a:t>
            </a:r>
            <a:endParaRPr lang="de-CH" noProof="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‹Nr.›</a:t>
            </a:fld>
            <a:endParaRPr lang="de-CH" noProof="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6800"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
        <p:nvSpPr>
          <p:cNvPr id="30" name="Medienplatzhalter 28">
            <a:extLst>
              <a:ext uri="{FF2B5EF4-FFF2-40B4-BE49-F238E27FC236}">
                <a16:creationId xmlns:a16="http://schemas.microsoft.com/office/drawing/2014/main" id="{50D8B0C5-0795-99FE-C7E8-C4635AE5BC13}"/>
              </a:ext>
            </a:extLst>
          </p:cNvPr>
          <p:cNvSpPr>
            <a:spLocks noGrp="1"/>
          </p:cNvSpPr>
          <p:nvPr>
            <p:ph type="media" sz="quarter" idx="21"/>
          </p:nvPr>
        </p:nvSpPr>
        <p:spPr>
          <a:xfrm>
            <a:off x="430213" y="1497600"/>
            <a:ext cx="9824400" cy="4471200"/>
          </a:xfrm>
          <a:pattFill prst="lgCheck">
            <a:fgClr>
              <a:schemeClr val="bg1">
                <a:lumMod val="85000"/>
              </a:schemeClr>
            </a:fgClr>
            <a:bgClr>
              <a:schemeClr val="bg1"/>
            </a:bgClr>
          </a:pattFill>
        </p:spPr>
        <p:txBody>
          <a:bodyPr tIns="720000" anchor="ctr"/>
          <a:lstStyle>
            <a:lvl1pPr algn="ctr">
              <a:defRPr/>
            </a:lvl1pPr>
          </a:lstStyle>
          <a:p>
            <a:r>
              <a:rPr lang="de-DE" noProof="0"/>
              <a:t>Mediaclip durch Klicken auf Symbol hinzufügen</a:t>
            </a:r>
            <a:endParaRPr lang="de-CH" noProof="0"/>
          </a:p>
        </p:txBody>
      </p:sp>
    </p:spTree>
    <p:extLst>
      <p:ext uri="{BB962C8B-B14F-4D97-AF65-F5344CB8AC3E}">
        <p14:creationId xmlns:p14="http://schemas.microsoft.com/office/powerpoint/2010/main" val="245175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435074" y="1497600"/>
            <a:ext cx="9824939"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a:p>
        </p:txBody>
      </p:sp>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0DFDEA5E-9DF9-4105-91C4-E6005CBB1790}" type="datetime2">
              <a:rPr lang="de-CH" noProof="0" smtClean="0"/>
              <a:t>Mittwoch, 6. September 2023</a:t>
            </a:fld>
            <a:endParaRPr lang="de-CH" noProof="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Juli 2023</a:t>
            </a:r>
            <a:endParaRPr lang="de-CH" noProof="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‹Nr.›</a:t>
            </a:fld>
            <a:endParaRPr lang="de-CH" noProof="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6800"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
        <p:nvSpPr>
          <p:cNvPr id="8" name="Textplatzhalter 7">
            <a:extLst>
              <a:ext uri="{FF2B5EF4-FFF2-40B4-BE49-F238E27FC236}">
                <a16:creationId xmlns:a16="http://schemas.microsoft.com/office/drawing/2014/main" id="{687ECBE8-1555-858C-74E8-EFE98BB4811A}"/>
              </a:ext>
            </a:extLst>
          </p:cNvPr>
          <p:cNvSpPr>
            <a:spLocks noGrp="1"/>
          </p:cNvSpPr>
          <p:nvPr>
            <p:ph type="body" sz="quarter" idx="20" hasCustomPrompt="1"/>
          </p:nvPr>
        </p:nvSpPr>
        <p:spPr>
          <a:xfrm>
            <a:off x="9877426" y="5822156"/>
            <a:ext cx="382588" cy="214073"/>
          </a:xfrm>
          <a:solidFill>
            <a:schemeClr val="accent1"/>
          </a:solidFill>
        </p:spPr>
        <p:txBody>
          <a:bodyPr rIns="82800" anchor="ctr"/>
          <a:lstStyle>
            <a:lvl1pPr algn="r">
              <a:defRPr sz="800" b="1">
                <a:solidFill>
                  <a:schemeClr val="bg1"/>
                </a:solidFill>
              </a:defRPr>
            </a:lvl1pPr>
          </a:lstStyle>
          <a:p>
            <a:pPr lvl="0"/>
            <a:r>
              <a:rPr lang="de-CH" noProof="0"/>
              <a:t>XX.X</a:t>
            </a:r>
          </a:p>
        </p:txBody>
      </p:sp>
    </p:spTree>
    <p:extLst>
      <p:ext uri="{BB962C8B-B14F-4D97-AF65-F5344CB8AC3E}">
        <p14:creationId xmlns:p14="http://schemas.microsoft.com/office/powerpoint/2010/main" val="118220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5442438" y="1497600"/>
            <a:ext cx="4817575"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a:p>
        </p:txBody>
      </p:sp>
      <p:sp>
        <p:nvSpPr>
          <p:cNvPr id="2" name="Titel 1"/>
          <p:cNvSpPr>
            <a:spLocks noGrp="1"/>
          </p:cNvSpPr>
          <p:nvPr>
            <p:ph type="title"/>
          </p:nvPr>
        </p:nvSpPr>
        <p:spPr>
          <a:xfrm>
            <a:off x="435074" y="622130"/>
            <a:ext cx="7992000" cy="529415"/>
          </a:xfrm>
        </p:spPr>
        <p:txBody>
          <a:bodyPr/>
          <a:lstStyle/>
          <a:p>
            <a:r>
              <a:rPr lang="de-DE" noProof="0"/>
              <a:t>Titelmasterformat durch Klicken bearbeiten</a:t>
            </a:r>
            <a:endParaRPr lang="de-CH" noProof="0"/>
          </a:p>
        </p:txBody>
      </p:sp>
      <p:sp>
        <p:nvSpPr>
          <p:cNvPr id="3" name="Datumsplatzhalter 2">
            <a:extLst>
              <a:ext uri="{FF2B5EF4-FFF2-40B4-BE49-F238E27FC236}">
                <a16:creationId xmlns:a16="http://schemas.microsoft.com/office/drawing/2014/main" id="{BEB216CB-AE9D-4C01-AD48-4B7915875192}"/>
              </a:ext>
            </a:extLst>
          </p:cNvPr>
          <p:cNvSpPr>
            <a:spLocks noGrp="1"/>
          </p:cNvSpPr>
          <p:nvPr>
            <p:ph type="dt" sz="half" idx="14"/>
          </p:nvPr>
        </p:nvSpPr>
        <p:spPr/>
        <p:txBody>
          <a:bodyPr/>
          <a:lstStyle/>
          <a:p>
            <a:fld id="{4701C88A-13EF-4E93-9C4D-ACF9ADD0B2D2}" type="datetime2">
              <a:rPr lang="de-CH" noProof="0" smtClean="0"/>
              <a:t>Mittwoch, 6. September 2023</a:t>
            </a:fld>
            <a:endParaRPr lang="de-CH" noProof="0"/>
          </a:p>
        </p:txBody>
      </p:sp>
      <p:sp>
        <p:nvSpPr>
          <p:cNvPr id="4" name="Fußzeilenplatzhalter 3">
            <a:extLst>
              <a:ext uri="{FF2B5EF4-FFF2-40B4-BE49-F238E27FC236}">
                <a16:creationId xmlns:a16="http://schemas.microsoft.com/office/drawing/2014/main" id="{43E67269-0443-40A6-8D53-CF9C30AE7206}"/>
              </a:ext>
            </a:extLst>
          </p:cNvPr>
          <p:cNvSpPr>
            <a:spLocks noGrp="1"/>
          </p:cNvSpPr>
          <p:nvPr>
            <p:ph type="ftr" sz="quarter" idx="15"/>
          </p:nvPr>
        </p:nvSpPr>
        <p:spPr/>
        <p:txBody>
          <a:bodyPr/>
          <a:lstStyle/>
          <a:p>
            <a:r>
              <a:rPr lang="de-DE" noProof="0"/>
              <a:t>Version Juli 2023</a:t>
            </a:r>
            <a:endParaRPr lang="de-CH" noProof="0"/>
          </a:p>
        </p:txBody>
      </p:sp>
      <p:sp>
        <p:nvSpPr>
          <p:cNvPr id="6" name="Foliennummernplatzhalter 5">
            <a:extLst>
              <a:ext uri="{FF2B5EF4-FFF2-40B4-BE49-F238E27FC236}">
                <a16:creationId xmlns:a16="http://schemas.microsoft.com/office/drawing/2014/main" id="{1FD2179C-3288-47A5-A587-1B7255A2C3E5}"/>
              </a:ext>
            </a:extLst>
          </p:cNvPr>
          <p:cNvSpPr>
            <a:spLocks noGrp="1"/>
          </p:cNvSpPr>
          <p:nvPr>
            <p:ph type="sldNum" sz="quarter" idx="16"/>
          </p:nvPr>
        </p:nvSpPr>
        <p:spPr/>
        <p:txBody>
          <a:bodyPr/>
          <a:lstStyle/>
          <a:p>
            <a:fld id="{442AD375-037F-43D0-B059-5172DA06796A}" type="slidenum">
              <a:rPr lang="de-CH" noProof="0" smtClean="0"/>
              <a:pPr/>
              <a:t>‹Nr.›</a:t>
            </a:fld>
            <a:endParaRPr lang="de-CH" noProof="0"/>
          </a:p>
        </p:txBody>
      </p:sp>
      <p:sp>
        <p:nvSpPr>
          <p:cNvPr id="9" name="Inhaltsplatzhalter 10">
            <a:extLst>
              <a:ext uri="{FF2B5EF4-FFF2-40B4-BE49-F238E27FC236}">
                <a16:creationId xmlns:a16="http://schemas.microsoft.com/office/drawing/2014/main" id="{3FB54C74-52D8-1959-2191-F70308C0CCDE}"/>
              </a:ext>
            </a:extLst>
          </p:cNvPr>
          <p:cNvSpPr>
            <a:spLocks noGrp="1"/>
          </p:cNvSpPr>
          <p:nvPr>
            <p:ph sz="quarter" idx="17" hasCustomPrompt="1"/>
          </p:nvPr>
        </p:nvSpPr>
        <p:spPr>
          <a:xfrm>
            <a:off x="430213" y="6048000"/>
            <a:ext cx="4817574"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1" name="Textplatzhalter 8">
            <a:extLst>
              <a:ext uri="{FF2B5EF4-FFF2-40B4-BE49-F238E27FC236}">
                <a16:creationId xmlns:a16="http://schemas.microsoft.com/office/drawing/2014/main" id="{7B96474C-4D6F-D575-4C41-7CF3A9F73477}"/>
              </a:ext>
            </a:extLst>
          </p:cNvPr>
          <p:cNvSpPr>
            <a:spLocks noGrp="1"/>
          </p:cNvSpPr>
          <p:nvPr>
            <p:ph type="body" sz="quarter" idx="18" hasCustomPrompt="1"/>
          </p:nvPr>
        </p:nvSpPr>
        <p:spPr>
          <a:xfrm>
            <a:off x="431801" y="431801"/>
            <a:ext cx="7380000" cy="190330"/>
          </a:xfrm>
          <a:solidFill>
            <a:schemeClr val="bg1"/>
          </a:solidFill>
        </p:spPr>
        <p:txBody>
          <a:bodyPr/>
          <a:lstStyle>
            <a:lvl1pPr>
              <a:lnSpc>
                <a:spcPct val="80000"/>
              </a:lnSpc>
              <a:defRPr sz="1200" b="1">
                <a:solidFill>
                  <a:schemeClr val="accent1"/>
                </a:solidFill>
              </a:defRPr>
            </a:lvl1pPr>
          </a:lstStyle>
          <a:p>
            <a:pPr lvl="0"/>
            <a:r>
              <a:rPr lang="de-CH" noProof="0"/>
              <a:t>Kapiteltitel</a:t>
            </a:r>
          </a:p>
        </p:txBody>
      </p:sp>
      <p:sp>
        <p:nvSpPr>
          <p:cNvPr id="12" name="Freeform 34">
            <a:extLst>
              <a:ext uri="{FF2B5EF4-FFF2-40B4-BE49-F238E27FC236}">
                <a16:creationId xmlns:a16="http://schemas.microsoft.com/office/drawing/2014/main" id="{993EEE9A-ED73-8849-7038-BA1AEBF891C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3" name="Gruppieren 12">
            <a:extLst>
              <a:ext uri="{FF2B5EF4-FFF2-40B4-BE49-F238E27FC236}">
                <a16:creationId xmlns:a16="http://schemas.microsoft.com/office/drawing/2014/main" id="{DFDA8877-62AA-60A2-E8D5-705791FAD468}"/>
              </a:ext>
            </a:extLst>
          </p:cNvPr>
          <p:cNvGrpSpPr/>
          <p:nvPr userDrawn="1"/>
        </p:nvGrpSpPr>
        <p:grpSpPr>
          <a:xfrm>
            <a:off x="8740853" y="491567"/>
            <a:ext cx="262653" cy="263973"/>
            <a:chOff x="952501" y="1052513"/>
            <a:chExt cx="315912" cy="317500"/>
          </a:xfrm>
        </p:grpSpPr>
        <p:sp>
          <p:nvSpPr>
            <p:cNvPr id="14" name="Freeform 26">
              <a:extLst>
                <a:ext uri="{FF2B5EF4-FFF2-40B4-BE49-F238E27FC236}">
                  <a16:creationId xmlns:a16="http://schemas.microsoft.com/office/drawing/2014/main" id="{9458FFF8-66F5-5DE9-7FDB-2D6A19F5F1DD}"/>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5" name="Freeform 27">
              <a:extLst>
                <a:ext uri="{FF2B5EF4-FFF2-40B4-BE49-F238E27FC236}">
                  <a16:creationId xmlns:a16="http://schemas.microsoft.com/office/drawing/2014/main" id="{C69BA42A-91ED-3678-FD57-AC951D164CA3}"/>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6" name="Freeform 28">
              <a:extLst>
                <a:ext uri="{FF2B5EF4-FFF2-40B4-BE49-F238E27FC236}">
                  <a16:creationId xmlns:a16="http://schemas.microsoft.com/office/drawing/2014/main" id="{293B9A3E-BEAD-C132-2F39-BCA5B95B80E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7" name="Freeform 29">
              <a:extLst>
                <a:ext uri="{FF2B5EF4-FFF2-40B4-BE49-F238E27FC236}">
                  <a16:creationId xmlns:a16="http://schemas.microsoft.com/office/drawing/2014/main" id="{13119BFC-54E6-E6C6-B3AB-434BB0E88769}"/>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18" name="Freeform 35">
            <a:extLst>
              <a:ext uri="{FF2B5EF4-FFF2-40B4-BE49-F238E27FC236}">
                <a16:creationId xmlns:a16="http://schemas.microsoft.com/office/drawing/2014/main" id="{CFACDDCF-4253-F9D1-39F4-A64A445DAA75}"/>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9" name="Gruppieren 18">
            <a:extLst>
              <a:ext uri="{FF2B5EF4-FFF2-40B4-BE49-F238E27FC236}">
                <a16:creationId xmlns:a16="http://schemas.microsoft.com/office/drawing/2014/main" id="{0E85E890-A3A6-4617-9208-2B76D216772D}"/>
              </a:ext>
            </a:extLst>
          </p:cNvPr>
          <p:cNvGrpSpPr/>
          <p:nvPr userDrawn="1"/>
        </p:nvGrpSpPr>
        <p:grpSpPr>
          <a:xfrm>
            <a:off x="7913824" y="470142"/>
            <a:ext cx="148238" cy="148983"/>
            <a:chOff x="952501" y="1052513"/>
            <a:chExt cx="315912" cy="317500"/>
          </a:xfrm>
        </p:grpSpPr>
        <p:sp>
          <p:nvSpPr>
            <p:cNvPr id="20" name="Freeform 26">
              <a:extLst>
                <a:ext uri="{FF2B5EF4-FFF2-40B4-BE49-F238E27FC236}">
                  <a16:creationId xmlns:a16="http://schemas.microsoft.com/office/drawing/2014/main" id="{BB650A02-D9A8-6E32-E200-271E79B12DE5}"/>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1" name="Freeform 27">
              <a:extLst>
                <a:ext uri="{FF2B5EF4-FFF2-40B4-BE49-F238E27FC236}">
                  <a16:creationId xmlns:a16="http://schemas.microsoft.com/office/drawing/2014/main" id="{AD5CFA82-7009-5C6E-DA48-B4EA3B829AE7}"/>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2" name="Freeform 28">
              <a:extLst>
                <a:ext uri="{FF2B5EF4-FFF2-40B4-BE49-F238E27FC236}">
                  <a16:creationId xmlns:a16="http://schemas.microsoft.com/office/drawing/2014/main" id="{0A359955-CF9A-180C-77FF-C23274204E8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3" name="Freeform 29">
              <a:extLst>
                <a:ext uri="{FF2B5EF4-FFF2-40B4-BE49-F238E27FC236}">
                  <a16:creationId xmlns:a16="http://schemas.microsoft.com/office/drawing/2014/main" id="{B83CF526-E0C0-595F-04BE-AF9D035A8714}"/>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24" name="Freeform 22">
            <a:extLst>
              <a:ext uri="{FF2B5EF4-FFF2-40B4-BE49-F238E27FC236}">
                <a16:creationId xmlns:a16="http://schemas.microsoft.com/office/drawing/2014/main" id="{5AE74370-19EB-D02D-5787-6E8916F96B2A}"/>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5" name="Textplatzhalter 2">
            <a:extLst>
              <a:ext uri="{FF2B5EF4-FFF2-40B4-BE49-F238E27FC236}">
                <a16:creationId xmlns:a16="http://schemas.microsoft.com/office/drawing/2014/main" id="{5C58EC8F-B1F7-6DFF-A412-B3892CC73513}"/>
              </a:ext>
            </a:extLst>
          </p:cNvPr>
          <p:cNvSpPr>
            <a:spLocks noGrp="1"/>
          </p:cNvSpPr>
          <p:nvPr>
            <p:ph type="body" sz="quarter" idx="19"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
        <p:nvSpPr>
          <p:cNvPr id="8" name="Textplatzhalter 7">
            <a:extLst>
              <a:ext uri="{FF2B5EF4-FFF2-40B4-BE49-F238E27FC236}">
                <a16:creationId xmlns:a16="http://schemas.microsoft.com/office/drawing/2014/main" id="{687ECBE8-1555-858C-74E8-EFE98BB4811A}"/>
              </a:ext>
            </a:extLst>
          </p:cNvPr>
          <p:cNvSpPr>
            <a:spLocks noGrp="1"/>
          </p:cNvSpPr>
          <p:nvPr>
            <p:ph type="body" sz="quarter" idx="20" hasCustomPrompt="1"/>
          </p:nvPr>
        </p:nvSpPr>
        <p:spPr>
          <a:xfrm>
            <a:off x="9877425" y="5754727"/>
            <a:ext cx="382588" cy="214073"/>
          </a:xfrm>
          <a:solidFill>
            <a:schemeClr val="accent1"/>
          </a:solidFill>
        </p:spPr>
        <p:txBody>
          <a:bodyPr rIns="82800" anchor="ctr"/>
          <a:lstStyle>
            <a:lvl1pPr algn="r">
              <a:defRPr sz="800" b="1">
                <a:solidFill>
                  <a:schemeClr val="bg1"/>
                </a:solidFill>
              </a:defRPr>
            </a:lvl1pPr>
          </a:lstStyle>
          <a:p>
            <a:pPr lvl="0"/>
            <a:r>
              <a:rPr lang="de-CH" noProof="0"/>
              <a:t>XX.X</a:t>
            </a:r>
          </a:p>
        </p:txBody>
      </p:sp>
      <p:sp>
        <p:nvSpPr>
          <p:cNvPr id="26" name="Bildplatzhalter 4">
            <a:extLst>
              <a:ext uri="{FF2B5EF4-FFF2-40B4-BE49-F238E27FC236}">
                <a16:creationId xmlns:a16="http://schemas.microsoft.com/office/drawing/2014/main" id="{19FE9F7B-6F30-4B0E-2C5B-120BE19C2164}"/>
              </a:ext>
            </a:extLst>
          </p:cNvPr>
          <p:cNvSpPr>
            <a:spLocks noGrp="1"/>
          </p:cNvSpPr>
          <p:nvPr>
            <p:ph type="pic" sz="quarter" idx="21"/>
          </p:nvPr>
        </p:nvSpPr>
        <p:spPr>
          <a:xfrm>
            <a:off x="431800" y="1497600"/>
            <a:ext cx="4817575" cy="447120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a:p>
        </p:txBody>
      </p:sp>
      <p:sp>
        <p:nvSpPr>
          <p:cNvPr id="27" name="Textplatzhalter 7">
            <a:extLst>
              <a:ext uri="{FF2B5EF4-FFF2-40B4-BE49-F238E27FC236}">
                <a16:creationId xmlns:a16="http://schemas.microsoft.com/office/drawing/2014/main" id="{1230C3DC-C81B-E6B7-B18B-F6D908F92EBF}"/>
              </a:ext>
            </a:extLst>
          </p:cNvPr>
          <p:cNvSpPr>
            <a:spLocks noGrp="1"/>
          </p:cNvSpPr>
          <p:nvPr>
            <p:ph type="body" sz="quarter" idx="22" hasCustomPrompt="1"/>
          </p:nvPr>
        </p:nvSpPr>
        <p:spPr>
          <a:xfrm>
            <a:off x="4866787" y="5754727"/>
            <a:ext cx="382588" cy="214073"/>
          </a:xfrm>
          <a:solidFill>
            <a:schemeClr val="accent1"/>
          </a:solidFill>
        </p:spPr>
        <p:txBody>
          <a:bodyPr rIns="82800" anchor="ctr"/>
          <a:lstStyle>
            <a:lvl1pPr algn="r">
              <a:defRPr sz="800" b="1">
                <a:solidFill>
                  <a:schemeClr val="bg1"/>
                </a:solidFill>
              </a:defRPr>
            </a:lvl1pPr>
          </a:lstStyle>
          <a:p>
            <a:pPr lvl="0"/>
            <a:r>
              <a:rPr lang="de-CH" noProof="0"/>
              <a:t>XX.X</a:t>
            </a:r>
          </a:p>
        </p:txBody>
      </p:sp>
      <p:sp>
        <p:nvSpPr>
          <p:cNvPr id="28" name="Inhaltsplatzhalter 10">
            <a:extLst>
              <a:ext uri="{FF2B5EF4-FFF2-40B4-BE49-F238E27FC236}">
                <a16:creationId xmlns:a16="http://schemas.microsoft.com/office/drawing/2014/main" id="{A75A213B-CF7D-8367-1183-E926832A32B8}"/>
              </a:ext>
            </a:extLst>
          </p:cNvPr>
          <p:cNvSpPr>
            <a:spLocks noGrp="1"/>
          </p:cNvSpPr>
          <p:nvPr>
            <p:ph sz="quarter" idx="23" hasCustomPrompt="1"/>
          </p:nvPr>
        </p:nvSpPr>
        <p:spPr>
          <a:xfrm>
            <a:off x="5442437" y="6048000"/>
            <a:ext cx="4817575" cy="854592"/>
          </a:xfrm>
          <a:noFill/>
        </p:spPr>
        <p:txBody>
          <a:bodyPr lIns="0" tIns="0" rIns="0" bIns="0"/>
          <a:lstStyle>
            <a:lvl1pPr>
              <a:defRPr sz="1000" b="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Tree>
    <p:extLst>
      <p:ext uri="{BB962C8B-B14F-4D97-AF65-F5344CB8AC3E}">
        <p14:creationId xmlns:p14="http://schemas.microsoft.com/office/powerpoint/2010/main" val="161038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35074" y="622130"/>
            <a:ext cx="8100000" cy="529415"/>
          </a:xfrm>
        </p:spPr>
        <p:txBody>
          <a:bodyPr/>
          <a:lstStyle/>
          <a:p>
            <a:r>
              <a:rPr lang="de-DE" noProof="0"/>
              <a:t>Titelmasterformat durch Klicken bearbeiten</a:t>
            </a:r>
            <a:endParaRPr lang="de-CH" noProof="0"/>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fld id="{6630B6BC-0FCC-4330-BE60-6D11CACF9717}" type="datetime2">
              <a:rPr lang="de-CH" noProof="0" smtClean="0"/>
              <a:t>Mittwoch, 6. September 2023</a:t>
            </a:fld>
            <a:endParaRPr lang="de-CH" noProof="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de-DE" noProof="0"/>
              <a:t>Version Juli 2023</a:t>
            </a:r>
            <a:endParaRPr lang="de-CH" noProof="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noProof="0" smtClean="0"/>
              <a:pPr/>
              <a:t>‹Nr.›</a:t>
            </a:fld>
            <a:endParaRPr lang="de-CH" noProof="0"/>
          </a:p>
        </p:txBody>
      </p:sp>
      <p:sp>
        <p:nvSpPr>
          <p:cNvPr id="7" name="Textplatzhalter 8">
            <a:extLst>
              <a:ext uri="{FF2B5EF4-FFF2-40B4-BE49-F238E27FC236}">
                <a16:creationId xmlns:a16="http://schemas.microsoft.com/office/drawing/2014/main" id="{005AB988-85B0-969B-28CD-5F83EEC1BDE6}"/>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noProof="0"/>
              <a:t>Kapiteltitel</a:t>
            </a:r>
          </a:p>
        </p:txBody>
      </p:sp>
      <p:sp>
        <p:nvSpPr>
          <p:cNvPr id="8" name="Freeform 34">
            <a:extLst>
              <a:ext uri="{FF2B5EF4-FFF2-40B4-BE49-F238E27FC236}">
                <a16:creationId xmlns:a16="http://schemas.microsoft.com/office/drawing/2014/main" id="{5A85C351-75DE-61C2-CEB6-6826FBA649DB}"/>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0" name="Gruppieren 9">
            <a:extLst>
              <a:ext uri="{FF2B5EF4-FFF2-40B4-BE49-F238E27FC236}">
                <a16:creationId xmlns:a16="http://schemas.microsoft.com/office/drawing/2014/main" id="{CC55BD88-7CD5-9BAF-8AD7-731EB71ECEB9}"/>
              </a:ext>
            </a:extLst>
          </p:cNvPr>
          <p:cNvGrpSpPr/>
          <p:nvPr userDrawn="1"/>
        </p:nvGrpSpPr>
        <p:grpSpPr>
          <a:xfrm>
            <a:off x="8740853" y="491567"/>
            <a:ext cx="262653" cy="263973"/>
            <a:chOff x="952501" y="1052513"/>
            <a:chExt cx="315912" cy="317500"/>
          </a:xfrm>
        </p:grpSpPr>
        <p:sp>
          <p:nvSpPr>
            <p:cNvPr id="11" name="Freeform 26">
              <a:extLst>
                <a:ext uri="{FF2B5EF4-FFF2-40B4-BE49-F238E27FC236}">
                  <a16:creationId xmlns:a16="http://schemas.microsoft.com/office/drawing/2014/main" id="{1B30F710-F4DA-FDF7-228D-0211E2E7C2EB}"/>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2" name="Freeform 27">
              <a:extLst>
                <a:ext uri="{FF2B5EF4-FFF2-40B4-BE49-F238E27FC236}">
                  <a16:creationId xmlns:a16="http://schemas.microsoft.com/office/drawing/2014/main" id="{C76871F3-F355-FBA7-4927-000211B998A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3" name="Freeform 28">
              <a:extLst>
                <a:ext uri="{FF2B5EF4-FFF2-40B4-BE49-F238E27FC236}">
                  <a16:creationId xmlns:a16="http://schemas.microsoft.com/office/drawing/2014/main" id="{7CAD65AA-299F-1B3B-C77B-8A1B8D9F9C7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4" name="Freeform 29">
              <a:extLst>
                <a:ext uri="{FF2B5EF4-FFF2-40B4-BE49-F238E27FC236}">
                  <a16:creationId xmlns:a16="http://schemas.microsoft.com/office/drawing/2014/main" id="{24E6979D-2584-5895-420C-84740648BF03}"/>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15" name="Freeform 35">
            <a:extLst>
              <a:ext uri="{FF2B5EF4-FFF2-40B4-BE49-F238E27FC236}">
                <a16:creationId xmlns:a16="http://schemas.microsoft.com/office/drawing/2014/main" id="{CFD6419B-9F20-5329-BEDC-6A9C19AE7917}"/>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6" name="Gruppieren 15">
            <a:extLst>
              <a:ext uri="{FF2B5EF4-FFF2-40B4-BE49-F238E27FC236}">
                <a16:creationId xmlns:a16="http://schemas.microsoft.com/office/drawing/2014/main" id="{E3CD7983-4514-5F45-7306-D8EFE06C73B5}"/>
              </a:ext>
            </a:extLst>
          </p:cNvPr>
          <p:cNvGrpSpPr/>
          <p:nvPr userDrawn="1"/>
        </p:nvGrpSpPr>
        <p:grpSpPr>
          <a:xfrm>
            <a:off x="7913824" y="470142"/>
            <a:ext cx="148238" cy="148983"/>
            <a:chOff x="952501" y="1052513"/>
            <a:chExt cx="315912" cy="317500"/>
          </a:xfrm>
        </p:grpSpPr>
        <p:sp>
          <p:nvSpPr>
            <p:cNvPr id="17" name="Freeform 26">
              <a:extLst>
                <a:ext uri="{FF2B5EF4-FFF2-40B4-BE49-F238E27FC236}">
                  <a16:creationId xmlns:a16="http://schemas.microsoft.com/office/drawing/2014/main" id="{05F90112-1F1A-0083-8EF6-3DB14422BEAF}"/>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8" name="Freeform 27">
              <a:extLst>
                <a:ext uri="{FF2B5EF4-FFF2-40B4-BE49-F238E27FC236}">
                  <a16:creationId xmlns:a16="http://schemas.microsoft.com/office/drawing/2014/main" id="{01CFA2C8-3B94-FD39-D1AA-9B907BE39432}"/>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9" name="Freeform 28">
              <a:extLst>
                <a:ext uri="{FF2B5EF4-FFF2-40B4-BE49-F238E27FC236}">
                  <a16:creationId xmlns:a16="http://schemas.microsoft.com/office/drawing/2014/main" id="{3477FEE2-B998-C899-572C-C9389FF03AD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0" name="Freeform 29">
              <a:extLst>
                <a:ext uri="{FF2B5EF4-FFF2-40B4-BE49-F238E27FC236}">
                  <a16:creationId xmlns:a16="http://schemas.microsoft.com/office/drawing/2014/main" id="{AFB13020-6B77-BD0F-98FC-CE565CE9C43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21" name="Freeform 22">
            <a:extLst>
              <a:ext uri="{FF2B5EF4-FFF2-40B4-BE49-F238E27FC236}">
                <a16:creationId xmlns:a16="http://schemas.microsoft.com/office/drawing/2014/main" id="{97C3DAD7-F0EF-E32E-05A6-7D3BADBBB757}"/>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2" name="Textplatzhalter 2">
            <a:extLst>
              <a:ext uri="{FF2B5EF4-FFF2-40B4-BE49-F238E27FC236}">
                <a16:creationId xmlns:a16="http://schemas.microsoft.com/office/drawing/2014/main" id="{7E1F57B4-C1DD-6342-ED14-01F1AD7D5388}"/>
              </a:ext>
            </a:extLst>
          </p:cNvPr>
          <p:cNvSpPr>
            <a:spLocks noGrp="1"/>
          </p:cNvSpPr>
          <p:nvPr>
            <p:ph type="body" sz="quarter" idx="14"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Tree>
    <p:extLst>
      <p:ext uri="{BB962C8B-B14F-4D97-AF65-F5344CB8AC3E}">
        <p14:creationId xmlns:p14="http://schemas.microsoft.com/office/powerpoint/2010/main" val="383798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p:txBody>
          <a:bodyPr/>
          <a:lstStyle/>
          <a:p>
            <a:fld id="{CD640F26-94CF-4A92-ADFD-7D8546A8C482}" type="datetime2">
              <a:rPr lang="de-CH" noProof="0" smtClean="0"/>
              <a:t>Mittwoch, 6. September 2023</a:t>
            </a:fld>
            <a:endParaRPr lang="de-CH" noProof="0"/>
          </a:p>
        </p:txBody>
      </p:sp>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p:txBody>
          <a:bodyPr/>
          <a:lstStyle/>
          <a:p>
            <a:r>
              <a:rPr lang="de-DE" noProof="0"/>
              <a:t>Version Juli 2023</a:t>
            </a:r>
            <a:endParaRPr lang="de-CH" noProof="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p:txBody>
          <a:bodyPr/>
          <a:lstStyle/>
          <a:p>
            <a:fld id="{442AD375-037F-43D0-B059-5172DA06796A}" type="slidenum">
              <a:rPr lang="de-CH" noProof="0" smtClean="0"/>
              <a:pPr/>
              <a:t>‹Nr.›</a:t>
            </a:fld>
            <a:endParaRPr lang="de-CH" noProof="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60F8160C-8F87-4702-B1AB-936950847912}" type="datetime2">
              <a:rPr lang="de-CH" noProof="0" smtClean="0"/>
              <a:t>Mittwoch, 6. September 2023</a:t>
            </a:fld>
            <a:endParaRPr lang="de-CH" noProof="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a:p>
        </p:txBody>
      </p:sp>
      <p:sp>
        <p:nvSpPr>
          <p:cNvPr id="18" name="Titelplatzhalter 1">
            <a:extLst>
              <a:ext uri="{FF2B5EF4-FFF2-40B4-BE49-F238E27FC236}">
                <a16:creationId xmlns:a16="http://schemas.microsoft.com/office/drawing/2014/main" id="{1D9379CB-B296-F7F6-80EB-9DEFE7E2D3B3}"/>
              </a:ext>
            </a:extLst>
          </p:cNvPr>
          <p:cNvSpPr>
            <a:spLocks noGrp="1"/>
          </p:cNvSpPr>
          <p:nvPr>
            <p:ph type="title" hasCustomPrompt="1"/>
          </p:nvPr>
        </p:nvSpPr>
        <p:spPr>
          <a:xfrm>
            <a:off x="427001" y="5135289"/>
            <a:ext cx="9829799" cy="529415"/>
          </a:xfrm>
          <a:prstGeom prst="rect">
            <a:avLst/>
          </a:prstGeom>
        </p:spPr>
        <p:txBody>
          <a:bodyPr vert="horz" lIns="0" tIns="0" rIns="0" bIns="0" rtlCol="0" anchor="t">
            <a:noAutofit/>
          </a:bodyPr>
          <a:lstStyle>
            <a:lvl1pPr algn="ctr">
              <a:defRPr sz="4000">
                <a:solidFill>
                  <a:schemeClr val="bg1"/>
                </a:solidFill>
              </a:defRPr>
            </a:lvl1pPr>
          </a:lstStyle>
          <a:p>
            <a:r>
              <a:rPr lang="de-CH" noProof="0"/>
              <a:t>Kapiteltitel hinzufügen</a:t>
            </a:r>
          </a:p>
        </p:txBody>
      </p:sp>
      <p:sp>
        <p:nvSpPr>
          <p:cNvPr id="22" name="Textplatzhalter 21">
            <a:extLst>
              <a:ext uri="{FF2B5EF4-FFF2-40B4-BE49-F238E27FC236}">
                <a16:creationId xmlns:a16="http://schemas.microsoft.com/office/drawing/2014/main" id="{A8352B8F-F8A1-4F4F-E195-049499C1D7B3}"/>
              </a:ext>
            </a:extLst>
          </p:cNvPr>
          <p:cNvSpPr>
            <a:spLocks noGrp="1"/>
          </p:cNvSpPr>
          <p:nvPr>
            <p:ph type="body" sz="quarter" idx="14" hasCustomPrompt="1"/>
          </p:nvPr>
        </p:nvSpPr>
        <p:spPr>
          <a:xfrm>
            <a:off x="5441829" y="2704978"/>
            <a:ext cx="2280342" cy="2049462"/>
          </a:xfrm>
        </p:spPr>
        <p:txBody>
          <a:bodyPr/>
          <a:lstStyle>
            <a:lvl1pPr>
              <a:defRPr sz="16000" b="1">
                <a:solidFill>
                  <a:schemeClr val="bg1"/>
                </a:solidFill>
              </a:defRPr>
            </a:lvl1pPr>
          </a:lstStyle>
          <a:p>
            <a:pPr lvl="0"/>
            <a:r>
              <a:rPr lang="de-CH" noProof="0"/>
              <a:t>0</a:t>
            </a:r>
          </a:p>
        </p:txBody>
      </p:sp>
    </p:spTree>
    <p:extLst>
      <p:ext uri="{BB962C8B-B14F-4D97-AF65-F5344CB8AC3E}">
        <p14:creationId xmlns:p14="http://schemas.microsoft.com/office/powerpoint/2010/main" val="425750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itel 2">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659672EE-F462-4B32-AD86-B4D2D59431B4}" type="datetime2">
              <a:rPr lang="de-CH" noProof="0" smtClean="0"/>
              <a:t>Mittwoch, 6. September 2023</a:t>
            </a:fld>
            <a:endParaRPr lang="de-CH" noProof="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a:p>
        </p:txBody>
      </p:sp>
      <p:sp>
        <p:nvSpPr>
          <p:cNvPr id="18" name="Titelplatzhalter 1">
            <a:extLst>
              <a:ext uri="{FF2B5EF4-FFF2-40B4-BE49-F238E27FC236}">
                <a16:creationId xmlns:a16="http://schemas.microsoft.com/office/drawing/2014/main" id="{1D9379CB-B296-F7F6-80EB-9DEFE7E2D3B3}"/>
              </a:ext>
            </a:extLst>
          </p:cNvPr>
          <p:cNvSpPr>
            <a:spLocks noGrp="1"/>
          </p:cNvSpPr>
          <p:nvPr>
            <p:ph type="title" hasCustomPrompt="1"/>
          </p:nvPr>
        </p:nvSpPr>
        <p:spPr>
          <a:xfrm>
            <a:off x="427001" y="5135289"/>
            <a:ext cx="9829799" cy="529415"/>
          </a:xfrm>
          <a:prstGeom prst="rect">
            <a:avLst/>
          </a:prstGeom>
        </p:spPr>
        <p:txBody>
          <a:bodyPr vert="horz" lIns="0" tIns="0" rIns="0" bIns="0" rtlCol="0" anchor="t">
            <a:noAutofit/>
          </a:bodyPr>
          <a:lstStyle>
            <a:lvl1pPr algn="ctr">
              <a:defRPr sz="4000">
                <a:solidFill>
                  <a:schemeClr val="bg1"/>
                </a:solidFill>
              </a:defRPr>
            </a:lvl1pPr>
          </a:lstStyle>
          <a:p>
            <a:r>
              <a:rPr lang="de-CH" noProof="0"/>
              <a:t>Kapiteltitel hinzufügen</a:t>
            </a:r>
          </a:p>
        </p:txBody>
      </p:sp>
      <p:sp>
        <p:nvSpPr>
          <p:cNvPr id="22" name="Textplatzhalter 21">
            <a:extLst>
              <a:ext uri="{FF2B5EF4-FFF2-40B4-BE49-F238E27FC236}">
                <a16:creationId xmlns:a16="http://schemas.microsoft.com/office/drawing/2014/main" id="{A8352B8F-F8A1-4F4F-E195-049499C1D7B3}"/>
              </a:ext>
            </a:extLst>
          </p:cNvPr>
          <p:cNvSpPr>
            <a:spLocks noGrp="1"/>
          </p:cNvSpPr>
          <p:nvPr>
            <p:ph type="body" sz="quarter" idx="14" hasCustomPrompt="1"/>
          </p:nvPr>
        </p:nvSpPr>
        <p:spPr>
          <a:xfrm>
            <a:off x="5441827" y="2704978"/>
            <a:ext cx="3448169" cy="2049462"/>
          </a:xfrm>
        </p:spPr>
        <p:txBody>
          <a:bodyPr/>
          <a:lstStyle>
            <a:lvl1pPr>
              <a:defRPr sz="16000" b="1">
                <a:solidFill>
                  <a:schemeClr val="bg1"/>
                </a:solidFill>
              </a:defRPr>
            </a:lvl1pPr>
          </a:lstStyle>
          <a:p>
            <a:pPr lvl="0"/>
            <a:r>
              <a:rPr lang="de-CH" noProof="0"/>
              <a:t>0.0</a:t>
            </a:r>
          </a:p>
        </p:txBody>
      </p:sp>
    </p:spTree>
    <p:extLst>
      <p:ext uri="{BB962C8B-B14F-4D97-AF65-F5344CB8AC3E}">
        <p14:creationId xmlns:p14="http://schemas.microsoft.com/office/powerpoint/2010/main" val="362133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FBC2806D-CE75-4F93-BF6D-3C43E1C7A802}" type="datetime2">
              <a:rPr lang="de-CH" noProof="0" smtClean="0"/>
              <a:t>Mittwoch, 6. September 2023</a:t>
            </a:fld>
            <a:endParaRPr lang="de-CH" noProof="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1417758" y="2783132"/>
            <a:ext cx="3830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5438105" y="2783132"/>
            <a:ext cx="382972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Textplatzhalter 8">
            <a:extLst>
              <a:ext uri="{FF2B5EF4-FFF2-40B4-BE49-F238E27FC236}">
                <a16:creationId xmlns:a16="http://schemas.microsoft.com/office/drawing/2014/main" id="{36470854-2210-B536-8BC5-642B8AAAFFA1}"/>
              </a:ext>
            </a:extLst>
          </p:cNvPr>
          <p:cNvSpPr>
            <a:spLocks noGrp="1"/>
          </p:cNvSpPr>
          <p:nvPr>
            <p:ph type="body" sz="quarter" idx="18" hasCustomPrompt="1"/>
          </p:nvPr>
        </p:nvSpPr>
        <p:spPr>
          <a:xfrm>
            <a:off x="612000" y="597298"/>
            <a:ext cx="7380000" cy="184278"/>
          </a:xfrm>
        </p:spPr>
        <p:txBody>
          <a:bodyPr/>
          <a:lstStyle>
            <a:lvl1pPr>
              <a:lnSpc>
                <a:spcPct val="80000"/>
              </a:lnSpc>
              <a:defRPr sz="1200" b="1">
                <a:solidFill>
                  <a:schemeClr val="accent1"/>
                </a:solidFill>
              </a:defRPr>
            </a:lvl1pPr>
          </a:lstStyle>
          <a:p>
            <a:pPr lvl="0"/>
            <a:r>
              <a:rPr lang="de-CH" noProof="0"/>
              <a:t>Kapiteltitel</a:t>
            </a:r>
          </a:p>
        </p:txBody>
      </p:sp>
    </p:spTree>
    <p:extLst>
      <p:ext uri="{BB962C8B-B14F-4D97-AF65-F5344CB8AC3E}">
        <p14:creationId xmlns:p14="http://schemas.microsoft.com/office/powerpoint/2010/main" val="18128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ei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A81A9B7F-864F-4AF1-909A-ED5B08748F59}" type="datetime2">
              <a:rPr lang="de-CH" noProof="0" smtClean="0"/>
              <a:t>Mittwoch, 6. September 2023</a:t>
            </a:fld>
            <a:endParaRPr lang="de-CH" noProof="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1417758" y="2783132"/>
            <a:ext cx="2228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829383" y="2783132"/>
            <a:ext cx="2228400" cy="2117481"/>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6241007" y="2783132"/>
            <a:ext cx="3041105" cy="2116800"/>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Textplatzhalter 8">
            <a:extLst>
              <a:ext uri="{FF2B5EF4-FFF2-40B4-BE49-F238E27FC236}">
                <a16:creationId xmlns:a16="http://schemas.microsoft.com/office/drawing/2014/main" id="{36470854-2210-B536-8BC5-642B8AAAFFA1}"/>
              </a:ext>
            </a:extLst>
          </p:cNvPr>
          <p:cNvSpPr>
            <a:spLocks noGrp="1"/>
          </p:cNvSpPr>
          <p:nvPr>
            <p:ph type="body" sz="quarter" idx="18" hasCustomPrompt="1"/>
          </p:nvPr>
        </p:nvSpPr>
        <p:spPr>
          <a:xfrm>
            <a:off x="612000" y="597298"/>
            <a:ext cx="7380000" cy="184278"/>
          </a:xfrm>
        </p:spPr>
        <p:txBody>
          <a:bodyPr/>
          <a:lstStyle>
            <a:lvl1pPr>
              <a:lnSpc>
                <a:spcPct val="80000"/>
              </a:lnSpc>
              <a:defRPr sz="1200" b="1">
                <a:solidFill>
                  <a:schemeClr val="accent1"/>
                </a:solidFill>
              </a:defRPr>
            </a:lvl1pPr>
          </a:lstStyle>
          <a:p>
            <a:pPr lvl="0"/>
            <a:r>
              <a:rPr lang="de-CH" noProof="0"/>
              <a:t>Kapiteltitel</a:t>
            </a:r>
          </a:p>
        </p:txBody>
      </p:sp>
    </p:spTree>
    <p:extLst>
      <p:ext uri="{BB962C8B-B14F-4D97-AF65-F5344CB8AC3E}">
        <p14:creationId xmlns:p14="http://schemas.microsoft.com/office/powerpoint/2010/main" val="191052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er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C40FA0CE-1770-4788-B8B5-1D81E10CFF5D}" type="datetime2">
              <a:rPr lang="de-CH" noProof="0" smtClean="0"/>
              <a:t>Mittwoch, 6. September 2023</a:t>
            </a:fld>
            <a:endParaRPr lang="de-CH" noProof="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025253"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3" name="Inhaltsplatzhalter 10">
            <a:extLst>
              <a:ext uri="{FF2B5EF4-FFF2-40B4-BE49-F238E27FC236}">
                <a16:creationId xmlns:a16="http://schemas.microsoft.com/office/drawing/2014/main" id="{49D3CFE2-8A7B-51EB-DB8F-89066547536E}"/>
              </a:ext>
            </a:extLst>
          </p:cNvPr>
          <p:cNvSpPr>
            <a:spLocks noGrp="1"/>
          </p:cNvSpPr>
          <p:nvPr>
            <p:ph sz="quarter" idx="16" hasCustomPrompt="1"/>
          </p:nvPr>
        </p:nvSpPr>
        <p:spPr>
          <a:xfrm>
            <a:off x="7848503"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5436878" y="2181226"/>
            <a:ext cx="2228400" cy="2505074"/>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Tree>
    <p:extLst>
      <p:ext uri="{BB962C8B-B14F-4D97-AF65-F5344CB8AC3E}">
        <p14:creationId xmlns:p14="http://schemas.microsoft.com/office/powerpoint/2010/main" val="282506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vier Felder">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EE534562-00DD-4863-A751-771884437DB9}" type="datetime2">
              <a:rPr lang="de-CH" noProof="0" smtClean="0"/>
              <a:t>Mittwoch, 6. September 2023</a:t>
            </a:fld>
            <a:endParaRPr lang="de-CH" noProof="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714" y="781674"/>
            <a:ext cx="7380000" cy="529415"/>
          </a:xfrm>
        </p:spPr>
        <p:txBody>
          <a:bodyPr/>
          <a:lstStyle>
            <a:lvl1pPr>
              <a:defRPr>
                <a:solidFill>
                  <a:schemeClr val="bg1"/>
                </a:solidFill>
              </a:defRPr>
            </a:lvl1pPr>
          </a:lstStyle>
          <a:p>
            <a:r>
              <a:rPr lang="de-DE" noProof="0"/>
              <a:t>Titelmasterformat durch Klicken bearbeiten</a:t>
            </a:r>
            <a:endParaRPr lang="de-CH" noProof="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2" name="Inhaltsplatzhalter 10">
            <a:extLst>
              <a:ext uri="{FF2B5EF4-FFF2-40B4-BE49-F238E27FC236}">
                <a16:creationId xmlns:a16="http://schemas.microsoft.com/office/drawing/2014/main" id="{0F53B3E6-EAA5-D341-4FCC-E374CD420448}"/>
              </a:ext>
            </a:extLst>
          </p:cNvPr>
          <p:cNvSpPr>
            <a:spLocks noGrp="1"/>
          </p:cNvSpPr>
          <p:nvPr>
            <p:ph sz="quarter" idx="15" hasCustomPrompt="1"/>
          </p:nvPr>
        </p:nvSpPr>
        <p:spPr>
          <a:xfrm>
            <a:off x="3025253"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3" name="Inhaltsplatzhalter 10">
            <a:extLst>
              <a:ext uri="{FF2B5EF4-FFF2-40B4-BE49-F238E27FC236}">
                <a16:creationId xmlns:a16="http://schemas.microsoft.com/office/drawing/2014/main" id="{49D3CFE2-8A7B-51EB-DB8F-89066547536E}"/>
              </a:ext>
            </a:extLst>
          </p:cNvPr>
          <p:cNvSpPr>
            <a:spLocks noGrp="1"/>
          </p:cNvSpPr>
          <p:nvPr>
            <p:ph sz="quarter" idx="16" hasCustomPrompt="1"/>
          </p:nvPr>
        </p:nvSpPr>
        <p:spPr>
          <a:xfrm>
            <a:off x="7848503"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4" name="Inhaltsplatzhalter 10">
            <a:extLst>
              <a:ext uri="{FF2B5EF4-FFF2-40B4-BE49-F238E27FC236}">
                <a16:creationId xmlns:a16="http://schemas.microsoft.com/office/drawing/2014/main" id="{34277559-95D8-8541-6B69-957DCE91E9D8}"/>
              </a:ext>
            </a:extLst>
          </p:cNvPr>
          <p:cNvSpPr>
            <a:spLocks noGrp="1"/>
          </p:cNvSpPr>
          <p:nvPr>
            <p:ph sz="quarter" idx="17" hasCustomPrompt="1"/>
          </p:nvPr>
        </p:nvSpPr>
        <p:spPr>
          <a:xfrm>
            <a:off x="5436878" y="2752725"/>
            <a:ext cx="2228400" cy="2809875"/>
          </a:xfrm>
          <a:solidFill>
            <a:schemeClr val="bg1"/>
          </a:solidFill>
        </p:spPr>
        <p:txBody>
          <a:bodyPr lIns="144000" tIns="90000" rIns="144000" bIns="90000"/>
          <a:lstStyle>
            <a:lvl1pPr>
              <a:defRPr sz="1100" b="0">
                <a:solidFill>
                  <a:schemeClr val="tx1"/>
                </a:solidFill>
              </a:defRPr>
            </a:lvl1pPr>
            <a:lvl2pPr>
              <a:defRPr sz="11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6" name="Textplatzhalter 15">
            <a:extLst>
              <a:ext uri="{FF2B5EF4-FFF2-40B4-BE49-F238E27FC236}">
                <a16:creationId xmlns:a16="http://schemas.microsoft.com/office/drawing/2014/main" id="{894F9D0E-F007-6DFF-2E1E-DE4236E80584}"/>
              </a:ext>
            </a:extLst>
          </p:cNvPr>
          <p:cNvSpPr>
            <a:spLocks noGrp="1"/>
          </p:cNvSpPr>
          <p:nvPr>
            <p:ph type="body" sz="quarter" idx="18" hasCustomPrompt="1"/>
          </p:nvPr>
        </p:nvSpPr>
        <p:spPr>
          <a:xfrm>
            <a:off x="612714" y="2179321"/>
            <a:ext cx="9464189" cy="426720"/>
          </a:xfrm>
          <a:solidFill>
            <a:schemeClr val="bg1"/>
          </a:solidFill>
        </p:spPr>
        <p:txBody>
          <a:bodyPr lIns="144000" bIns="18000" anchor="ctr"/>
          <a:lstStyle>
            <a:lvl1pPr>
              <a:defRPr sz="1400" b="1">
                <a:solidFill>
                  <a:schemeClr val="tx1"/>
                </a:solidFill>
              </a:defRPr>
            </a:lvl1pPr>
            <a:lvl2pPr>
              <a:defRPr sz="1800" b="1">
                <a:solidFill>
                  <a:schemeClr val="tx1"/>
                </a:solidFill>
              </a:defRPr>
            </a:lvl2pPr>
            <a:lvl3pPr>
              <a:defRPr sz="1800" b="1">
                <a:solidFill>
                  <a:schemeClr val="tx1"/>
                </a:solidFill>
              </a:defRPr>
            </a:lvl3pPr>
            <a:lvl4pPr>
              <a:defRPr sz="1800" b="1">
                <a:solidFill>
                  <a:schemeClr val="tx1"/>
                </a:solidFill>
              </a:defRPr>
            </a:lvl4pPr>
            <a:lvl5pPr>
              <a:defRPr sz="1800" b="1">
                <a:solidFill>
                  <a:schemeClr val="tx1"/>
                </a:solidFill>
              </a:defRPr>
            </a:lvl5pPr>
          </a:lstStyle>
          <a:p>
            <a:pPr lvl="0"/>
            <a:r>
              <a:rPr lang="de-CH" noProof="0"/>
              <a:t>Titel hinzufügen</a:t>
            </a:r>
          </a:p>
        </p:txBody>
      </p:sp>
    </p:spTree>
    <p:extLst>
      <p:ext uri="{BB962C8B-B14F-4D97-AF65-F5344CB8AC3E}">
        <p14:creationId xmlns:p14="http://schemas.microsoft.com/office/powerpoint/2010/main" val="23149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mit Fläch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D9EFFE-558D-F115-9438-14F59761A101}"/>
              </a:ext>
            </a:extLst>
          </p:cNvPr>
          <p:cNvSpPr/>
          <p:nvPr userDrawn="1"/>
        </p:nvSpPr>
        <p:spPr>
          <a:xfrm>
            <a:off x="430213" y="431800"/>
            <a:ext cx="9829799" cy="6692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solidFill>
                <a:schemeClr val="tx1"/>
              </a:solidFill>
            </a:endParaRPr>
          </a:p>
        </p:txBody>
      </p:sp>
      <p:sp>
        <p:nvSpPr>
          <p:cNvPr id="2" name="Textplatzhalter 2">
            <a:extLst>
              <a:ext uri="{FF2B5EF4-FFF2-40B4-BE49-F238E27FC236}">
                <a16:creationId xmlns:a16="http://schemas.microsoft.com/office/drawing/2014/main" id="{8828A0C4-ABE9-3C35-4A8A-E4DDAF0A1808}"/>
              </a:ext>
            </a:extLst>
          </p:cNvPr>
          <p:cNvSpPr>
            <a:spLocks noGrp="1"/>
          </p:cNvSpPr>
          <p:nvPr>
            <p:ph type="body" sz="quarter" idx="10"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
        <p:nvSpPr>
          <p:cNvPr id="42" name="Freeform 34">
            <a:extLst>
              <a:ext uri="{FF2B5EF4-FFF2-40B4-BE49-F238E27FC236}">
                <a16:creationId xmlns:a16="http://schemas.microsoft.com/office/drawing/2014/main" id="{D8CEFAC9-B266-B93B-2D5D-68D11E2A9A0D}"/>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43" name="Gruppieren 42">
            <a:extLst>
              <a:ext uri="{FF2B5EF4-FFF2-40B4-BE49-F238E27FC236}">
                <a16:creationId xmlns:a16="http://schemas.microsoft.com/office/drawing/2014/main" id="{7DB7B28B-F286-C162-BC6F-6AD253ADF239}"/>
              </a:ext>
            </a:extLst>
          </p:cNvPr>
          <p:cNvGrpSpPr/>
          <p:nvPr userDrawn="1"/>
        </p:nvGrpSpPr>
        <p:grpSpPr>
          <a:xfrm>
            <a:off x="8740853" y="491567"/>
            <a:ext cx="262653" cy="263973"/>
            <a:chOff x="952501" y="1052513"/>
            <a:chExt cx="315912" cy="317500"/>
          </a:xfrm>
        </p:grpSpPr>
        <p:sp>
          <p:nvSpPr>
            <p:cNvPr id="44" name="Freeform 26">
              <a:extLst>
                <a:ext uri="{FF2B5EF4-FFF2-40B4-BE49-F238E27FC236}">
                  <a16:creationId xmlns:a16="http://schemas.microsoft.com/office/drawing/2014/main" id="{FA4C2842-76A9-4041-0E02-24FE3E3FB7D1}"/>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5" name="Freeform 27">
              <a:extLst>
                <a:ext uri="{FF2B5EF4-FFF2-40B4-BE49-F238E27FC236}">
                  <a16:creationId xmlns:a16="http://schemas.microsoft.com/office/drawing/2014/main" id="{4189F89A-9495-13BD-78FE-E8F3C2475309}"/>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6" name="Freeform 28">
              <a:extLst>
                <a:ext uri="{FF2B5EF4-FFF2-40B4-BE49-F238E27FC236}">
                  <a16:creationId xmlns:a16="http://schemas.microsoft.com/office/drawing/2014/main" id="{A61ACF45-E165-EA6D-D8C4-B0520FDEAE1D}"/>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47" name="Freeform 29">
              <a:extLst>
                <a:ext uri="{FF2B5EF4-FFF2-40B4-BE49-F238E27FC236}">
                  <a16:creationId xmlns:a16="http://schemas.microsoft.com/office/drawing/2014/main" id="{1F5B6180-CD89-3E14-C561-BB625288C9B2}"/>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3" name="Freeform 35">
            <a:extLst>
              <a:ext uri="{FF2B5EF4-FFF2-40B4-BE49-F238E27FC236}">
                <a16:creationId xmlns:a16="http://schemas.microsoft.com/office/drawing/2014/main" id="{FAE40B87-17A8-F668-6FB2-A4178EC1E15B}"/>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54" name="Gruppieren 53">
            <a:extLst>
              <a:ext uri="{FF2B5EF4-FFF2-40B4-BE49-F238E27FC236}">
                <a16:creationId xmlns:a16="http://schemas.microsoft.com/office/drawing/2014/main" id="{05FCF960-85E6-4DDE-1A20-E7B97D11FAF2}"/>
              </a:ext>
            </a:extLst>
          </p:cNvPr>
          <p:cNvGrpSpPr/>
          <p:nvPr userDrawn="1"/>
        </p:nvGrpSpPr>
        <p:grpSpPr>
          <a:xfrm>
            <a:off x="7913824" y="470142"/>
            <a:ext cx="148238" cy="148983"/>
            <a:chOff x="952501" y="1052513"/>
            <a:chExt cx="315912" cy="317500"/>
          </a:xfrm>
        </p:grpSpPr>
        <p:sp>
          <p:nvSpPr>
            <p:cNvPr id="55" name="Freeform 26">
              <a:extLst>
                <a:ext uri="{FF2B5EF4-FFF2-40B4-BE49-F238E27FC236}">
                  <a16:creationId xmlns:a16="http://schemas.microsoft.com/office/drawing/2014/main" id="{7718CFFD-C999-045F-2A6F-1B02E0826E28}"/>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6" name="Freeform 27">
              <a:extLst>
                <a:ext uri="{FF2B5EF4-FFF2-40B4-BE49-F238E27FC236}">
                  <a16:creationId xmlns:a16="http://schemas.microsoft.com/office/drawing/2014/main" id="{C2A4899F-FEA5-47BD-1152-021F26786D65}"/>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7" name="Freeform 28">
              <a:extLst>
                <a:ext uri="{FF2B5EF4-FFF2-40B4-BE49-F238E27FC236}">
                  <a16:creationId xmlns:a16="http://schemas.microsoft.com/office/drawing/2014/main" id="{60E2563D-858B-E12F-1B24-700E93D00DAB}"/>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58" name="Freeform 29">
              <a:extLst>
                <a:ext uri="{FF2B5EF4-FFF2-40B4-BE49-F238E27FC236}">
                  <a16:creationId xmlns:a16="http://schemas.microsoft.com/office/drawing/2014/main" id="{D4D29983-8185-02DD-BB3B-E14F95282267}"/>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59" name="Freeform 22">
            <a:extLst>
              <a:ext uri="{FF2B5EF4-FFF2-40B4-BE49-F238E27FC236}">
                <a16:creationId xmlns:a16="http://schemas.microsoft.com/office/drawing/2014/main" id="{5AB6200E-4B54-280C-328B-26AF4C56ABFB}"/>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7" name="Datumsplatzhalter 6">
            <a:extLst>
              <a:ext uri="{FF2B5EF4-FFF2-40B4-BE49-F238E27FC236}">
                <a16:creationId xmlns:a16="http://schemas.microsoft.com/office/drawing/2014/main" id="{7B4AD318-EF7B-D31E-CA77-ED696C936B32}"/>
              </a:ext>
            </a:extLst>
          </p:cNvPr>
          <p:cNvSpPr>
            <a:spLocks noGrp="1"/>
          </p:cNvSpPr>
          <p:nvPr>
            <p:ph type="dt" sz="half" idx="11"/>
          </p:nvPr>
        </p:nvSpPr>
        <p:spPr/>
        <p:txBody>
          <a:bodyPr/>
          <a:lstStyle/>
          <a:p>
            <a:fld id="{4EAB252B-8CB8-4E8E-8A9F-004AE65DBBFB}" type="datetime2">
              <a:rPr lang="de-CH" noProof="0" smtClean="0"/>
              <a:t>Mittwoch, 6. September 2023</a:t>
            </a:fld>
            <a:endParaRPr lang="de-CH" noProof="0"/>
          </a:p>
        </p:txBody>
      </p:sp>
      <p:sp>
        <p:nvSpPr>
          <p:cNvPr id="8" name="Fußzeilenplatzhalter 7">
            <a:extLst>
              <a:ext uri="{FF2B5EF4-FFF2-40B4-BE49-F238E27FC236}">
                <a16:creationId xmlns:a16="http://schemas.microsoft.com/office/drawing/2014/main" id="{AFB80B3A-3428-0BC6-A05D-846FB3D411D7}"/>
              </a:ext>
            </a:extLst>
          </p:cNvPr>
          <p:cNvSpPr>
            <a:spLocks noGrp="1"/>
          </p:cNvSpPr>
          <p:nvPr>
            <p:ph type="ftr" sz="quarter" idx="12"/>
          </p:nvPr>
        </p:nvSpPr>
        <p:spPr/>
        <p:txBody>
          <a:bodyPr/>
          <a:lstStyle/>
          <a:p>
            <a:r>
              <a:rPr lang="de-DE" noProof="0"/>
              <a:t>Version Juli 2023</a:t>
            </a:r>
            <a:endParaRPr lang="de-CH" noProof="0"/>
          </a:p>
        </p:txBody>
      </p:sp>
      <p:sp>
        <p:nvSpPr>
          <p:cNvPr id="9" name="Foliennummernplatzhalter 8">
            <a:extLst>
              <a:ext uri="{FF2B5EF4-FFF2-40B4-BE49-F238E27FC236}">
                <a16:creationId xmlns:a16="http://schemas.microsoft.com/office/drawing/2014/main" id="{51B1CAAF-BAF5-4560-02FD-769BD45DFA82}"/>
              </a:ext>
            </a:extLst>
          </p:cNvPr>
          <p:cNvSpPr>
            <a:spLocks noGrp="1"/>
          </p:cNvSpPr>
          <p:nvPr>
            <p:ph type="sldNum" sz="quarter" idx="13"/>
          </p:nvPr>
        </p:nvSpPr>
        <p:spPr/>
        <p:txBody>
          <a:bodyPr/>
          <a:lstStyle/>
          <a:p>
            <a:fld id="{442AD375-037F-43D0-B059-5172DA06796A}" type="slidenum">
              <a:rPr lang="de-CH" noProof="0" smtClean="0"/>
              <a:pPr/>
              <a:t>‹Nr.›</a:t>
            </a:fld>
            <a:endParaRPr lang="de-CH" noProof="0"/>
          </a:p>
        </p:txBody>
      </p:sp>
      <p:sp>
        <p:nvSpPr>
          <p:cNvPr id="3" name="Titel 1">
            <a:extLst>
              <a:ext uri="{FF2B5EF4-FFF2-40B4-BE49-F238E27FC236}">
                <a16:creationId xmlns:a16="http://schemas.microsoft.com/office/drawing/2014/main" id="{558AFBA1-A37B-1361-C4D7-1749435B4734}"/>
              </a:ext>
            </a:extLst>
          </p:cNvPr>
          <p:cNvSpPr>
            <a:spLocks noGrp="1"/>
          </p:cNvSpPr>
          <p:nvPr>
            <p:ph type="title"/>
          </p:nvPr>
        </p:nvSpPr>
        <p:spPr>
          <a:xfrm>
            <a:off x="612000" y="781674"/>
            <a:ext cx="7380000" cy="529415"/>
          </a:xfrm>
        </p:spPr>
        <p:txBody>
          <a:bodyPr/>
          <a:lstStyle>
            <a:lvl1pPr>
              <a:defRPr>
                <a:solidFill>
                  <a:schemeClr val="bg1"/>
                </a:solidFill>
              </a:defRPr>
            </a:lvl1pPr>
          </a:lstStyle>
          <a:p>
            <a:r>
              <a:rPr lang="de-DE" noProof="0"/>
              <a:t>Titelmasterformat durch Klicken bearbeiten</a:t>
            </a:r>
            <a:endParaRPr lang="de-CH" noProof="0"/>
          </a:p>
        </p:txBody>
      </p:sp>
      <p:sp>
        <p:nvSpPr>
          <p:cNvPr id="11" name="Inhaltsplatzhalter 10">
            <a:extLst>
              <a:ext uri="{FF2B5EF4-FFF2-40B4-BE49-F238E27FC236}">
                <a16:creationId xmlns:a16="http://schemas.microsoft.com/office/drawing/2014/main" id="{CE9CE340-ED23-51C2-FD0F-8EEEC348A39F}"/>
              </a:ext>
            </a:extLst>
          </p:cNvPr>
          <p:cNvSpPr>
            <a:spLocks noGrp="1"/>
          </p:cNvSpPr>
          <p:nvPr>
            <p:ph sz="quarter" idx="14" hasCustomPrompt="1"/>
          </p:nvPr>
        </p:nvSpPr>
        <p:spPr>
          <a:xfrm>
            <a:off x="613628" y="6043759"/>
            <a:ext cx="4816800" cy="854592"/>
          </a:xfrm>
          <a:noFill/>
        </p:spPr>
        <p:txBody>
          <a:bodyPr lIns="0" tIns="0" rIns="0" bIns="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Bildplatzhalter 4">
            <a:extLst>
              <a:ext uri="{FF2B5EF4-FFF2-40B4-BE49-F238E27FC236}">
                <a16:creationId xmlns:a16="http://schemas.microsoft.com/office/drawing/2014/main" id="{D5132CF9-B11C-9E12-2D6B-2BD259789E4B}"/>
              </a:ext>
            </a:extLst>
          </p:cNvPr>
          <p:cNvSpPr>
            <a:spLocks noGrp="1"/>
          </p:cNvSpPr>
          <p:nvPr>
            <p:ph type="pic" sz="quarter" idx="15"/>
          </p:nvPr>
        </p:nvSpPr>
        <p:spPr>
          <a:xfrm>
            <a:off x="612000" y="1497600"/>
            <a:ext cx="9477436" cy="4464050"/>
          </a:xfrm>
          <a:pattFill prst="lgCheck">
            <a:fgClr>
              <a:schemeClr val="bg1">
                <a:lumMod val="85000"/>
              </a:schemeClr>
            </a:fgClr>
            <a:bgClr>
              <a:schemeClr val="bg1"/>
            </a:bgClr>
          </a:pattFill>
        </p:spPr>
        <p:txBody>
          <a:bodyPr tIns="720000" anchor="ctr"/>
          <a:lstStyle>
            <a:lvl1pPr algn="ctr">
              <a:defRPr sz="1052"/>
            </a:lvl1pPr>
          </a:lstStyle>
          <a:p>
            <a:r>
              <a:rPr lang="de-DE" noProof="0"/>
              <a:t>Bild durch Klicken auf Symbol hinzufügen</a:t>
            </a:r>
            <a:endParaRPr lang="de-CH" noProof="0"/>
          </a:p>
        </p:txBody>
      </p:sp>
    </p:spTree>
    <p:extLst>
      <p:ext uri="{BB962C8B-B14F-4D97-AF65-F5344CB8AC3E}">
        <p14:creationId xmlns:p14="http://schemas.microsoft.com/office/powerpoint/2010/main" val="21861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5073" y="622130"/>
            <a:ext cx="7380000" cy="529415"/>
          </a:xfrm>
        </p:spPr>
        <p:txBody>
          <a:bodyPr/>
          <a:lstStyle/>
          <a:p>
            <a:r>
              <a:rPr lang="de-DE"/>
              <a:t>Titelmasterformat durch Klicken bearbeiten</a:t>
            </a:r>
            <a:endParaRPr lang="de-CH"/>
          </a:p>
        </p:txBody>
      </p:sp>
      <p:sp>
        <p:nvSpPr>
          <p:cNvPr id="3" name="Inhaltsplatzhalter 2"/>
          <p:cNvSpPr>
            <a:spLocks noGrp="1"/>
          </p:cNvSpPr>
          <p:nvPr>
            <p:ph idx="1" hasCustomPrompt="1"/>
          </p:nvPr>
        </p:nvSpPr>
        <p:spPr>
          <a:xfrm>
            <a:off x="425500" y="1497600"/>
            <a:ext cx="9834513" cy="5621561"/>
          </a:xfrm>
        </p:spPr>
        <p:txBody>
          <a:bodyPr/>
          <a:lstStyle>
            <a:lvl1pPr>
              <a:defRPr/>
            </a:lvl1pPr>
          </a:lstStyle>
          <a:p>
            <a:pPr lvl="0"/>
            <a:r>
              <a:rPr lang="de-CH"/>
              <a:t>Inhalt hinzufügen</a:t>
            </a:r>
          </a:p>
          <a:p>
            <a:pPr lvl="1"/>
            <a:r>
              <a:rPr lang="de-CH"/>
              <a:t>Zweite </a:t>
            </a:r>
            <a:r>
              <a:rPr lang="de-CH" noProof="0"/>
              <a:t>Ebene</a:t>
            </a:r>
          </a:p>
          <a:p>
            <a:pPr lvl="2"/>
            <a:r>
              <a:rPr lang="de-CH"/>
              <a:t>Dritte Ebene</a:t>
            </a:r>
          </a:p>
          <a:p>
            <a:pPr lvl="3"/>
            <a:r>
              <a:rPr lang="de-CH"/>
              <a:t>Vierte Ebene</a:t>
            </a:r>
          </a:p>
          <a:p>
            <a:pPr lvl="4"/>
            <a:r>
              <a:rPr lang="de-CH"/>
              <a:t>Fünfte Ebene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lvl1pPr algn="ctr">
              <a:defRPr/>
            </a:lvl1pPr>
          </a:lstStyle>
          <a:p>
            <a:fld id="{5BA947FF-15E5-445A-BA2E-E9354A31E8B4}" type="datetime2">
              <a:rPr lang="de-CH" smtClean="0"/>
              <a:t>Mittwoch, 6. September 2023</a:t>
            </a:fld>
            <a:endParaRPr lang="de-CH"/>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DE"/>
              <a:t>Version Juli 2023</a:t>
            </a:r>
            <a:endParaRPr lang="de-CH"/>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a:p>
        </p:txBody>
      </p:sp>
      <p:sp>
        <p:nvSpPr>
          <p:cNvPr id="9" name="Textplatzhalter 8">
            <a:extLst>
              <a:ext uri="{FF2B5EF4-FFF2-40B4-BE49-F238E27FC236}">
                <a16:creationId xmlns:a16="http://schemas.microsoft.com/office/drawing/2014/main" id="{99FBD30A-A70B-3198-ABA0-1D75E7D20285}"/>
              </a:ext>
            </a:extLst>
          </p:cNvPr>
          <p:cNvSpPr>
            <a:spLocks noGrp="1"/>
          </p:cNvSpPr>
          <p:nvPr>
            <p:ph type="body" sz="quarter" idx="13" hasCustomPrompt="1"/>
          </p:nvPr>
        </p:nvSpPr>
        <p:spPr>
          <a:xfrm>
            <a:off x="431801" y="431801"/>
            <a:ext cx="7380000" cy="190330"/>
          </a:xfrm>
        </p:spPr>
        <p:txBody>
          <a:bodyPr/>
          <a:lstStyle>
            <a:lvl1pPr>
              <a:lnSpc>
                <a:spcPct val="80000"/>
              </a:lnSpc>
              <a:defRPr sz="1200" b="1">
                <a:solidFill>
                  <a:schemeClr val="accent1"/>
                </a:solidFill>
              </a:defRPr>
            </a:lvl1pPr>
          </a:lstStyle>
          <a:p>
            <a:pPr lvl="0"/>
            <a:r>
              <a:rPr lang="de-CH"/>
              <a:t>Kapiteltitel</a:t>
            </a:r>
          </a:p>
        </p:txBody>
      </p:sp>
      <p:sp>
        <p:nvSpPr>
          <p:cNvPr id="7" name="Freeform 34">
            <a:extLst>
              <a:ext uri="{FF2B5EF4-FFF2-40B4-BE49-F238E27FC236}">
                <a16:creationId xmlns:a16="http://schemas.microsoft.com/office/drawing/2014/main" id="{227A467A-8D6C-D3DB-D0A5-64FA9163DFFC}"/>
              </a:ext>
            </a:extLst>
          </p:cNvPr>
          <p:cNvSpPr>
            <a:spLocks/>
          </p:cNvSpPr>
          <p:nvPr userDrawn="1"/>
        </p:nvSpPr>
        <p:spPr bwMode="auto">
          <a:xfrm>
            <a:off x="9435754" y="200817"/>
            <a:ext cx="389283" cy="352668"/>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8" name="Gruppieren 7">
            <a:extLst>
              <a:ext uri="{FF2B5EF4-FFF2-40B4-BE49-F238E27FC236}">
                <a16:creationId xmlns:a16="http://schemas.microsoft.com/office/drawing/2014/main" id="{2A47CF9A-5144-6BF0-B995-C3FCACFB2CC5}"/>
              </a:ext>
            </a:extLst>
          </p:cNvPr>
          <p:cNvGrpSpPr/>
          <p:nvPr userDrawn="1"/>
        </p:nvGrpSpPr>
        <p:grpSpPr>
          <a:xfrm>
            <a:off x="8740853" y="491567"/>
            <a:ext cx="262653" cy="263973"/>
            <a:chOff x="952501" y="1052513"/>
            <a:chExt cx="315912" cy="317500"/>
          </a:xfrm>
        </p:grpSpPr>
        <p:sp>
          <p:nvSpPr>
            <p:cNvPr id="10" name="Freeform 26">
              <a:extLst>
                <a:ext uri="{FF2B5EF4-FFF2-40B4-BE49-F238E27FC236}">
                  <a16:creationId xmlns:a16="http://schemas.microsoft.com/office/drawing/2014/main" id="{BFF5BB53-58A6-99E2-47BB-38F68C71D7DF}"/>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1" name="Freeform 27">
              <a:extLst>
                <a:ext uri="{FF2B5EF4-FFF2-40B4-BE49-F238E27FC236}">
                  <a16:creationId xmlns:a16="http://schemas.microsoft.com/office/drawing/2014/main" id="{A066B0A8-555B-1AA5-34DB-20B048A1934D}"/>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2" name="Freeform 28">
              <a:extLst>
                <a:ext uri="{FF2B5EF4-FFF2-40B4-BE49-F238E27FC236}">
                  <a16:creationId xmlns:a16="http://schemas.microsoft.com/office/drawing/2014/main" id="{0DD5F108-E3A5-E3E3-BCF3-808061B85B66}"/>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3" name="Freeform 29">
              <a:extLst>
                <a:ext uri="{FF2B5EF4-FFF2-40B4-BE49-F238E27FC236}">
                  <a16:creationId xmlns:a16="http://schemas.microsoft.com/office/drawing/2014/main" id="{AADA9FA5-C6BD-5CDD-89DE-6F15F583036E}"/>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14" name="Freeform 35">
            <a:extLst>
              <a:ext uri="{FF2B5EF4-FFF2-40B4-BE49-F238E27FC236}">
                <a16:creationId xmlns:a16="http://schemas.microsoft.com/office/drawing/2014/main" id="{36EFCC1B-79CC-1720-0026-3635072605D1}"/>
              </a:ext>
            </a:extLst>
          </p:cNvPr>
          <p:cNvSpPr>
            <a:spLocks/>
          </p:cNvSpPr>
          <p:nvPr userDrawn="1"/>
        </p:nvSpPr>
        <p:spPr bwMode="auto">
          <a:xfrm>
            <a:off x="8360214" y="142565"/>
            <a:ext cx="243242" cy="261775"/>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nvGrpSpPr>
          <p:cNvPr id="15" name="Gruppieren 14">
            <a:extLst>
              <a:ext uri="{FF2B5EF4-FFF2-40B4-BE49-F238E27FC236}">
                <a16:creationId xmlns:a16="http://schemas.microsoft.com/office/drawing/2014/main" id="{427596FB-55F2-B888-8DA4-D48EEE8645A6}"/>
              </a:ext>
            </a:extLst>
          </p:cNvPr>
          <p:cNvGrpSpPr/>
          <p:nvPr userDrawn="1"/>
        </p:nvGrpSpPr>
        <p:grpSpPr>
          <a:xfrm>
            <a:off x="7913824" y="470142"/>
            <a:ext cx="148238" cy="148983"/>
            <a:chOff x="952501" y="1052513"/>
            <a:chExt cx="315912" cy="317500"/>
          </a:xfrm>
        </p:grpSpPr>
        <p:sp>
          <p:nvSpPr>
            <p:cNvPr id="16" name="Freeform 26">
              <a:extLst>
                <a:ext uri="{FF2B5EF4-FFF2-40B4-BE49-F238E27FC236}">
                  <a16:creationId xmlns:a16="http://schemas.microsoft.com/office/drawing/2014/main" id="{4F33CD24-82F7-E506-7358-D387943B1FC0}"/>
                </a:ext>
              </a:extLst>
            </p:cNvPr>
            <p:cNvSpPr>
              <a:spLocks/>
            </p:cNvSpPr>
            <p:nvPr/>
          </p:nvSpPr>
          <p:spPr bwMode="auto">
            <a:xfrm>
              <a:off x="1087438" y="1052513"/>
              <a:ext cx="44450" cy="123825"/>
            </a:xfrm>
            <a:custGeom>
              <a:avLst/>
              <a:gdLst>
                <a:gd name="T0" fmla="*/ 17 w 45"/>
                <a:gd name="T1" fmla="*/ 126 h 129"/>
                <a:gd name="T2" fmla="*/ 17 w 45"/>
                <a:gd name="T3" fmla="*/ 126 h 129"/>
                <a:gd name="T4" fmla="*/ 0 w 45"/>
                <a:gd name="T5" fmla="*/ 0 h 129"/>
                <a:gd name="T6" fmla="*/ 45 w 45"/>
                <a:gd name="T7" fmla="*/ 18 h 129"/>
                <a:gd name="T8" fmla="*/ 31 w 45"/>
                <a:gd name="T9" fmla="*/ 129 h 129"/>
                <a:gd name="T10" fmla="*/ 17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7" y="126"/>
                  </a:moveTo>
                  <a:lnTo>
                    <a:pt x="17" y="126"/>
                  </a:lnTo>
                  <a:lnTo>
                    <a:pt x="0" y="0"/>
                  </a:lnTo>
                  <a:lnTo>
                    <a:pt x="45" y="18"/>
                  </a:lnTo>
                  <a:lnTo>
                    <a:pt x="31" y="129"/>
                  </a:lnTo>
                  <a:lnTo>
                    <a:pt x="17"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7" name="Freeform 27">
              <a:extLst>
                <a:ext uri="{FF2B5EF4-FFF2-40B4-BE49-F238E27FC236}">
                  <a16:creationId xmlns:a16="http://schemas.microsoft.com/office/drawing/2014/main" id="{84A88C5E-6E95-DDB5-0AC4-65FD42C6EEF4}"/>
                </a:ext>
              </a:extLst>
            </p:cNvPr>
            <p:cNvSpPr>
              <a:spLocks/>
            </p:cNvSpPr>
            <p:nvPr/>
          </p:nvSpPr>
          <p:spPr bwMode="auto">
            <a:xfrm>
              <a:off x="1100138" y="1233488"/>
              <a:ext cx="33338" cy="136525"/>
            </a:xfrm>
            <a:custGeom>
              <a:avLst/>
              <a:gdLst>
                <a:gd name="T0" fmla="*/ 19 w 35"/>
                <a:gd name="T1" fmla="*/ 4 h 143"/>
                <a:gd name="T2" fmla="*/ 19 w 35"/>
                <a:gd name="T3" fmla="*/ 4 h 143"/>
                <a:gd name="T4" fmla="*/ 35 w 35"/>
                <a:gd name="T5" fmla="*/ 143 h 143"/>
                <a:gd name="T6" fmla="*/ 0 w 35"/>
                <a:gd name="T7" fmla="*/ 136 h 143"/>
                <a:gd name="T8" fmla="*/ 7 w 35"/>
                <a:gd name="T9" fmla="*/ 0 h 143"/>
                <a:gd name="T10" fmla="*/ 19 w 35"/>
                <a:gd name="T11" fmla="*/ 4 h 143"/>
              </a:gdLst>
              <a:ahLst/>
              <a:cxnLst>
                <a:cxn ang="0">
                  <a:pos x="T0" y="T1"/>
                </a:cxn>
                <a:cxn ang="0">
                  <a:pos x="T2" y="T3"/>
                </a:cxn>
                <a:cxn ang="0">
                  <a:pos x="T4" y="T5"/>
                </a:cxn>
                <a:cxn ang="0">
                  <a:pos x="T6" y="T7"/>
                </a:cxn>
                <a:cxn ang="0">
                  <a:pos x="T8" y="T9"/>
                </a:cxn>
                <a:cxn ang="0">
                  <a:pos x="T10" y="T11"/>
                </a:cxn>
              </a:cxnLst>
              <a:rect l="0" t="0" r="r" b="b"/>
              <a:pathLst>
                <a:path w="35" h="143">
                  <a:moveTo>
                    <a:pt x="19" y="4"/>
                  </a:moveTo>
                  <a:lnTo>
                    <a:pt x="19" y="4"/>
                  </a:lnTo>
                  <a:lnTo>
                    <a:pt x="35" y="143"/>
                  </a:lnTo>
                  <a:lnTo>
                    <a:pt x="0" y="136"/>
                  </a:lnTo>
                  <a:lnTo>
                    <a:pt x="7" y="0"/>
                  </a:lnTo>
                  <a:lnTo>
                    <a:pt x="19" y="4"/>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8" name="Freeform 28">
              <a:extLst>
                <a:ext uri="{FF2B5EF4-FFF2-40B4-BE49-F238E27FC236}">
                  <a16:creationId xmlns:a16="http://schemas.microsoft.com/office/drawing/2014/main" id="{502F0EAA-9D62-0911-8748-60505B1C68A0}"/>
                </a:ext>
              </a:extLst>
            </p:cNvPr>
            <p:cNvSpPr>
              <a:spLocks/>
            </p:cNvSpPr>
            <p:nvPr/>
          </p:nvSpPr>
          <p:spPr bwMode="auto">
            <a:xfrm>
              <a:off x="1138238" y="1187451"/>
              <a:ext cx="130175" cy="39688"/>
            </a:xfrm>
            <a:custGeom>
              <a:avLst/>
              <a:gdLst>
                <a:gd name="T0" fmla="*/ 1 w 137"/>
                <a:gd name="T1" fmla="*/ 11 h 41"/>
                <a:gd name="T2" fmla="*/ 1 w 137"/>
                <a:gd name="T3" fmla="*/ 11 h 41"/>
                <a:gd name="T4" fmla="*/ 131 w 137"/>
                <a:gd name="T5" fmla="*/ 0 h 41"/>
                <a:gd name="T6" fmla="*/ 137 w 137"/>
                <a:gd name="T7" fmla="*/ 41 h 41"/>
                <a:gd name="T8" fmla="*/ 0 w 137"/>
                <a:gd name="T9" fmla="*/ 25 h 41"/>
                <a:gd name="T10" fmla="*/ 1 w 137"/>
                <a:gd name="T11" fmla="*/ 11 h 41"/>
              </a:gdLst>
              <a:ahLst/>
              <a:cxnLst>
                <a:cxn ang="0">
                  <a:pos x="T0" y="T1"/>
                </a:cxn>
                <a:cxn ang="0">
                  <a:pos x="T2" y="T3"/>
                </a:cxn>
                <a:cxn ang="0">
                  <a:pos x="T4" y="T5"/>
                </a:cxn>
                <a:cxn ang="0">
                  <a:pos x="T6" y="T7"/>
                </a:cxn>
                <a:cxn ang="0">
                  <a:pos x="T8" y="T9"/>
                </a:cxn>
                <a:cxn ang="0">
                  <a:pos x="T10" y="T11"/>
                </a:cxn>
              </a:cxnLst>
              <a:rect l="0" t="0" r="r" b="b"/>
              <a:pathLst>
                <a:path w="137" h="41">
                  <a:moveTo>
                    <a:pt x="1" y="11"/>
                  </a:moveTo>
                  <a:lnTo>
                    <a:pt x="1" y="11"/>
                  </a:lnTo>
                  <a:lnTo>
                    <a:pt x="131" y="0"/>
                  </a:lnTo>
                  <a:lnTo>
                    <a:pt x="137"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19" name="Freeform 29">
              <a:extLst>
                <a:ext uri="{FF2B5EF4-FFF2-40B4-BE49-F238E27FC236}">
                  <a16:creationId xmlns:a16="http://schemas.microsoft.com/office/drawing/2014/main" id="{CDAC806D-BA79-928B-D109-60F315CD1595}"/>
                </a:ext>
              </a:extLst>
            </p:cNvPr>
            <p:cNvSpPr>
              <a:spLocks/>
            </p:cNvSpPr>
            <p:nvPr/>
          </p:nvSpPr>
          <p:spPr bwMode="auto">
            <a:xfrm>
              <a:off x="952501" y="1192213"/>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grpSp>
      <p:sp>
        <p:nvSpPr>
          <p:cNvPr id="20" name="Freeform 22">
            <a:extLst>
              <a:ext uri="{FF2B5EF4-FFF2-40B4-BE49-F238E27FC236}">
                <a16:creationId xmlns:a16="http://schemas.microsoft.com/office/drawing/2014/main" id="{5C818A77-CB55-A1DE-836F-A886E9B57DA2}"/>
              </a:ext>
            </a:extLst>
          </p:cNvPr>
          <p:cNvSpPr>
            <a:spLocks noEditPoints="1"/>
          </p:cNvSpPr>
          <p:nvPr userDrawn="1"/>
        </p:nvSpPr>
        <p:spPr bwMode="auto">
          <a:xfrm>
            <a:off x="9129315" y="873039"/>
            <a:ext cx="267494" cy="269962"/>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noProof="0"/>
          </a:p>
        </p:txBody>
      </p:sp>
      <p:sp>
        <p:nvSpPr>
          <p:cNvPr id="21" name="Textplatzhalter 2">
            <a:extLst>
              <a:ext uri="{FF2B5EF4-FFF2-40B4-BE49-F238E27FC236}">
                <a16:creationId xmlns:a16="http://schemas.microsoft.com/office/drawing/2014/main" id="{77964D01-A22A-FFAC-6A18-258280943E6D}"/>
              </a:ext>
            </a:extLst>
          </p:cNvPr>
          <p:cNvSpPr>
            <a:spLocks noGrp="1"/>
          </p:cNvSpPr>
          <p:nvPr>
            <p:ph type="body" sz="quarter" idx="14" hasCustomPrompt="1"/>
          </p:nvPr>
        </p:nvSpPr>
        <p:spPr>
          <a:xfrm>
            <a:off x="9967914" y="0"/>
            <a:ext cx="473346" cy="785921"/>
          </a:xfrm>
          <a:solidFill>
            <a:schemeClr val="accent2"/>
          </a:solidFill>
        </p:spPr>
        <p:txBody>
          <a:bodyPr vert="horz" wrap="square" lIns="0" tIns="367200" rIns="0" bIns="136800" anchor="b">
            <a:spAutoFit/>
          </a:bodyPr>
          <a:lstStyle>
            <a:lvl1pPr algn="ctr">
              <a:defRPr sz="1800" b="1">
                <a:solidFill>
                  <a:schemeClr val="bg1"/>
                </a:solidFill>
                <a:latin typeface="+mj-lt"/>
              </a:defRPr>
            </a:lvl1pPr>
          </a:lstStyle>
          <a:p>
            <a:pPr lvl="0"/>
            <a:r>
              <a:rPr lang="de-CH" noProof="0"/>
              <a:t>0</a:t>
            </a:r>
          </a:p>
        </p:txBody>
      </p:sp>
    </p:spTree>
    <p:extLst>
      <p:ext uri="{BB962C8B-B14F-4D97-AF65-F5344CB8AC3E}">
        <p14:creationId xmlns:p14="http://schemas.microsoft.com/office/powerpoint/2010/main" val="4795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5074" y="622130"/>
            <a:ext cx="7380000" cy="529415"/>
          </a:xfrm>
          <a:prstGeom prst="rect">
            <a:avLst/>
          </a:prstGeom>
        </p:spPr>
        <p:txBody>
          <a:bodyPr vert="horz" lIns="0" tIns="0" rIns="0" bIns="0" rtlCol="0" anchor="t">
            <a:noAutofit/>
          </a:bodyPr>
          <a:lstStyle/>
          <a:p>
            <a:r>
              <a:rPr lang="de-CH" noProof="0"/>
              <a:t>Titel hinzufügen</a:t>
            </a:r>
          </a:p>
        </p:txBody>
      </p:sp>
      <p:sp>
        <p:nvSpPr>
          <p:cNvPr id="3" name="Textplatzhalter 2"/>
          <p:cNvSpPr>
            <a:spLocks noGrp="1"/>
          </p:cNvSpPr>
          <p:nvPr>
            <p:ph type="body" idx="1"/>
          </p:nvPr>
        </p:nvSpPr>
        <p:spPr>
          <a:xfrm>
            <a:off x="435074" y="1497600"/>
            <a:ext cx="9824939" cy="5621561"/>
          </a:xfrm>
          <a:prstGeom prst="rect">
            <a:avLst/>
          </a:prstGeom>
        </p:spPr>
        <p:txBody>
          <a:bodyPr vert="horz" lIns="0" tIns="0" rIns="0" bIns="0" rtlCol="0">
            <a:noAutofit/>
          </a:bodyPr>
          <a:lstStyle/>
          <a:p>
            <a:pPr lvl="0"/>
            <a:r>
              <a:rPr lang="de-CH" noProof="0"/>
              <a:t>Inhalt hinzufügen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p:cNvSpPr>
            <a:spLocks noGrp="1"/>
          </p:cNvSpPr>
          <p:nvPr>
            <p:ph type="dt" sz="half" idx="2"/>
          </p:nvPr>
        </p:nvSpPr>
        <p:spPr>
          <a:xfrm>
            <a:off x="2257352" y="7254000"/>
            <a:ext cx="1288353" cy="118800"/>
          </a:xfrm>
          <a:prstGeom prst="rect">
            <a:avLst/>
          </a:prstGeom>
        </p:spPr>
        <p:txBody>
          <a:bodyPr vert="horz" lIns="0" tIns="0" rIns="0" bIns="0" rtlCol="0" anchor="t" anchorCtr="0"/>
          <a:lstStyle>
            <a:lvl1pPr algn="ctr">
              <a:defRPr sz="700">
                <a:solidFill>
                  <a:schemeClr val="tx2"/>
                </a:solidFill>
              </a:defRPr>
            </a:lvl1pPr>
          </a:lstStyle>
          <a:p>
            <a:fld id="{09FA8B49-7F76-4D0C-B517-100744A349EA}" type="datetime2">
              <a:rPr lang="de-CH" smtClean="0"/>
              <a:t>Mittwoch, 6. September 2023</a:t>
            </a:fld>
            <a:endParaRPr lang="de-CH"/>
          </a:p>
        </p:txBody>
      </p:sp>
      <p:sp>
        <p:nvSpPr>
          <p:cNvPr id="5" name="Fußzeilenplatzhalter 4"/>
          <p:cNvSpPr>
            <a:spLocks noGrp="1"/>
          </p:cNvSpPr>
          <p:nvPr>
            <p:ph type="ftr" sz="quarter" idx="3"/>
          </p:nvPr>
        </p:nvSpPr>
        <p:spPr>
          <a:xfrm>
            <a:off x="3702998" y="7254000"/>
            <a:ext cx="779523" cy="118800"/>
          </a:xfrm>
          <a:prstGeom prst="rect">
            <a:avLst/>
          </a:prstGeom>
        </p:spPr>
        <p:txBody>
          <a:bodyPr vert="horz" lIns="0" tIns="0" rIns="0" bIns="0" rtlCol="0" anchor="t" anchorCtr="0"/>
          <a:lstStyle>
            <a:lvl1pPr algn="l">
              <a:defRPr sz="700">
                <a:solidFill>
                  <a:schemeClr val="tx2"/>
                </a:solidFill>
              </a:defRPr>
            </a:lvl1pPr>
          </a:lstStyle>
          <a:p>
            <a:r>
              <a:rPr lang="de-DE" noProof="0"/>
              <a:t>Version Juli 2023</a:t>
            </a:r>
            <a:endParaRPr lang="de-CH" noProof="0"/>
          </a:p>
        </p:txBody>
      </p:sp>
      <p:sp>
        <p:nvSpPr>
          <p:cNvPr id="6" name="Foliennummernplatzhalter 5"/>
          <p:cNvSpPr>
            <a:spLocks noGrp="1"/>
          </p:cNvSpPr>
          <p:nvPr>
            <p:ph type="sldNum" sz="quarter" idx="4"/>
          </p:nvPr>
        </p:nvSpPr>
        <p:spPr>
          <a:xfrm>
            <a:off x="9612721" y="7175520"/>
            <a:ext cx="653592" cy="158751"/>
          </a:xfrm>
          <a:prstGeom prst="rect">
            <a:avLst/>
          </a:prstGeom>
        </p:spPr>
        <p:txBody>
          <a:bodyPr vert="horz" lIns="0" tIns="0" rIns="0" bIns="0" rtlCol="0" anchor="t" anchorCtr="0"/>
          <a:lstStyle>
            <a:lvl1pPr algn="r">
              <a:defRPr sz="1200" b="1">
                <a:solidFill>
                  <a:schemeClr val="tx1"/>
                </a:solidFill>
              </a:defRPr>
            </a:lvl1pPr>
          </a:lstStyle>
          <a:p>
            <a:fld id="{442AD375-037F-43D0-B059-5172DA06796A}" type="slidenum">
              <a:rPr lang="de-CH" noProof="0" smtClean="0"/>
              <a:pPr/>
              <a:t>‹Nr.›</a:t>
            </a:fld>
            <a:endParaRPr lang="de-CH" noProof="0"/>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9794426" y="6555907"/>
            <a:ext cx="1933221" cy="53989"/>
          </a:xfrm>
          <a:prstGeom prst="rect">
            <a:avLst/>
          </a:prstGeom>
          <a:noFill/>
        </p:spPr>
        <p:txBody>
          <a:bodyPr wrap="square" lIns="0" tIns="0" rIns="0" bIns="0" rtlCol="0">
            <a:spAutoFit/>
          </a:bodyPr>
          <a:lstStyle/>
          <a:p>
            <a:pPr algn="r"/>
            <a:r>
              <a:rPr lang="de-CH" sz="351" spc="35" baseline="0" noProof="0">
                <a:solidFill>
                  <a:schemeClr val="bg1">
                    <a:lumMod val="85000"/>
                  </a:schemeClr>
                </a:solidFill>
              </a:rPr>
              <a:t>Erstellt durch Vorlagenbauer.ch</a:t>
            </a:r>
          </a:p>
        </p:txBody>
      </p:sp>
      <p:sp>
        <p:nvSpPr>
          <p:cNvPr id="13" name="Textfeld 12">
            <a:extLst>
              <a:ext uri="{FF2B5EF4-FFF2-40B4-BE49-F238E27FC236}">
                <a16:creationId xmlns:a16="http://schemas.microsoft.com/office/drawing/2014/main" id="{49DCC6E7-1E58-1819-219B-EB780D48955B}"/>
              </a:ext>
            </a:extLst>
          </p:cNvPr>
          <p:cNvSpPr txBox="1"/>
          <p:nvPr userDrawn="1"/>
        </p:nvSpPr>
        <p:spPr>
          <a:xfrm>
            <a:off x="4639814" y="7254000"/>
            <a:ext cx="1477420" cy="107722"/>
          </a:xfrm>
          <a:prstGeom prst="rect">
            <a:avLst/>
          </a:prstGeom>
          <a:noFill/>
        </p:spPr>
        <p:txBody>
          <a:bodyPr wrap="square" lIns="0" tIns="0" rIns="0" bIns="0" rtlCol="0">
            <a:spAutoFit/>
          </a:bodyPr>
          <a:lstStyle/>
          <a:p>
            <a:r>
              <a:rPr lang="de-CH" sz="700" noProof="0">
                <a:solidFill>
                  <a:schemeClr val="tx2"/>
                </a:solidFill>
              </a:rPr>
              <a:t>© GVB (Gebäudeversicherung Bern)</a:t>
            </a:r>
          </a:p>
        </p:txBody>
      </p:sp>
      <p:pic>
        <p:nvPicPr>
          <p:cNvPr id="15" name="Grafik 14">
            <a:extLst>
              <a:ext uri="{FF2B5EF4-FFF2-40B4-BE49-F238E27FC236}">
                <a16:creationId xmlns:a16="http://schemas.microsoft.com/office/drawing/2014/main" id="{E2C7B68A-9BAC-02E5-757C-46BE2A6D5F9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36564" y="7222646"/>
            <a:ext cx="502282" cy="122841"/>
          </a:xfrm>
          <a:prstGeom prst="rect">
            <a:avLst/>
          </a:prstGeom>
        </p:spPr>
      </p:pic>
      <p:pic>
        <p:nvPicPr>
          <p:cNvPr id="17" name="Grafik 16">
            <a:extLst>
              <a:ext uri="{FF2B5EF4-FFF2-40B4-BE49-F238E27FC236}">
                <a16:creationId xmlns:a16="http://schemas.microsoft.com/office/drawing/2014/main" id="{9B011F1F-174B-A519-8332-02C127EAD52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97719" y="7218605"/>
            <a:ext cx="1000800" cy="157151"/>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7" r:id="rId2"/>
    <p:sldLayoutId id="2147483671" r:id="rId3"/>
    <p:sldLayoutId id="2147483673" r:id="rId4"/>
    <p:sldLayoutId id="2147483672" r:id="rId5"/>
    <p:sldLayoutId id="2147483668" r:id="rId6"/>
    <p:sldLayoutId id="2147483669" r:id="rId7"/>
    <p:sldLayoutId id="2147483670" r:id="rId8"/>
    <p:sldLayoutId id="2147483659" r:id="rId9"/>
    <p:sldLayoutId id="2147483661" r:id="rId10"/>
    <p:sldLayoutId id="2147483674" r:id="rId11"/>
    <p:sldLayoutId id="2147483665" r:id="rId12"/>
    <p:sldLayoutId id="2147483675" r:id="rId13"/>
    <p:sldLayoutId id="2147483676" r:id="rId14"/>
    <p:sldLayoutId id="2147483663" r:id="rId15"/>
    <p:sldLayoutId id="2147483664" r:id="rId16"/>
  </p:sldLayoutIdLst>
  <p:hf hdr="0" dt="0"/>
  <p:txStyles>
    <p:titleStyle>
      <a:lvl1pPr algn="l" defTabSz="801929" rtl="0" eaLnBrk="1" latinLnBrk="0" hangingPunct="1">
        <a:lnSpc>
          <a:spcPct val="100000"/>
        </a:lnSpc>
        <a:spcBef>
          <a:spcPct val="0"/>
        </a:spcBef>
        <a:buNone/>
        <a:defRPr sz="2700" b="1" kern="1200">
          <a:solidFill>
            <a:schemeClr val="tx1"/>
          </a:solidFill>
          <a:latin typeface="+mj-lt"/>
          <a:ea typeface="+mj-ea"/>
          <a:cs typeface="+mj-cs"/>
        </a:defRPr>
      </a:lvl1pPr>
    </p:titleStyle>
    <p:body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1" userDrawn="1">
          <p15:clr>
            <a:srgbClr val="A4A3A4"/>
          </p15:clr>
        </p15:guide>
        <p15:guide id="2" pos="6463" userDrawn="1">
          <p15:clr>
            <a:srgbClr val="A4A3A4"/>
          </p15:clr>
        </p15:guide>
        <p15:guide id="3" orient="horz" pos="4488" userDrawn="1">
          <p15:clr>
            <a:srgbClr val="A4A3A4"/>
          </p15:clr>
        </p15:guide>
        <p15:guide id="4" orient="horz" pos="944" userDrawn="1">
          <p15:clr>
            <a:srgbClr val="A4A3A4"/>
          </p15:clr>
        </p15:guide>
        <p15:guide id="5" orient="horz" pos="272"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ideo" Target="https://www.youtube.com/embed/Ga20jKMZ9VA" TargetMode="External"/><Relationship Id="rId5" Type="http://schemas.openxmlformats.org/officeDocument/2006/relationships/image" Target="../media/image17.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379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srcRect t="21420" b="13799"/>
          <a:stretch/>
        </p:blipFill>
        <p:spPr>
          <a:xfrm>
            <a:off x="-1" y="1619597"/>
            <a:ext cx="10691813" cy="4896544"/>
          </a:xfrm>
          <a:prstGeom prst="rect">
            <a:avLst/>
          </a:prstGeom>
        </p:spPr>
      </p:pic>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10</a:t>
            </a:fld>
            <a:endParaRPr lang="de-CH"/>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a:t>2.1</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4092759" y="434083"/>
            <a:ext cx="1599122" cy="717461"/>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sz="1000">
                <a:solidFill>
                  <a:schemeClr val="bg1"/>
                </a:solidFill>
              </a:rPr>
              <a:t>Überlegt euch vor dem Experiment, ob der Stoff brennt oder nicht.</a:t>
            </a:r>
          </a:p>
          <a:p>
            <a:r>
              <a:rPr lang="de-DE" sz="1000">
                <a:solidFill>
                  <a:schemeClr val="bg1"/>
                </a:solidFill>
              </a:rPr>
              <a:t>Lies die Anleitung unten.</a:t>
            </a:r>
            <a:endParaRPr lang="de-CH" sz="1000">
              <a:solidFill>
                <a:schemeClr val="bg1"/>
              </a:solidFill>
            </a:endParaRP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a:t>Brennt das alles? 1</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a:t>Was brennt?</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a:p>
        </p:txBody>
      </p:sp>
      <p:sp>
        <p:nvSpPr>
          <p:cNvPr id="18" name="Textfeld 17">
            <a:extLst>
              <a:ext uri="{FF2B5EF4-FFF2-40B4-BE49-F238E27FC236}">
                <a16:creationId xmlns:a16="http://schemas.microsoft.com/office/drawing/2014/main" id="{641089E5-1F37-93E4-E333-12B892749CBB}"/>
              </a:ext>
            </a:extLst>
          </p:cNvPr>
          <p:cNvSpPr txBox="1"/>
          <p:nvPr/>
        </p:nvSpPr>
        <p:spPr>
          <a:xfrm>
            <a:off x="6858074" y="6101023"/>
            <a:ext cx="2825234" cy="1271777"/>
          </a:xfrm>
          <a:prstGeom prst="rect">
            <a:avLst/>
          </a:prstGeom>
          <a:solidFill>
            <a:schemeClr val="accent3">
              <a:alpha val="40000"/>
            </a:schemeClr>
          </a:solidFill>
        </p:spPr>
        <p:txBody>
          <a:bodyPr wrap="square" lIns="104400" tIns="68400" rIns="104400" bIns="68400" rtlCol="0">
            <a:noAutofit/>
          </a:bodyPr>
          <a:lstStyle/>
          <a:p>
            <a:r>
              <a:rPr lang="de-DE" b="1"/>
              <a:t>Anleitung:</a:t>
            </a:r>
            <a:endParaRPr lang="de-CH" b="1"/>
          </a:p>
          <a:p>
            <a:r>
              <a:rPr lang="de-CH" sz="1000"/>
              <a:t>Benutzt jeweils die folgenden Buchstaben:</a:t>
            </a:r>
          </a:p>
          <a:p>
            <a:r>
              <a:rPr lang="de-DE" sz="1000"/>
              <a:t>S   Brennt schnell</a:t>
            </a:r>
          </a:p>
          <a:p>
            <a:r>
              <a:rPr lang="de-DE" sz="1000"/>
              <a:t>B   Brennt nach längerer Zeit</a:t>
            </a:r>
          </a:p>
          <a:p>
            <a:r>
              <a:rPr lang="de-DE" sz="1000"/>
              <a:t>N   Brennt nicht</a:t>
            </a:r>
          </a:p>
          <a:p>
            <a:r>
              <a:rPr lang="de-DE" sz="1000"/>
              <a:t>Schreibt jeweils links eure Vermutung, rechts dann die Beobachtung aus dem Experiment.</a:t>
            </a:r>
            <a:endParaRPr lang="de-CH" sz="1000"/>
          </a:p>
        </p:txBody>
      </p:sp>
      <p:sp>
        <p:nvSpPr>
          <p:cNvPr id="20" name="Inhaltsplatzhalter 2">
            <a:extLst>
              <a:ext uri="{FF2B5EF4-FFF2-40B4-BE49-F238E27FC236}">
                <a16:creationId xmlns:a16="http://schemas.microsoft.com/office/drawing/2014/main" id="{27D06E24-B841-3E10-1E6C-F34191047039}"/>
              </a:ext>
            </a:extLst>
          </p:cNvPr>
          <p:cNvSpPr>
            <a:spLocks noGrp="1"/>
          </p:cNvSpPr>
          <p:nvPr>
            <p:ph sz="half" idx="1"/>
          </p:nvPr>
        </p:nvSpPr>
        <p:spPr>
          <a:xfrm>
            <a:off x="431801" y="1469340"/>
            <a:ext cx="4801434" cy="679670"/>
          </a:xfrm>
        </p:spPr>
        <p:txBody>
          <a:bodyPr/>
          <a:lstStyle/>
          <a:p>
            <a:r>
              <a:rPr lang="de-CH" sz="1100" noProof="0"/>
              <a:t>Nun prüfen wir, ob die Stoffe brennbar sind oder nicht. </a:t>
            </a:r>
          </a:p>
          <a:p>
            <a:r>
              <a:rPr lang="de-DE" sz="1100"/>
              <a:t>Sauerstoff ist in der Luft vorhanden und als Wärmequelle benutzt eure Lehrperson einen Brenner. Welche Stoffe brennen, gehören also zu den Brennstoffen?</a:t>
            </a:r>
            <a:endParaRPr lang="de-CH" sz="1100" noProof="0"/>
          </a:p>
          <a:p>
            <a:endParaRPr lang="de-CH" sz="1100" noProof="0"/>
          </a:p>
          <a:p>
            <a:endParaRPr lang="de-CH" sz="1100" noProof="0"/>
          </a:p>
          <a:p>
            <a:endParaRPr lang="de-CH" sz="1100" noProof="0"/>
          </a:p>
        </p:txBody>
      </p:sp>
      <p:pic>
        <p:nvPicPr>
          <p:cNvPr id="13" name="Inhaltsplatzhalter 13">
            <a:extLst>
              <a:ext uri="{FF2B5EF4-FFF2-40B4-BE49-F238E27FC236}">
                <a16:creationId xmlns:a16="http://schemas.microsoft.com/office/drawing/2014/main" id="{B672F978-C74B-8B3C-67A2-2BAB1F5A3A29}"/>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flipH="1">
            <a:off x="5691881" y="116315"/>
            <a:ext cx="1428153" cy="1428153"/>
          </a:xfrm>
          <a:prstGeom prst="rect">
            <a:avLst/>
          </a:prstGeom>
        </p:spPr>
      </p:pic>
    </p:spTree>
    <p:extLst>
      <p:ext uri="{BB962C8B-B14F-4D97-AF65-F5344CB8AC3E}">
        <p14:creationId xmlns:p14="http://schemas.microsoft.com/office/powerpoint/2010/main" val="288014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srcRect t="18563" b="8083"/>
          <a:stretch/>
        </p:blipFill>
        <p:spPr>
          <a:xfrm>
            <a:off x="-1" y="1187549"/>
            <a:ext cx="10691813" cy="5544616"/>
          </a:xfrm>
          <a:prstGeom prst="rect">
            <a:avLst/>
          </a:prstGeom>
        </p:spPr>
      </p:pic>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11</a:t>
            </a:fld>
            <a:endParaRPr lang="de-CH"/>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a:t>2.1</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1745506" y="1259557"/>
            <a:ext cx="1599122" cy="609450"/>
          </a:xfrm>
          <a:prstGeom prst="wedgeRectCallout">
            <a:avLst>
              <a:gd name="adj1" fmla="val -60774"/>
              <a:gd name="adj2" fmla="val -24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sz="1000">
                <a:solidFill>
                  <a:schemeClr val="bg1"/>
                </a:solidFill>
              </a:rPr>
              <a:t>Überlegt euch wieder vor dem Experiment, ob der Stoff brennt oder nicht.</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a:t>Brennt das alles? 2</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noProof="0"/>
              <a:t>Was brennt?</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a:p>
        </p:txBody>
      </p:sp>
      <p:sp>
        <p:nvSpPr>
          <p:cNvPr id="12" name="Sprechblase: rechteckig 15">
            <a:extLst>
              <a:ext uri="{FF2B5EF4-FFF2-40B4-BE49-F238E27FC236}">
                <a16:creationId xmlns:a16="http://schemas.microsoft.com/office/drawing/2014/main" id="{DFB3A577-FC3A-BA3D-212E-AB97A2AD973D}"/>
              </a:ext>
            </a:extLst>
          </p:cNvPr>
          <p:cNvSpPr/>
          <p:nvPr/>
        </p:nvSpPr>
        <p:spPr>
          <a:xfrm>
            <a:off x="881410" y="6321609"/>
            <a:ext cx="3764573" cy="563458"/>
          </a:xfrm>
          <a:prstGeom prst="wedgeRectCallout">
            <a:avLst>
              <a:gd name="adj1" fmla="val 59307"/>
              <a:gd name="adj2" fmla="val -23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DE" sz="1000"/>
              <a:t>Und was meint ihr zu Flüssigkeiten? Brennen die?</a:t>
            </a:r>
          </a:p>
          <a:p>
            <a:r>
              <a:rPr lang="de-DE" sz="1000"/>
              <a:t>Eure Lehrperson testet mit euch verschiedene Öle und eventuell auch andere </a:t>
            </a:r>
            <a:r>
              <a:rPr lang="de-DE" sz="1000">
                <a:solidFill>
                  <a:schemeClr val="bg1"/>
                </a:solidFill>
              </a:rPr>
              <a:t>Flüssigkeiten</a:t>
            </a:r>
            <a:r>
              <a:rPr lang="de-DE" sz="1000"/>
              <a:t>.</a:t>
            </a:r>
            <a:endParaRPr lang="de-CH" sz="1000"/>
          </a:p>
          <a:p>
            <a:endParaRPr lang="de-CH" sz="1000"/>
          </a:p>
        </p:txBody>
      </p:sp>
      <p:pic>
        <p:nvPicPr>
          <p:cNvPr id="13" name="Grafik 12">
            <a:extLst>
              <a:ext uri="{FF2B5EF4-FFF2-40B4-BE49-F238E27FC236}">
                <a16:creationId xmlns:a16="http://schemas.microsoft.com/office/drawing/2014/main" id="{2E94FB80-A7B1-97CC-D94F-A21221D69C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792391" y="5655519"/>
            <a:ext cx="1470005" cy="1470005"/>
          </a:xfrm>
          <a:prstGeom prst="rect">
            <a:avLst/>
          </a:prstGeom>
        </p:spPr>
      </p:pic>
      <p:pic>
        <p:nvPicPr>
          <p:cNvPr id="14" name="Inhaltsplatzhalter 13">
            <a:extLst>
              <a:ext uri="{FF2B5EF4-FFF2-40B4-BE49-F238E27FC236}">
                <a16:creationId xmlns:a16="http://schemas.microsoft.com/office/drawing/2014/main" id="{B672F978-C74B-8B3C-67A2-2BAB1F5A3A29}"/>
              </a:ext>
            </a:extLst>
          </p:cNvPr>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342952" y="886837"/>
            <a:ext cx="1428153" cy="1428153"/>
          </a:xfrm>
          <a:prstGeom prst="rect">
            <a:avLst/>
          </a:prstGeom>
        </p:spPr>
      </p:pic>
    </p:spTree>
    <p:extLst>
      <p:ext uri="{BB962C8B-B14F-4D97-AF65-F5344CB8AC3E}">
        <p14:creationId xmlns:p14="http://schemas.microsoft.com/office/powerpoint/2010/main" val="244209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D4AEF-C4E6-A394-2FC3-8D975E44934A}"/>
              </a:ext>
            </a:extLst>
          </p:cNvPr>
          <p:cNvSpPr>
            <a:spLocks noGrp="1"/>
          </p:cNvSpPr>
          <p:nvPr>
            <p:ph type="title"/>
          </p:nvPr>
        </p:nvSpPr>
        <p:spPr/>
        <p:txBody>
          <a:bodyPr/>
          <a:lstStyle/>
          <a:p>
            <a:r>
              <a:rPr lang="de-CH" noProof="0"/>
              <a:t>Auch die Form macht’s aus</a:t>
            </a:r>
          </a:p>
        </p:txBody>
      </p:sp>
      <p:sp>
        <p:nvSpPr>
          <p:cNvPr id="3" name="Inhaltsplatzhalter 2">
            <a:extLst>
              <a:ext uri="{FF2B5EF4-FFF2-40B4-BE49-F238E27FC236}">
                <a16:creationId xmlns:a16="http://schemas.microsoft.com/office/drawing/2014/main" id="{AC4AC547-FEFD-5D11-10A9-E628ACEA12B0}"/>
              </a:ext>
            </a:extLst>
          </p:cNvPr>
          <p:cNvSpPr>
            <a:spLocks noGrp="1"/>
          </p:cNvSpPr>
          <p:nvPr>
            <p:ph sz="half" idx="1"/>
          </p:nvPr>
        </p:nvSpPr>
        <p:spPr/>
        <p:txBody>
          <a:bodyPr/>
          <a:lstStyle/>
          <a:p>
            <a:r>
              <a:rPr lang="de-DE" sz="1800" b="1"/>
              <a:t>Wann brennt Holz besser?</a:t>
            </a:r>
            <a:endParaRPr lang="de-CH" sz="1800" b="1" noProof="0"/>
          </a:p>
          <a:p>
            <a:endParaRPr lang="de-CH" noProof="0"/>
          </a:p>
          <a:p>
            <a:r>
              <a:rPr lang="de-DE"/>
              <a:t>Ihr habt zwei Holzformen getestet. Was war der Unterschied? Welches Holz brannte besser?</a:t>
            </a:r>
          </a:p>
          <a:p>
            <a:endParaRPr lang="de-DE" noProof="0"/>
          </a:p>
          <a:p>
            <a:endParaRPr lang="de-CH" noProof="0"/>
          </a:p>
        </p:txBody>
      </p:sp>
      <p:sp>
        <p:nvSpPr>
          <p:cNvPr id="7" name="Foliennummernplatzhalter 6">
            <a:extLst>
              <a:ext uri="{FF2B5EF4-FFF2-40B4-BE49-F238E27FC236}">
                <a16:creationId xmlns:a16="http://schemas.microsoft.com/office/drawing/2014/main" id="{365BBBB8-0BEF-C7F4-7D4E-62561B1CDFED}"/>
              </a:ext>
            </a:extLst>
          </p:cNvPr>
          <p:cNvSpPr>
            <a:spLocks noGrp="1"/>
          </p:cNvSpPr>
          <p:nvPr>
            <p:ph type="sldNum" sz="quarter" idx="12"/>
          </p:nvPr>
        </p:nvSpPr>
        <p:spPr/>
        <p:txBody>
          <a:bodyPr/>
          <a:lstStyle/>
          <a:p>
            <a:fld id="{442AD375-037F-43D0-B059-5172DA06796A}" type="slidenum">
              <a:rPr lang="de-CH" smtClean="0"/>
              <a:pPr/>
              <a:t>12</a:t>
            </a:fld>
            <a:endParaRPr lang="de-CH"/>
          </a:p>
        </p:txBody>
      </p:sp>
      <p:sp>
        <p:nvSpPr>
          <p:cNvPr id="8" name="Textplatzhalter 7">
            <a:extLst>
              <a:ext uri="{FF2B5EF4-FFF2-40B4-BE49-F238E27FC236}">
                <a16:creationId xmlns:a16="http://schemas.microsoft.com/office/drawing/2014/main" id="{89D4480A-05CF-88F3-8CB8-D63A929E7453}"/>
              </a:ext>
            </a:extLst>
          </p:cNvPr>
          <p:cNvSpPr>
            <a:spLocks noGrp="1"/>
          </p:cNvSpPr>
          <p:nvPr>
            <p:ph type="body" sz="quarter" idx="13"/>
          </p:nvPr>
        </p:nvSpPr>
        <p:spPr/>
        <p:txBody>
          <a:bodyPr/>
          <a:lstStyle/>
          <a:p>
            <a:r>
              <a:rPr lang="de-CH"/>
              <a:t>Was brennt?</a:t>
            </a:r>
          </a:p>
        </p:txBody>
      </p:sp>
      <p:sp>
        <p:nvSpPr>
          <p:cNvPr id="16" name="Textplatzhalter 15">
            <a:extLst>
              <a:ext uri="{FF2B5EF4-FFF2-40B4-BE49-F238E27FC236}">
                <a16:creationId xmlns:a16="http://schemas.microsoft.com/office/drawing/2014/main" id="{9E0CEC52-FA66-97D5-449B-8A0428E2D074}"/>
              </a:ext>
            </a:extLst>
          </p:cNvPr>
          <p:cNvSpPr>
            <a:spLocks noGrp="1"/>
          </p:cNvSpPr>
          <p:nvPr>
            <p:ph type="body" sz="quarter" idx="15"/>
          </p:nvPr>
        </p:nvSpPr>
        <p:spPr/>
        <p:txBody>
          <a:bodyPr/>
          <a:lstStyle/>
          <a:p>
            <a:r>
              <a:rPr lang="de-CH" noProof="0"/>
              <a:t>2.1</a:t>
            </a:r>
          </a:p>
        </p:txBody>
      </p:sp>
      <p:sp>
        <p:nvSpPr>
          <p:cNvPr id="6" name="Fußzeilenplatzhalter 5">
            <a:extLst>
              <a:ext uri="{FF2B5EF4-FFF2-40B4-BE49-F238E27FC236}">
                <a16:creationId xmlns:a16="http://schemas.microsoft.com/office/drawing/2014/main" id="{C8B0F776-31F2-4007-97AF-66A7E3EEF54C}"/>
              </a:ext>
            </a:extLst>
          </p:cNvPr>
          <p:cNvSpPr>
            <a:spLocks noGrp="1"/>
          </p:cNvSpPr>
          <p:nvPr>
            <p:ph type="ftr" sz="quarter" idx="11"/>
          </p:nvPr>
        </p:nvSpPr>
        <p:spPr/>
        <p:txBody>
          <a:bodyPr/>
          <a:lstStyle/>
          <a:p>
            <a:r>
              <a:rPr lang="de-DE" noProof="0"/>
              <a:t>Version Juli 2023</a:t>
            </a:r>
            <a:endParaRPr lang="de-CH" noProof="0"/>
          </a:p>
        </p:txBody>
      </p:sp>
      <p:pic>
        <p:nvPicPr>
          <p:cNvPr id="10" name="Grafik 9">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00" y="2843733"/>
            <a:ext cx="1215822" cy="1215822"/>
          </a:xfrm>
          <a:prstGeom prst="rect">
            <a:avLst/>
          </a:prstGeom>
        </p:spPr>
      </p:pic>
      <p:sp>
        <p:nvSpPr>
          <p:cNvPr id="11" name="Sprechblase: rechteckig 15">
            <a:extLst>
              <a:ext uri="{FF2B5EF4-FFF2-40B4-BE49-F238E27FC236}">
                <a16:creationId xmlns:a16="http://schemas.microsoft.com/office/drawing/2014/main" id="{DFB3A577-FC3A-BA3D-212E-AB97A2AD973D}"/>
              </a:ext>
            </a:extLst>
          </p:cNvPr>
          <p:cNvSpPr/>
          <p:nvPr/>
        </p:nvSpPr>
        <p:spPr>
          <a:xfrm>
            <a:off x="1961530" y="2991781"/>
            <a:ext cx="2808312" cy="1292112"/>
          </a:xfrm>
          <a:prstGeom prst="wedgeRectCallout">
            <a:avLst>
              <a:gd name="adj1" fmla="val -64501"/>
              <a:gd name="adj2" fmla="val -18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spcAft>
                <a:spcPts val="200"/>
              </a:spcAft>
            </a:pPr>
            <a:r>
              <a:rPr lang="de-CH" sz="1400">
                <a:solidFill>
                  <a:schemeClr val="bg1"/>
                </a:solidFill>
              </a:rPr>
              <a:t>Überlegt euch, warum das so ist.</a:t>
            </a:r>
          </a:p>
          <a:p>
            <a:pPr>
              <a:spcAft>
                <a:spcPts val="200"/>
              </a:spcAft>
            </a:pPr>
            <a:endParaRPr lang="de-DE">
              <a:solidFill>
                <a:schemeClr val="bg1"/>
              </a:solidFill>
            </a:endParaRPr>
          </a:p>
          <a:p>
            <a:pPr>
              <a:spcAft>
                <a:spcPts val="200"/>
              </a:spcAft>
            </a:pPr>
            <a:r>
              <a:rPr lang="de-DE" sz="1400">
                <a:solidFill>
                  <a:schemeClr val="bg1"/>
                </a:solidFill>
              </a:rPr>
              <a:t>Kennt ihr noch andere solche Fälle?</a:t>
            </a:r>
            <a:endParaRPr lang="de-CH" sz="1400">
              <a:solidFill>
                <a:schemeClr val="bg1"/>
              </a:solidFill>
            </a:endParaRPr>
          </a:p>
        </p:txBody>
      </p:sp>
      <p:sp>
        <p:nvSpPr>
          <p:cNvPr id="13" name="Sprechblase: rechteckig 16">
            <a:extLst>
              <a:ext uri="{FF2B5EF4-FFF2-40B4-BE49-F238E27FC236}">
                <a16:creationId xmlns:a16="http://schemas.microsoft.com/office/drawing/2014/main" id="{FA3A216B-0F47-470B-467B-1D1C01E57780}"/>
              </a:ext>
            </a:extLst>
          </p:cNvPr>
          <p:cNvSpPr/>
          <p:nvPr/>
        </p:nvSpPr>
        <p:spPr>
          <a:xfrm>
            <a:off x="3689722" y="5287077"/>
            <a:ext cx="3890305" cy="941032"/>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a:solidFill>
                  <a:schemeClr val="bg1"/>
                </a:solidFill>
              </a:rPr>
              <a:t>Schaut euch die Demonstrationsexperimente an. Was beobachtet ihr? Diskutiert zusammen, wo dies zu Gefahren führen kann.</a:t>
            </a:r>
          </a:p>
        </p:txBody>
      </p:sp>
      <p:pic>
        <p:nvPicPr>
          <p:cNvPr id="14" name="Grafik 13">
            <a:extLst>
              <a:ext uri="{FF2B5EF4-FFF2-40B4-BE49-F238E27FC236}">
                <a16:creationId xmlns:a16="http://schemas.microsoft.com/office/drawing/2014/main" id="{DF16B744-B50B-1027-9118-38493A0209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11801" y="5219997"/>
            <a:ext cx="1366839" cy="1366839"/>
          </a:xfrm>
          <a:prstGeom prst="rect">
            <a:avLst/>
          </a:prstGeom>
        </p:spPr>
      </p:pic>
      <p:pic>
        <p:nvPicPr>
          <p:cNvPr id="15" name="Grafik 14"/>
          <p:cNvPicPr>
            <a:picLocks noChangeAspect="1"/>
          </p:cNvPicPr>
          <p:nvPr/>
        </p:nvPicPr>
        <p:blipFill rotWithShape="1">
          <a:blip r:embed="rId5"/>
          <a:srcRect l="6897" t="32852" r="76939" b="50953"/>
          <a:stretch/>
        </p:blipFill>
        <p:spPr>
          <a:xfrm>
            <a:off x="6164980" y="2154729"/>
            <a:ext cx="1728192" cy="1224136"/>
          </a:xfrm>
          <a:prstGeom prst="rect">
            <a:avLst/>
          </a:prstGeom>
        </p:spPr>
      </p:pic>
      <p:pic>
        <p:nvPicPr>
          <p:cNvPr id="17" name="Grafik 16"/>
          <p:cNvPicPr>
            <a:picLocks noChangeAspect="1"/>
          </p:cNvPicPr>
          <p:nvPr/>
        </p:nvPicPr>
        <p:blipFill rotWithShape="1">
          <a:blip r:embed="rId6"/>
          <a:srcRect l="41245" t="58574" r="44612" b="23325"/>
          <a:stretch/>
        </p:blipFill>
        <p:spPr>
          <a:xfrm>
            <a:off x="7346967" y="2853091"/>
            <a:ext cx="1512168" cy="1368152"/>
          </a:xfrm>
          <a:prstGeom prst="rect">
            <a:avLst/>
          </a:prstGeom>
        </p:spPr>
      </p:pic>
    </p:spTree>
    <p:extLst>
      <p:ext uri="{BB962C8B-B14F-4D97-AF65-F5344CB8AC3E}">
        <p14:creationId xmlns:p14="http://schemas.microsoft.com/office/powerpoint/2010/main" val="286322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a:t>2.2</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Juli 2023</a:t>
            </a:r>
            <a:endParaRPr lang="de-CH" noProof="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13</a:t>
            </a:fld>
            <a:endParaRPr lang="de-CH"/>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de-CH"/>
              <a:t>Wie schnell ist ein Feuer?</a:t>
            </a:r>
            <a:endParaRPr lang="de-CH" noProof="0"/>
          </a:p>
        </p:txBody>
      </p:sp>
      <p:sp>
        <p:nvSpPr>
          <p:cNvPr id="4" name="Textplatzhalter 3"/>
          <p:cNvSpPr>
            <a:spLocks noGrp="1"/>
          </p:cNvSpPr>
          <p:nvPr>
            <p:ph type="body" sz="quarter" idx="14"/>
          </p:nvPr>
        </p:nvSpPr>
        <p:spPr/>
        <p:txBody>
          <a:bodyPr/>
          <a:lstStyle/>
          <a:p>
            <a:r>
              <a:rPr lang="de-DE"/>
              <a:t>2.2</a:t>
            </a:r>
            <a:endParaRPr lang="de-CH"/>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355173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3953700879"/>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a:t>1-2 Lektion</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a:t>Kopien:</a:t>
                      </a:r>
                      <a:r>
                        <a:rPr lang="de-CH" sz="1100" baseline="0"/>
                        <a:t> Folien </a:t>
                      </a:r>
                      <a:r>
                        <a:rPr lang="de-CH" sz="1100" baseline="0">
                          <a:solidFill>
                            <a:schemeClr val="tx1"/>
                          </a:solidFill>
                        </a:rPr>
                        <a:t>Nr. 17</a:t>
                      </a:r>
                      <a:r>
                        <a:rPr lang="de-CH" sz="1100" baseline="0"/>
                        <a:t>, 20</a:t>
                      </a: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a:t>keine</a:t>
                      </a:r>
                      <a:endParaRPr lang="de-CH" sz="110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a:t>2.2</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14</a:t>
            </a:fld>
            <a:endParaRPr lang="de-CH"/>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de-CH" noProof="0"/>
              <a:t>Lernziele und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592288"/>
          </a:xfrm>
        </p:spPr>
        <p:txBody>
          <a:bodyPr/>
          <a:lstStyle/>
          <a:p>
            <a:r>
              <a:rPr lang="de-CH" sz="1400" b="1" noProof="0"/>
              <a:t>Lernziel (Inhaltlich)</a:t>
            </a:r>
          </a:p>
          <a:p>
            <a:endParaRPr lang="de-CH" noProof="0"/>
          </a:p>
          <a:p>
            <a:r>
              <a:rPr lang="de-CH"/>
              <a:t>Die</a:t>
            </a:r>
            <a:r>
              <a:rPr lang="de-CH">
                <a:solidFill>
                  <a:srgbClr val="FF66FF"/>
                </a:solidFill>
              </a:rPr>
              <a:t> </a:t>
            </a:r>
            <a:r>
              <a:rPr lang="de-CH"/>
              <a:t>Schülerinnen und Schüler </a:t>
            </a:r>
            <a:r>
              <a:rPr lang="de-CH">
                <a:solidFill>
                  <a:srgbClr val="FF66FF"/>
                </a:solidFill>
              </a:rPr>
              <a:t> </a:t>
            </a:r>
            <a:r>
              <a:rPr lang="de-CH"/>
              <a:t>sind sich der Geschwindigkeit einer Brandausbreitung bewusst und können diese mit eigenen Worten beschreiben.</a:t>
            </a:r>
          </a:p>
          <a:p>
            <a:endParaRPr lang="de-DE" sz="800"/>
          </a:p>
          <a:p>
            <a:r>
              <a:rPr lang="de-CH"/>
              <a:t>Die Schülerinnen und Schüler  können die drei häufigsten Brandursachen benennen und wissen, wie sie diese vermeiden können.</a:t>
            </a:r>
          </a:p>
          <a:p>
            <a:endParaRPr lang="de-CH" sz="800"/>
          </a:p>
          <a:p>
            <a:r>
              <a:rPr lang="de-DE"/>
              <a:t>(NMG 1.2b, 4.1b)</a:t>
            </a:r>
            <a:endParaRPr lang="de-CH"/>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571924"/>
            <a:ext cx="2228400" cy="1643899"/>
          </a:xfrm>
        </p:spPr>
        <p:txBody>
          <a:bodyPr/>
          <a:lstStyle/>
          <a:p>
            <a:r>
              <a:rPr lang="de-CH" sz="1400" b="1" noProof="0"/>
              <a:t>Lernziel (überfachlich)</a:t>
            </a:r>
          </a:p>
          <a:p>
            <a:endParaRPr lang="de-CH" noProof="0"/>
          </a:p>
          <a:p>
            <a:r>
              <a:rPr lang="de-CH"/>
              <a:t>Die Schülerinnen und Schüler  können die wichtigsten Informationen aus einem Film in eine Grafik übertragen.</a:t>
            </a:r>
          </a:p>
          <a:p>
            <a:endParaRPr lang="de-CH" sz="800" noProof="0"/>
          </a:p>
          <a:p>
            <a:r>
              <a:rPr lang="de-DE"/>
              <a:t>(</a:t>
            </a:r>
            <a:r>
              <a:rPr lang="de-DE" err="1"/>
              <a:t>methodische.Kompetenz</a:t>
            </a:r>
            <a:r>
              <a:rPr lang="de-DE"/>
              <a:t>: Informationen aufbereiten)</a:t>
            </a:r>
            <a:endParaRPr lang="de-CH" noProof="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de-CH"/>
              <a:t>Wie schnell ist ein Feuer?</a:t>
            </a:r>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Juli 2023</a:t>
            </a:r>
            <a:endParaRPr lang="de-CH" noProof="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spTree>
    <p:extLst>
      <p:ext uri="{BB962C8B-B14F-4D97-AF65-F5344CB8AC3E}">
        <p14:creationId xmlns:p14="http://schemas.microsoft.com/office/powerpoint/2010/main" val="23012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a:t>2.2</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15</a:t>
            </a:fld>
            <a:endParaRPr lang="de-CH"/>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de-CH" noProof="0"/>
              <a:t>Lernziele</a:t>
            </a:r>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de-CH" sz="1400" b="1" noProof="0"/>
              <a:t>Lernziel 1</a:t>
            </a:r>
          </a:p>
          <a:p>
            <a:endParaRPr lang="de-CH" noProof="0"/>
          </a:p>
          <a:p>
            <a:r>
              <a:rPr lang="de-CH" sz="1400"/>
              <a:t>individuell ausformuliertes Lernziel</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de-CH" sz="1400" b="1" noProof="0"/>
              <a:t>Lernziel 2</a:t>
            </a:r>
          </a:p>
          <a:p>
            <a:endParaRPr lang="de-CH" noProof="0"/>
          </a:p>
          <a:p>
            <a:r>
              <a:rPr lang="de-CH" sz="1400"/>
              <a:t>individuell ausformuliertes Lernziel</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de-CH"/>
              <a:t>Wie schnell ist ein Feuer?</a:t>
            </a:r>
            <a:endParaRPr lang="de-CH" noProof="0"/>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Juli 2023</a:t>
            </a:r>
            <a:endParaRPr lang="de-CH" noProof="0"/>
          </a:p>
        </p:txBody>
      </p:sp>
    </p:spTree>
    <p:extLst>
      <p:ext uri="{BB962C8B-B14F-4D97-AF65-F5344CB8AC3E}">
        <p14:creationId xmlns:p14="http://schemas.microsoft.com/office/powerpoint/2010/main" val="255297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Brandausbreitung</a:t>
            </a:r>
            <a:endParaRPr lang="de-CH"/>
          </a:p>
        </p:txBody>
      </p:sp>
      <p:sp>
        <p:nvSpPr>
          <p:cNvPr id="4" name="Fußzeilenplatzhalter 3"/>
          <p:cNvSpPr>
            <a:spLocks noGrp="1"/>
          </p:cNvSpPr>
          <p:nvPr>
            <p:ph type="ftr" sz="quarter" idx="15"/>
          </p:nvPr>
        </p:nvSpPr>
        <p:spPr/>
        <p:txBody>
          <a:bodyPr/>
          <a:lstStyle/>
          <a:p>
            <a:r>
              <a:rPr lang="de-DE" noProof="0"/>
              <a:t>Version Juli 2023</a:t>
            </a:r>
            <a:endParaRPr lang="de-CH" noProof="0"/>
          </a:p>
        </p:txBody>
      </p:sp>
      <p:sp>
        <p:nvSpPr>
          <p:cNvPr id="5" name="Foliennummernplatzhalter 4"/>
          <p:cNvSpPr>
            <a:spLocks noGrp="1"/>
          </p:cNvSpPr>
          <p:nvPr>
            <p:ph type="sldNum" sz="quarter" idx="16"/>
          </p:nvPr>
        </p:nvSpPr>
        <p:spPr/>
        <p:txBody>
          <a:bodyPr/>
          <a:lstStyle/>
          <a:p>
            <a:fld id="{442AD375-037F-43D0-B059-5172DA06796A}" type="slidenum">
              <a:rPr lang="de-CH" noProof="0" smtClean="0"/>
              <a:pPr/>
              <a:t>16</a:t>
            </a:fld>
            <a:endParaRPr lang="de-CH" noProof="0"/>
          </a:p>
        </p:txBody>
      </p:sp>
      <p:sp>
        <p:nvSpPr>
          <p:cNvPr id="6" name="Inhaltsplatzhalter 5"/>
          <p:cNvSpPr>
            <a:spLocks noGrp="1"/>
          </p:cNvSpPr>
          <p:nvPr>
            <p:ph sz="quarter" idx="17"/>
          </p:nvPr>
        </p:nvSpPr>
        <p:spPr/>
        <p:txBody>
          <a:bodyPr/>
          <a:lstStyle/>
          <a:p>
            <a:r>
              <a:rPr lang="de-DE" sz="1400"/>
              <a:t>Die Wäsche wurde zum schnelleren Trocknen sehr nahe an den Kamin gestellt.</a:t>
            </a:r>
          </a:p>
          <a:p>
            <a:r>
              <a:rPr lang="de-DE" sz="1400"/>
              <a:t>Die Kameras schauen in verschiedene Richtungen des gleichen Raums.</a:t>
            </a:r>
            <a:endParaRPr lang="de-CH" sz="1400"/>
          </a:p>
        </p:txBody>
      </p:sp>
      <p:sp>
        <p:nvSpPr>
          <p:cNvPr id="7" name="Textplatzhalter 6"/>
          <p:cNvSpPr>
            <a:spLocks noGrp="1"/>
          </p:cNvSpPr>
          <p:nvPr>
            <p:ph type="body" sz="quarter" idx="18"/>
          </p:nvPr>
        </p:nvSpPr>
        <p:spPr/>
        <p:txBody>
          <a:bodyPr/>
          <a:lstStyle/>
          <a:p>
            <a:r>
              <a:rPr lang="de-CH"/>
              <a:t>Wie schnell ist ein Feuer?</a:t>
            </a:r>
          </a:p>
        </p:txBody>
      </p:sp>
      <p:sp>
        <p:nvSpPr>
          <p:cNvPr id="8" name="Textplatzhalter 7"/>
          <p:cNvSpPr>
            <a:spLocks noGrp="1"/>
          </p:cNvSpPr>
          <p:nvPr>
            <p:ph type="body" sz="quarter" idx="19"/>
          </p:nvPr>
        </p:nvSpPr>
        <p:spPr/>
        <p:txBody>
          <a:bodyPr/>
          <a:lstStyle/>
          <a:p>
            <a:r>
              <a:rPr lang="de-DE"/>
              <a:t>2.2</a:t>
            </a:r>
            <a:endParaRPr lang="de-CH"/>
          </a:p>
        </p:txBody>
      </p:sp>
      <p:sp>
        <p:nvSpPr>
          <p:cNvPr id="11" name="Sprechblase: rechteckig 15">
            <a:extLst>
              <a:ext uri="{FF2B5EF4-FFF2-40B4-BE49-F238E27FC236}">
                <a16:creationId xmlns:a16="http://schemas.microsoft.com/office/drawing/2014/main" id="{DFB3A577-FC3A-BA3D-212E-AB97A2AD973D}"/>
              </a:ext>
            </a:extLst>
          </p:cNvPr>
          <p:cNvSpPr/>
          <p:nvPr/>
        </p:nvSpPr>
        <p:spPr>
          <a:xfrm>
            <a:off x="5417914" y="5591573"/>
            <a:ext cx="2492771" cy="1046486"/>
          </a:xfrm>
          <a:prstGeom prst="wedgeRectCallout">
            <a:avLst>
              <a:gd name="adj1" fmla="val 59307"/>
              <a:gd name="adj2" fmla="val -23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a:solidFill>
                  <a:schemeClr val="bg1"/>
                </a:solidFill>
              </a:rPr>
              <a:t>Schaut genau, wie sich das Feuer ausbreitet. </a:t>
            </a:r>
          </a:p>
          <a:p>
            <a:r>
              <a:rPr lang="de-DE">
                <a:solidFill>
                  <a:schemeClr val="bg1"/>
                </a:solidFill>
              </a:rPr>
              <a:t>Füllt das Arbeitsblatt zur Brandausbreitung aus.</a:t>
            </a:r>
            <a:endParaRPr lang="de-CH">
              <a:solidFill>
                <a:schemeClr val="bg1"/>
              </a:solidFill>
            </a:endParaRPr>
          </a:p>
        </p:txBody>
      </p:sp>
      <p:pic>
        <p:nvPicPr>
          <p:cNvPr id="10" name="Ga20jKMZ9VA"/>
          <p:cNvPicPr>
            <a:picLocks noGrp="1" noRot="1" noChangeAspect="1"/>
          </p:cNvPicPr>
          <p:nvPr>
            <p:ph type="media" sz="quarter" idx="21"/>
            <a:videoFile r:link="rId1"/>
          </p:nvPr>
        </p:nvPicPr>
        <p:blipFill>
          <a:blip r:embed="rId4"/>
          <a:stretch>
            <a:fillRect/>
          </a:stretch>
        </p:blipFill>
        <p:spPr>
          <a:xfrm>
            <a:off x="3057525" y="2447925"/>
            <a:ext cx="4572000" cy="2571750"/>
          </a:xfrm>
          <a:prstGeom prst="rect">
            <a:avLst/>
          </a:prstGeom>
        </p:spPr>
      </p:pic>
      <p:pic>
        <p:nvPicPr>
          <p:cNvPr id="13"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10202" y="5400739"/>
            <a:ext cx="1428153" cy="1428153"/>
          </a:xfrm>
          <a:prstGeom prst="rect">
            <a:avLst/>
          </a:prstGeom>
        </p:spPr>
      </p:pic>
    </p:spTree>
    <p:extLst>
      <p:ext uri="{BB962C8B-B14F-4D97-AF65-F5344CB8AC3E}">
        <p14:creationId xmlns:p14="http://schemas.microsoft.com/office/powerpoint/2010/main" val="270503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6227035-3111-494c-93fc-88034b843502@CHEP27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38" t="7938" r="11868" b="61578"/>
          <a:stretch/>
        </p:blipFill>
        <p:spPr bwMode="auto">
          <a:xfrm>
            <a:off x="665386" y="602899"/>
            <a:ext cx="8856984" cy="230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17</a:t>
            </a:fld>
            <a:endParaRPr lang="de-CH"/>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a:t>2.2</a:t>
            </a:r>
          </a:p>
        </p:txBody>
      </p:sp>
      <p:sp>
        <p:nvSpPr>
          <p:cNvPr id="17" name="Sprechblase: rechteckig 16">
            <a:extLst>
              <a:ext uri="{FF2B5EF4-FFF2-40B4-BE49-F238E27FC236}">
                <a16:creationId xmlns:a16="http://schemas.microsoft.com/office/drawing/2014/main" id="{FA3A216B-0F47-470B-467B-1D1C01E57780}"/>
              </a:ext>
            </a:extLst>
          </p:cNvPr>
          <p:cNvSpPr/>
          <p:nvPr/>
        </p:nvSpPr>
        <p:spPr>
          <a:xfrm>
            <a:off x="2023964" y="6300117"/>
            <a:ext cx="2047692" cy="648072"/>
          </a:xfrm>
          <a:prstGeom prst="wedgeRectCallout">
            <a:avLst>
              <a:gd name="adj1" fmla="val -78179"/>
              <a:gd name="adj2" fmla="val -1597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r>
              <a:rPr lang="de-CH" sz="1000">
                <a:solidFill>
                  <a:schemeClr val="bg1"/>
                </a:solidFill>
              </a:rPr>
              <a:t>ACHTUNG!</a:t>
            </a:r>
          </a:p>
          <a:p>
            <a:pPr algn="ctr"/>
            <a:r>
              <a:rPr lang="de-DE" sz="1000">
                <a:solidFill>
                  <a:schemeClr val="bg1"/>
                </a:solidFill>
              </a:rPr>
              <a:t>Kleider nie auf einem Heizkörper oder nah am Feuer trocknen</a:t>
            </a:r>
            <a:endParaRPr lang="de-CH" sz="1000">
              <a:solidFill>
                <a:schemeClr val="bg1"/>
              </a:solidFill>
            </a:endParaRP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a:t>Brandausbreitung</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a:t>Wie schnell ist ein Feuer?</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a:p>
        </p:txBody>
      </p:sp>
      <p:pic>
        <p:nvPicPr>
          <p:cNvPr id="10" name="Grafik 9">
            <a:extLst>
              <a:ext uri="{FF2B5EF4-FFF2-40B4-BE49-F238E27FC236}">
                <a16:creationId xmlns:a16="http://schemas.microsoft.com/office/drawing/2014/main" id="{A1DA0276-05C8-0103-7FD6-AFBFD80FEF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330" y="5694435"/>
            <a:ext cx="1452174" cy="1452174"/>
          </a:xfrm>
          <a:prstGeom prst="rect">
            <a:avLst/>
          </a:prstGeom>
        </p:spPr>
      </p:pic>
      <p:sp>
        <p:nvSpPr>
          <p:cNvPr id="11" name="Sprechblase: rechteckig 15">
            <a:extLst>
              <a:ext uri="{FF2B5EF4-FFF2-40B4-BE49-F238E27FC236}">
                <a16:creationId xmlns:a16="http://schemas.microsoft.com/office/drawing/2014/main" id="{DFB3A577-FC3A-BA3D-212E-AB97A2AD973D}"/>
              </a:ext>
            </a:extLst>
          </p:cNvPr>
          <p:cNvSpPr/>
          <p:nvPr/>
        </p:nvSpPr>
        <p:spPr>
          <a:xfrm>
            <a:off x="1613504" y="1207683"/>
            <a:ext cx="2155794" cy="698588"/>
          </a:xfrm>
          <a:prstGeom prst="wedgeRectCallout">
            <a:avLst>
              <a:gd name="adj1" fmla="val -60669"/>
              <a:gd name="adj2" fmla="val -79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DE" sz="1000">
                <a:solidFill>
                  <a:schemeClr val="bg1"/>
                </a:solidFill>
              </a:rPr>
              <a:t>Beschreibt die Situation zu den angegebenen Zeitpunkten mit Stichworten.</a:t>
            </a:r>
            <a:endParaRPr lang="de-CH" sz="1000">
              <a:solidFill>
                <a:schemeClr val="bg1"/>
              </a:solidFill>
            </a:endParaRPr>
          </a:p>
        </p:txBody>
      </p:sp>
      <p:graphicFrame>
        <p:nvGraphicFramePr>
          <p:cNvPr id="13" name="Tabelle 15">
            <a:extLst>
              <a:ext uri="{FF2B5EF4-FFF2-40B4-BE49-F238E27FC236}">
                <a16:creationId xmlns:a16="http://schemas.microsoft.com/office/drawing/2014/main" id="{5C55AA2C-7025-888A-19CE-32CCF8983795}"/>
              </a:ext>
            </a:extLst>
          </p:cNvPr>
          <p:cNvGraphicFramePr>
            <a:graphicFrameLocks/>
          </p:cNvGraphicFramePr>
          <p:nvPr/>
        </p:nvGraphicFramePr>
        <p:xfrm>
          <a:off x="6972105" y="3589757"/>
          <a:ext cx="2721403" cy="2350320"/>
        </p:xfrm>
        <a:graphic>
          <a:graphicData uri="http://schemas.openxmlformats.org/drawingml/2006/table">
            <a:tbl>
              <a:tblPr firstRow="1" bandRow="1">
                <a:tableStyleId>{5940675A-B579-460E-94D1-54222C63F5DA}</a:tableStyleId>
              </a:tblPr>
              <a:tblGrid>
                <a:gridCol w="2721403">
                  <a:extLst>
                    <a:ext uri="{9D8B030D-6E8A-4147-A177-3AD203B41FA5}">
                      <a16:colId xmlns:a16="http://schemas.microsoft.com/office/drawing/2014/main" val="3651192648"/>
                    </a:ext>
                  </a:extLst>
                </a:gridCol>
              </a:tblGrid>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graphicFrame>
        <p:nvGraphicFramePr>
          <p:cNvPr id="14" name="Tabelle 15">
            <a:extLst>
              <a:ext uri="{FF2B5EF4-FFF2-40B4-BE49-F238E27FC236}">
                <a16:creationId xmlns:a16="http://schemas.microsoft.com/office/drawing/2014/main" id="{5C55AA2C-7025-888A-19CE-32CCF8983795}"/>
              </a:ext>
            </a:extLst>
          </p:cNvPr>
          <p:cNvGraphicFramePr>
            <a:graphicFrameLocks/>
          </p:cNvGraphicFramePr>
          <p:nvPr/>
        </p:nvGraphicFramePr>
        <p:xfrm>
          <a:off x="3907206" y="3589757"/>
          <a:ext cx="2721403" cy="2350320"/>
        </p:xfrm>
        <a:graphic>
          <a:graphicData uri="http://schemas.openxmlformats.org/drawingml/2006/table">
            <a:tbl>
              <a:tblPr firstRow="1" bandRow="1">
                <a:tableStyleId>{5940675A-B579-460E-94D1-54222C63F5DA}</a:tableStyleId>
              </a:tblPr>
              <a:tblGrid>
                <a:gridCol w="2721403">
                  <a:extLst>
                    <a:ext uri="{9D8B030D-6E8A-4147-A177-3AD203B41FA5}">
                      <a16:colId xmlns:a16="http://schemas.microsoft.com/office/drawing/2014/main" val="3651192648"/>
                    </a:ext>
                  </a:extLst>
                </a:gridCol>
              </a:tblGrid>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graphicFrame>
        <p:nvGraphicFramePr>
          <p:cNvPr id="15" name="Tabelle 15">
            <a:extLst>
              <a:ext uri="{FF2B5EF4-FFF2-40B4-BE49-F238E27FC236}">
                <a16:creationId xmlns:a16="http://schemas.microsoft.com/office/drawing/2014/main" id="{5C55AA2C-7025-888A-19CE-32CCF8983795}"/>
              </a:ext>
            </a:extLst>
          </p:cNvPr>
          <p:cNvGraphicFramePr>
            <a:graphicFrameLocks/>
          </p:cNvGraphicFramePr>
          <p:nvPr/>
        </p:nvGraphicFramePr>
        <p:xfrm>
          <a:off x="842307" y="3589757"/>
          <a:ext cx="2721403" cy="2350320"/>
        </p:xfrm>
        <a:graphic>
          <a:graphicData uri="http://schemas.openxmlformats.org/drawingml/2006/table">
            <a:tbl>
              <a:tblPr firstRow="1" bandRow="1">
                <a:tableStyleId>{5940675A-B579-460E-94D1-54222C63F5DA}</a:tableStyleId>
              </a:tblPr>
              <a:tblGrid>
                <a:gridCol w="2721403">
                  <a:extLst>
                    <a:ext uri="{9D8B030D-6E8A-4147-A177-3AD203B41FA5}">
                      <a16:colId xmlns:a16="http://schemas.microsoft.com/office/drawing/2014/main" val="3651192648"/>
                    </a:ext>
                  </a:extLst>
                </a:gridCol>
              </a:tblGrid>
              <a:tr h="293782">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93782">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93782">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93782">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93782">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293782">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293782">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sp>
        <p:nvSpPr>
          <p:cNvPr id="16" name="Inhaltsplatzhalter 5"/>
          <p:cNvSpPr>
            <a:spLocks noGrp="1"/>
          </p:cNvSpPr>
          <p:nvPr>
            <p:ph sz="quarter" idx="4294967295"/>
          </p:nvPr>
        </p:nvSpPr>
        <p:spPr>
          <a:xfrm>
            <a:off x="842307" y="3408729"/>
            <a:ext cx="565178" cy="256876"/>
          </a:xfrm>
          <a:prstGeom prst="rect">
            <a:avLst/>
          </a:prstGeom>
        </p:spPr>
        <p:txBody>
          <a:bodyPr/>
          <a:lstStyle/>
          <a:p>
            <a:r>
              <a:rPr lang="de-DE" sz="1100"/>
              <a:t>0:00</a:t>
            </a:r>
            <a:endParaRPr lang="de-CH" sz="1100"/>
          </a:p>
        </p:txBody>
      </p:sp>
      <p:sp>
        <p:nvSpPr>
          <p:cNvPr id="18" name="Inhaltsplatzhalter 5"/>
          <p:cNvSpPr>
            <a:spLocks noGrp="1"/>
          </p:cNvSpPr>
          <p:nvPr>
            <p:ph sz="quarter" idx="4294967295"/>
          </p:nvPr>
        </p:nvSpPr>
        <p:spPr>
          <a:xfrm>
            <a:off x="842307" y="4094177"/>
            <a:ext cx="565178" cy="256876"/>
          </a:xfrm>
          <a:prstGeom prst="rect">
            <a:avLst/>
          </a:prstGeom>
        </p:spPr>
        <p:txBody>
          <a:bodyPr/>
          <a:lstStyle/>
          <a:p>
            <a:r>
              <a:rPr lang="de-DE" sz="1100"/>
              <a:t>0:20</a:t>
            </a:r>
            <a:endParaRPr lang="de-CH" sz="1100"/>
          </a:p>
        </p:txBody>
      </p:sp>
      <p:sp>
        <p:nvSpPr>
          <p:cNvPr id="19" name="Inhaltsplatzhalter 5"/>
          <p:cNvSpPr>
            <a:spLocks noGrp="1"/>
          </p:cNvSpPr>
          <p:nvPr>
            <p:ph sz="quarter" idx="4294967295"/>
          </p:nvPr>
        </p:nvSpPr>
        <p:spPr>
          <a:xfrm>
            <a:off x="842307" y="4756367"/>
            <a:ext cx="565178" cy="256876"/>
          </a:xfrm>
          <a:prstGeom prst="rect">
            <a:avLst/>
          </a:prstGeom>
        </p:spPr>
        <p:txBody>
          <a:bodyPr/>
          <a:lstStyle/>
          <a:p>
            <a:r>
              <a:rPr lang="de-DE" sz="1100"/>
              <a:t>0:40</a:t>
            </a:r>
            <a:endParaRPr lang="de-CH" sz="1100"/>
          </a:p>
        </p:txBody>
      </p:sp>
      <p:sp>
        <p:nvSpPr>
          <p:cNvPr id="20" name="Inhaltsplatzhalter 5"/>
          <p:cNvSpPr>
            <a:spLocks noGrp="1"/>
          </p:cNvSpPr>
          <p:nvPr>
            <p:ph sz="quarter" idx="4294967295"/>
          </p:nvPr>
        </p:nvSpPr>
        <p:spPr>
          <a:xfrm>
            <a:off x="6972105" y="5433140"/>
            <a:ext cx="565178" cy="256876"/>
          </a:xfrm>
          <a:prstGeom prst="rect">
            <a:avLst/>
          </a:prstGeom>
        </p:spPr>
        <p:txBody>
          <a:bodyPr/>
          <a:lstStyle/>
          <a:p>
            <a:r>
              <a:rPr lang="de-DE" sz="1100"/>
              <a:t>2:30</a:t>
            </a:r>
            <a:endParaRPr lang="de-CH" sz="1100"/>
          </a:p>
        </p:txBody>
      </p:sp>
      <p:sp>
        <p:nvSpPr>
          <p:cNvPr id="21" name="Inhaltsplatzhalter 5"/>
          <p:cNvSpPr>
            <a:spLocks noGrp="1"/>
          </p:cNvSpPr>
          <p:nvPr>
            <p:ph sz="quarter" idx="4294967295"/>
          </p:nvPr>
        </p:nvSpPr>
        <p:spPr>
          <a:xfrm>
            <a:off x="6972105" y="4766516"/>
            <a:ext cx="565178" cy="256876"/>
          </a:xfrm>
          <a:prstGeom prst="rect">
            <a:avLst/>
          </a:prstGeom>
        </p:spPr>
        <p:txBody>
          <a:bodyPr/>
          <a:lstStyle/>
          <a:p>
            <a:r>
              <a:rPr lang="de-DE" sz="1100"/>
              <a:t>2:25</a:t>
            </a:r>
            <a:endParaRPr lang="de-CH" sz="1100"/>
          </a:p>
        </p:txBody>
      </p:sp>
      <p:sp>
        <p:nvSpPr>
          <p:cNvPr id="22" name="Inhaltsplatzhalter 5"/>
          <p:cNvSpPr>
            <a:spLocks noGrp="1"/>
          </p:cNvSpPr>
          <p:nvPr>
            <p:ph sz="quarter" idx="4294967295"/>
          </p:nvPr>
        </p:nvSpPr>
        <p:spPr>
          <a:xfrm>
            <a:off x="6972105" y="4106708"/>
            <a:ext cx="565178" cy="256876"/>
          </a:xfrm>
          <a:prstGeom prst="rect">
            <a:avLst/>
          </a:prstGeom>
        </p:spPr>
        <p:txBody>
          <a:bodyPr/>
          <a:lstStyle/>
          <a:p>
            <a:r>
              <a:rPr lang="de-DE" sz="1100"/>
              <a:t>2:20</a:t>
            </a:r>
            <a:endParaRPr lang="de-CH" sz="1100"/>
          </a:p>
        </p:txBody>
      </p:sp>
      <p:sp>
        <p:nvSpPr>
          <p:cNvPr id="23" name="Inhaltsplatzhalter 5"/>
          <p:cNvSpPr>
            <a:spLocks noGrp="1"/>
          </p:cNvSpPr>
          <p:nvPr>
            <p:ph sz="quarter" idx="4294967295"/>
          </p:nvPr>
        </p:nvSpPr>
        <p:spPr>
          <a:xfrm>
            <a:off x="6972105" y="3403219"/>
            <a:ext cx="565178" cy="256876"/>
          </a:xfrm>
          <a:prstGeom prst="rect">
            <a:avLst/>
          </a:prstGeom>
        </p:spPr>
        <p:txBody>
          <a:bodyPr/>
          <a:lstStyle/>
          <a:p>
            <a:r>
              <a:rPr lang="de-DE" sz="1100"/>
              <a:t>2:15</a:t>
            </a:r>
            <a:endParaRPr lang="de-CH" sz="1100"/>
          </a:p>
        </p:txBody>
      </p:sp>
      <p:sp>
        <p:nvSpPr>
          <p:cNvPr id="24" name="Inhaltsplatzhalter 5"/>
          <p:cNvSpPr>
            <a:spLocks noGrp="1"/>
          </p:cNvSpPr>
          <p:nvPr>
            <p:ph sz="quarter" idx="4294967295"/>
          </p:nvPr>
        </p:nvSpPr>
        <p:spPr>
          <a:xfrm>
            <a:off x="3907206" y="3403219"/>
            <a:ext cx="565178" cy="256876"/>
          </a:xfrm>
          <a:prstGeom prst="rect">
            <a:avLst/>
          </a:prstGeom>
        </p:spPr>
        <p:txBody>
          <a:bodyPr/>
          <a:lstStyle/>
          <a:p>
            <a:r>
              <a:rPr lang="de-DE" sz="1100"/>
              <a:t>1:20</a:t>
            </a:r>
            <a:endParaRPr lang="de-CH" sz="1100"/>
          </a:p>
        </p:txBody>
      </p:sp>
      <p:sp>
        <p:nvSpPr>
          <p:cNvPr id="25" name="Inhaltsplatzhalter 5"/>
          <p:cNvSpPr>
            <a:spLocks noGrp="1"/>
          </p:cNvSpPr>
          <p:nvPr>
            <p:ph sz="quarter" idx="4294967295"/>
          </p:nvPr>
        </p:nvSpPr>
        <p:spPr>
          <a:xfrm>
            <a:off x="3917343" y="4106708"/>
            <a:ext cx="565178" cy="256876"/>
          </a:xfrm>
          <a:prstGeom prst="rect">
            <a:avLst/>
          </a:prstGeom>
        </p:spPr>
        <p:txBody>
          <a:bodyPr/>
          <a:lstStyle/>
          <a:p>
            <a:r>
              <a:rPr lang="de-DE" sz="1100"/>
              <a:t>1:40</a:t>
            </a:r>
            <a:endParaRPr lang="de-CH" sz="1100"/>
          </a:p>
        </p:txBody>
      </p:sp>
      <p:sp>
        <p:nvSpPr>
          <p:cNvPr id="26" name="Inhaltsplatzhalter 5"/>
          <p:cNvSpPr>
            <a:spLocks noGrp="1"/>
          </p:cNvSpPr>
          <p:nvPr>
            <p:ph sz="quarter" idx="4294967295"/>
          </p:nvPr>
        </p:nvSpPr>
        <p:spPr>
          <a:xfrm>
            <a:off x="3917343" y="4756367"/>
            <a:ext cx="565178" cy="256876"/>
          </a:xfrm>
          <a:prstGeom prst="rect">
            <a:avLst/>
          </a:prstGeom>
        </p:spPr>
        <p:txBody>
          <a:bodyPr/>
          <a:lstStyle/>
          <a:p>
            <a:r>
              <a:rPr lang="de-DE" sz="1100"/>
              <a:t>2:00</a:t>
            </a:r>
            <a:endParaRPr lang="de-CH" sz="1100"/>
          </a:p>
        </p:txBody>
      </p:sp>
      <p:sp>
        <p:nvSpPr>
          <p:cNvPr id="27" name="Inhaltsplatzhalter 5"/>
          <p:cNvSpPr>
            <a:spLocks noGrp="1"/>
          </p:cNvSpPr>
          <p:nvPr>
            <p:ph sz="quarter" idx="4294967295"/>
          </p:nvPr>
        </p:nvSpPr>
        <p:spPr>
          <a:xfrm>
            <a:off x="3907206" y="5416953"/>
            <a:ext cx="565178" cy="256876"/>
          </a:xfrm>
          <a:prstGeom prst="rect">
            <a:avLst/>
          </a:prstGeom>
        </p:spPr>
        <p:txBody>
          <a:bodyPr/>
          <a:lstStyle/>
          <a:p>
            <a:r>
              <a:rPr lang="de-DE" sz="1100"/>
              <a:t>2:10</a:t>
            </a:r>
            <a:endParaRPr lang="de-CH" sz="1100"/>
          </a:p>
        </p:txBody>
      </p:sp>
      <p:sp>
        <p:nvSpPr>
          <p:cNvPr id="28" name="Inhaltsplatzhalter 5"/>
          <p:cNvSpPr>
            <a:spLocks noGrp="1"/>
          </p:cNvSpPr>
          <p:nvPr>
            <p:ph sz="quarter" idx="4294967295"/>
          </p:nvPr>
        </p:nvSpPr>
        <p:spPr>
          <a:xfrm>
            <a:off x="842307" y="5423245"/>
            <a:ext cx="565178" cy="256876"/>
          </a:xfrm>
          <a:prstGeom prst="rect">
            <a:avLst/>
          </a:prstGeom>
        </p:spPr>
        <p:txBody>
          <a:bodyPr/>
          <a:lstStyle/>
          <a:p>
            <a:r>
              <a:rPr lang="de-DE" sz="1100"/>
              <a:t>1:00</a:t>
            </a:r>
            <a:endParaRPr lang="de-CH" sz="1100"/>
          </a:p>
        </p:txBody>
      </p:sp>
      <p:sp>
        <p:nvSpPr>
          <p:cNvPr id="40" name="Inhaltsplatzhalter 5"/>
          <p:cNvSpPr>
            <a:spLocks noGrp="1"/>
          </p:cNvSpPr>
          <p:nvPr>
            <p:ph sz="quarter" idx="4294967295"/>
          </p:nvPr>
        </p:nvSpPr>
        <p:spPr>
          <a:xfrm>
            <a:off x="867525" y="2859140"/>
            <a:ext cx="8510829" cy="396044"/>
          </a:xfrm>
          <a:prstGeom prst="rect">
            <a:avLst/>
          </a:prstGeom>
        </p:spPr>
        <p:txBody>
          <a:bodyPr/>
          <a:lstStyle/>
          <a:p>
            <a:r>
              <a:rPr lang="de-DE"/>
              <a:t> 0:00               0:20              0:40              1:00              1:20              1:40               2:00     2:10    2:20    2:30</a:t>
            </a:r>
          </a:p>
          <a:p>
            <a:r>
              <a:rPr lang="de-DE" sz="1400"/>
              <a:t>                                                                                                                                                   2:15    2:25</a:t>
            </a:r>
            <a:endParaRPr lang="de-CH" sz="1400"/>
          </a:p>
        </p:txBody>
      </p:sp>
      <p:pic>
        <p:nvPicPr>
          <p:cNvPr id="29" name="Inhaltsplatzhalter 13">
            <a:extLst>
              <a:ext uri="{FF2B5EF4-FFF2-40B4-BE49-F238E27FC236}">
                <a16:creationId xmlns:a16="http://schemas.microsoft.com/office/drawing/2014/main" id="{B672F978-C74B-8B3C-67A2-2BAB1F5A3A29}"/>
              </a:ext>
            </a:extLst>
          </p:cNvPr>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219842" y="843949"/>
            <a:ext cx="1428153" cy="1428153"/>
          </a:xfrm>
          <a:prstGeom prst="rect">
            <a:avLst/>
          </a:prstGeom>
        </p:spPr>
      </p:pic>
    </p:spTree>
    <p:extLst>
      <p:ext uri="{BB962C8B-B14F-4D97-AF65-F5344CB8AC3E}">
        <p14:creationId xmlns:p14="http://schemas.microsoft.com/office/powerpoint/2010/main" val="42373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56227035-3111-494c-93fc-88034b843502@CHEP27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38" t="7938" r="11868" b="61578"/>
          <a:stretch/>
        </p:blipFill>
        <p:spPr bwMode="auto">
          <a:xfrm>
            <a:off x="694447" y="552890"/>
            <a:ext cx="8856984" cy="230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18</a:t>
            </a:fld>
            <a:endParaRPr lang="de-CH"/>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a:t>2.2</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a:t>Brandausbreitung Lösung</a:t>
            </a:r>
          </a:p>
        </p:txBody>
      </p:sp>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a:t>Wie schnell ist ein Feuer?</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a:p>
        </p:txBody>
      </p:sp>
      <p:sp>
        <p:nvSpPr>
          <p:cNvPr id="8" name="Inhaltsplatzhalter 5"/>
          <p:cNvSpPr>
            <a:spLocks noGrp="1"/>
          </p:cNvSpPr>
          <p:nvPr>
            <p:ph sz="quarter" idx="4294967295"/>
          </p:nvPr>
        </p:nvSpPr>
        <p:spPr>
          <a:xfrm>
            <a:off x="388240" y="3522961"/>
            <a:ext cx="2149354" cy="396044"/>
          </a:xfrm>
          <a:prstGeom prst="rect">
            <a:avLst/>
          </a:prstGeom>
        </p:spPr>
        <p:txBody>
          <a:bodyPr/>
          <a:lstStyle/>
          <a:p>
            <a:r>
              <a:rPr lang="de-DE"/>
              <a:t>0:00 ein Tuch brennt</a:t>
            </a:r>
            <a:endParaRPr lang="de-CH" sz="1400"/>
          </a:p>
        </p:txBody>
      </p:sp>
      <p:sp>
        <p:nvSpPr>
          <p:cNvPr id="21" name="Inhaltsplatzhalter 5"/>
          <p:cNvSpPr>
            <a:spLocks noGrp="1"/>
          </p:cNvSpPr>
          <p:nvPr>
            <p:ph sz="quarter" idx="4294967295"/>
          </p:nvPr>
        </p:nvSpPr>
        <p:spPr>
          <a:xfrm>
            <a:off x="451216" y="4967969"/>
            <a:ext cx="2323633" cy="396044"/>
          </a:xfrm>
          <a:prstGeom prst="rect">
            <a:avLst/>
          </a:prstGeom>
        </p:spPr>
        <p:txBody>
          <a:bodyPr/>
          <a:lstStyle/>
          <a:p>
            <a:r>
              <a:rPr lang="de-DE"/>
              <a:t>1:00 ganze Front des 	Ständers brennt</a:t>
            </a:r>
            <a:endParaRPr lang="de-CH" sz="1400"/>
          </a:p>
        </p:txBody>
      </p:sp>
      <p:sp>
        <p:nvSpPr>
          <p:cNvPr id="22" name="Inhaltsplatzhalter 5"/>
          <p:cNvSpPr>
            <a:spLocks noGrp="1"/>
          </p:cNvSpPr>
          <p:nvPr>
            <p:ph sz="quarter" idx="4294967295"/>
          </p:nvPr>
        </p:nvSpPr>
        <p:spPr>
          <a:xfrm>
            <a:off x="431801" y="3892645"/>
            <a:ext cx="2627722" cy="396044"/>
          </a:xfrm>
          <a:prstGeom prst="rect">
            <a:avLst/>
          </a:prstGeom>
        </p:spPr>
        <p:txBody>
          <a:bodyPr/>
          <a:lstStyle/>
          <a:p>
            <a:r>
              <a:rPr lang="de-DE"/>
              <a:t>0:20 brennende Tuchfetzen      	fallen zu Boden</a:t>
            </a:r>
            <a:endParaRPr lang="de-CH" sz="1400"/>
          </a:p>
        </p:txBody>
      </p:sp>
      <p:sp>
        <p:nvSpPr>
          <p:cNvPr id="23" name="Inhaltsplatzhalter 5"/>
          <p:cNvSpPr>
            <a:spLocks noGrp="1"/>
          </p:cNvSpPr>
          <p:nvPr>
            <p:ph sz="quarter" idx="4294967295"/>
          </p:nvPr>
        </p:nvSpPr>
        <p:spPr>
          <a:xfrm>
            <a:off x="3216804" y="5184226"/>
            <a:ext cx="3117746" cy="709434"/>
          </a:xfrm>
          <a:prstGeom prst="rect">
            <a:avLst/>
          </a:prstGeom>
        </p:spPr>
        <p:txBody>
          <a:bodyPr/>
          <a:lstStyle/>
          <a:p>
            <a:r>
              <a:rPr lang="de-DE"/>
              <a:t>2:10 dichter Rauch</a:t>
            </a:r>
          </a:p>
          <a:p>
            <a:r>
              <a:rPr lang="de-DE" sz="1400"/>
              <a:t>	Kaminsims brennt vollständig</a:t>
            </a:r>
          </a:p>
          <a:p>
            <a:r>
              <a:rPr lang="de-DE"/>
              <a:t>	Sessel beginnt zu brennen</a:t>
            </a:r>
            <a:endParaRPr lang="de-CH" sz="1400"/>
          </a:p>
        </p:txBody>
      </p:sp>
      <p:sp>
        <p:nvSpPr>
          <p:cNvPr id="24" name="Inhaltsplatzhalter 5"/>
          <p:cNvSpPr>
            <a:spLocks noGrp="1"/>
          </p:cNvSpPr>
          <p:nvPr>
            <p:ph sz="quarter" idx="4294967295"/>
          </p:nvPr>
        </p:nvSpPr>
        <p:spPr>
          <a:xfrm>
            <a:off x="441689" y="4369486"/>
            <a:ext cx="2333160" cy="396044"/>
          </a:xfrm>
          <a:prstGeom prst="rect">
            <a:avLst/>
          </a:prstGeom>
        </p:spPr>
        <p:txBody>
          <a:bodyPr/>
          <a:lstStyle/>
          <a:p>
            <a:r>
              <a:rPr lang="de-DE"/>
              <a:t>0:40 Kaminsims und Boden 	fangen Feuer</a:t>
            </a:r>
            <a:endParaRPr lang="de-CH" sz="1400"/>
          </a:p>
        </p:txBody>
      </p:sp>
      <p:sp>
        <p:nvSpPr>
          <p:cNvPr id="25" name="Inhaltsplatzhalter 5"/>
          <p:cNvSpPr>
            <a:spLocks noGrp="1"/>
          </p:cNvSpPr>
          <p:nvPr>
            <p:ph sz="quarter" idx="4294967295"/>
          </p:nvPr>
        </p:nvSpPr>
        <p:spPr>
          <a:xfrm>
            <a:off x="3216804" y="4083482"/>
            <a:ext cx="2121794" cy="328108"/>
          </a:xfrm>
          <a:prstGeom prst="rect">
            <a:avLst/>
          </a:prstGeom>
        </p:spPr>
        <p:txBody>
          <a:bodyPr/>
          <a:lstStyle/>
          <a:p>
            <a:r>
              <a:rPr lang="de-DE"/>
              <a:t>1:40 Starker Rauch</a:t>
            </a:r>
            <a:endParaRPr lang="de-CH" sz="1400"/>
          </a:p>
        </p:txBody>
      </p:sp>
      <p:sp>
        <p:nvSpPr>
          <p:cNvPr id="26" name="Inhaltsplatzhalter 5"/>
          <p:cNvSpPr>
            <a:spLocks noGrp="1"/>
          </p:cNvSpPr>
          <p:nvPr>
            <p:ph sz="quarter" idx="4294967295"/>
          </p:nvPr>
        </p:nvSpPr>
        <p:spPr>
          <a:xfrm>
            <a:off x="3216804" y="3527396"/>
            <a:ext cx="2247496" cy="396044"/>
          </a:xfrm>
          <a:prstGeom prst="rect">
            <a:avLst/>
          </a:prstGeom>
        </p:spPr>
        <p:txBody>
          <a:bodyPr/>
          <a:lstStyle/>
          <a:p>
            <a:r>
              <a:rPr lang="de-DE"/>
              <a:t>1:20 Rauch entwickelt sich</a:t>
            </a:r>
            <a:endParaRPr lang="de-CH" sz="1400"/>
          </a:p>
        </p:txBody>
      </p:sp>
      <p:sp>
        <p:nvSpPr>
          <p:cNvPr id="27" name="Inhaltsplatzhalter 5"/>
          <p:cNvSpPr>
            <a:spLocks noGrp="1"/>
          </p:cNvSpPr>
          <p:nvPr>
            <p:ph sz="quarter" idx="4294967295"/>
          </p:nvPr>
        </p:nvSpPr>
        <p:spPr>
          <a:xfrm>
            <a:off x="3171084" y="4399967"/>
            <a:ext cx="3398957" cy="753972"/>
          </a:xfrm>
          <a:prstGeom prst="rect">
            <a:avLst/>
          </a:prstGeom>
        </p:spPr>
        <p:txBody>
          <a:bodyPr/>
          <a:lstStyle/>
          <a:p>
            <a:r>
              <a:rPr lang="de-DE"/>
              <a:t>2:00 Flammen von halber Raumhöhe</a:t>
            </a:r>
          </a:p>
          <a:p>
            <a:r>
              <a:rPr lang="de-DE" sz="1400"/>
              <a:t>	sehr starker Rauch</a:t>
            </a:r>
          </a:p>
          <a:p>
            <a:r>
              <a:rPr lang="de-DE"/>
              <a:t>	</a:t>
            </a:r>
            <a:r>
              <a:rPr lang="de-DE" err="1"/>
              <a:t>grosse</a:t>
            </a:r>
            <a:r>
              <a:rPr lang="de-DE"/>
              <a:t> Hitze (Vorhang versengt)</a:t>
            </a:r>
            <a:endParaRPr lang="de-CH" sz="1400"/>
          </a:p>
        </p:txBody>
      </p:sp>
      <p:sp>
        <p:nvSpPr>
          <p:cNvPr id="31" name="Inhaltsplatzhalter 5"/>
          <p:cNvSpPr>
            <a:spLocks noGrp="1"/>
          </p:cNvSpPr>
          <p:nvPr>
            <p:ph sz="quarter" idx="4294967295"/>
          </p:nvPr>
        </p:nvSpPr>
        <p:spPr>
          <a:xfrm>
            <a:off x="867525" y="2859140"/>
            <a:ext cx="8510829" cy="396044"/>
          </a:xfrm>
          <a:prstGeom prst="rect">
            <a:avLst/>
          </a:prstGeom>
        </p:spPr>
        <p:txBody>
          <a:bodyPr/>
          <a:lstStyle/>
          <a:p>
            <a:r>
              <a:rPr lang="de-DE"/>
              <a:t> 0:00               0:20               0:40              1:00              1:20              1:40               2:00     2:10    2:20    2:30</a:t>
            </a:r>
          </a:p>
          <a:p>
            <a:r>
              <a:rPr lang="de-DE" sz="1400"/>
              <a:t>                                                                                                                                                   2:15    2:25</a:t>
            </a:r>
            <a:endParaRPr lang="de-CH" sz="1400"/>
          </a:p>
        </p:txBody>
      </p:sp>
      <p:sp>
        <p:nvSpPr>
          <p:cNvPr id="32" name="Inhaltsplatzhalter 5"/>
          <p:cNvSpPr>
            <a:spLocks noGrp="1"/>
          </p:cNvSpPr>
          <p:nvPr>
            <p:ph sz="quarter" idx="4294967295"/>
          </p:nvPr>
        </p:nvSpPr>
        <p:spPr>
          <a:xfrm>
            <a:off x="6658337" y="3578970"/>
            <a:ext cx="3309577" cy="709434"/>
          </a:xfrm>
          <a:prstGeom prst="rect">
            <a:avLst/>
          </a:prstGeom>
        </p:spPr>
        <p:txBody>
          <a:bodyPr/>
          <a:lstStyle/>
          <a:p>
            <a:r>
              <a:rPr lang="de-DE"/>
              <a:t>2:15 Flammen erreichen Decke</a:t>
            </a:r>
          </a:p>
          <a:p>
            <a:r>
              <a:rPr lang="de-DE" sz="1400"/>
              <a:t>	Dicker Vorhang beginnt zu 	brennen</a:t>
            </a:r>
            <a:endParaRPr lang="de-CH" sz="1400"/>
          </a:p>
        </p:txBody>
      </p:sp>
      <p:sp>
        <p:nvSpPr>
          <p:cNvPr id="33" name="Inhaltsplatzhalter 5"/>
          <p:cNvSpPr>
            <a:spLocks noGrp="1"/>
          </p:cNvSpPr>
          <p:nvPr>
            <p:ph sz="quarter" idx="4294967295"/>
          </p:nvPr>
        </p:nvSpPr>
        <p:spPr>
          <a:xfrm>
            <a:off x="6658337" y="4411590"/>
            <a:ext cx="2954384" cy="484541"/>
          </a:xfrm>
          <a:prstGeom prst="rect">
            <a:avLst/>
          </a:prstGeom>
        </p:spPr>
        <p:txBody>
          <a:bodyPr/>
          <a:lstStyle/>
          <a:p>
            <a:r>
              <a:rPr lang="de-DE"/>
              <a:t>2:20 Lampenschirm brennt</a:t>
            </a:r>
            <a:r>
              <a:rPr lang="de-CH"/>
              <a:t> und fällt 	zu Boden</a:t>
            </a:r>
            <a:endParaRPr lang="de-DE"/>
          </a:p>
        </p:txBody>
      </p:sp>
      <p:sp>
        <p:nvSpPr>
          <p:cNvPr id="34" name="Inhaltsplatzhalter 5"/>
          <p:cNvSpPr>
            <a:spLocks noGrp="1"/>
          </p:cNvSpPr>
          <p:nvPr>
            <p:ph sz="quarter" idx="4294967295"/>
          </p:nvPr>
        </p:nvSpPr>
        <p:spPr>
          <a:xfrm>
            <a:off x="6658336" y="5019317"/>
            <a:ext cx="2792025" cy="415364"/>
          </a:xfrm>
          <a:prstGeom prst="rect">
            <a:avLst/>
          </a:prstGeom>
        </p:spPr>
        <p:txBody>
          <a:bodyPr/>
          <a:lstStyle/>
          <a:p>
            <a:r>
              <a:rPr lang="de-DE"/>
              <a:t>2:25 runder Teppich brennt</a:t>
            </a:r>
          </a:p>
          <a:p>
            <a:r>
              <a:rPr lang="de-DE" sz="1400"/>
              <a:t>	sehr dichter Rauch</a:t>
            </a:r>
            <a:endParaRPr lang="de-CH" sz="1400"/>
          </a:p>
        </p:txBody>
      </p:sp>
      <p:sp>
        <p:nvSpPr>
          <p:cNvPr id="35" name="Inhaltsplatzhalter 5"/>
          <p:cNvSpPr>
            <a:spLocks noGrp="1"/>
          </p:cNvSpPr>
          <p:nvPr>
            <p:ph sz="quarter" idx="4294967295"/>
          </p:nvPr>
        </p:nvSpPr>
        <p:spPr>
          <a:xfrm>
            <a:off x="6658337" y="5580442"/>
            <a:ext cx="2792026" cy="313218"/>
          </a:xfrm>
          <a:prstGeom prst="rect">
            <a:avLst/>
          </a:prstGeom>
        </p:spPr>
        <p:txBody>
          <a:bodyPr/>
          <a:lstStyle/>
          <a:p>
            <a:r>
              <a:rPr lang="de-DE"/>
              <a:t>2:30 Raum steht komplett in Brand</a:t>
            </a:r>
            <a:endParaRPr lang="de-CH" sz="1400"/>
          </a:p>
        </p:txBody>
      </p:sp>
    </p:spTree>
    <p:extLst>
      <p:ext uri="{BB962C8B-B14F-4D97-AF65-F5344CB8AC3E}">
        <p14:creationId xmlns:p14="http://schemas.microsoft.com/office/powerpoint/2010/main" val="411934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F49ABE07-839A-461C-8FB8-A584092D6A23" descr="B725F21F-C4D1-4A86-965C-8802DC5C7E4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36" t="17072" r="15381" b="8780"/>
          <a:stretch/>
        </p:blipFill>
        <p:spPr bwMode="auto">
          <a:xfrm>
            <a:off x="233338" y="785921"/>
            <a:ext cx="9721080" cy="638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8361DC3F-8E74-B574-1B1B-287536495645}"/>
              </a:ext>
            </a:extLst>
          </p:cNvPr>
          <p:cNvSpPr>
            <a:spLocks noGrp="1"/>
          </p:cNvSpPr>
          <p:nvPr>
            <p:ph type="title"/>
          </p:nvPr>
        </p:nvSpPr>
        <p:spPr/>
        <p:txBody>
          <a:bodyPr/>
          <a:lstStyle/>
          <a:p>
            <a:r>
              <a:rPr lang="de-CH" noProof="0"/>
              <a:t>Brandursachen</a:t>
            </a:r>
          </a:p>
        </p:txBody>
      </p:sp>
      <p:sp>
        <p:nvSpPr>
          <p:cNvPr id="5" name="Foliennummernplatzhalter 4">
            <a:extLst>
              <a:ext uri="{FF2B5EF4-FFF2-40B4-BE49-F238E27FC236}">
                <a16:creationId xmlns:a16="http://schemas.microsoft.com/office/drawing/2014/main" id="{15DE2E00-8DFA-E804-004E-9F3A238540E4}"/>
              </a:ext>
            </a:extLst>
          </p:cNvPr>
          <p:cNvSpPr>
            <a:spLocks noGrp="1"/>
          </p:cNvSpPr>
          <p:nvPr>
            <p:ph type="sldNum" sz="quarter" idx="12"/>
          </p:nvPr>
        </p:nvSpPr>
        <p:spPr/>
        <p:txBody>
          <a:bodyPr/>
          <a:lstStyle/>
          <a:p>
            <a:fld id="{442AD375-037F-43D0-B059-5172DA06796A}" type="slidenum">
              <a:rPr lang="de-CH" smtClean="0"/>
              <a:pPr/>
              <a:t>19</a:t>
            </a:fld>
            <a:endParaRPr lang="de-CH"/>
          </a:p>
        </p:txBody>
      </p:sp>
      <p:sp>
        <p:nvSpPr>
          <p:cNvPr id="6" name="Textplatzhalter 5">
            <a:extLst>
              <a:ext uri="{FF2B5EF4-FFF2-40B4-BE49-F238E27FC236}">
                <a16:creationId xmlns:a16="http://schemas.microsoft.com/office/drawing/2014/main" id="{499C164B-6CCE-AA6F-B43A-F47B43F8BE7D}"/>
              </a:ext>
            </a:extLst>
          </p:cNvPr>
          <p:cNvSpPr>
            <a:spLocks noGrp="1"/>
          </p:cNvSpPr>
          <p:nvPr>
            <p:ph type="body" sz="quarter" idx="13"/>
          </p:nvPr>
        </p:nvSpPr>
        <p:spPr/>
        <p:txBody>
          <a:bodyPr/>
          <a:lstStyle/>
          <a:p>
            <a:r>
              <a:rPr lang="de-CH"/>
              <a:t>Wie schnell ist ein Feuer?</a:t>
            </a:r>
          </a:p>
        </p:txBody>
      </p:sp>
      <p:sp>
        <p:nvSpPr>
          <p:cNvPr id="7" name="Textplatzhalter 6">
            <a:extLst>
              <a:ext uri="{FF2B5EF4-FFF2-40B4-BE49-F238E27FC236}">
                <a16:creationId xmlns:a16="http://schemas.microsoft.com/office/drawing/2014/main" id="{46E893DD-421B-0DC4-B6AD-0EA4E4E1CA03}"/>
              </a:ext>
            </a:extLst>
          </p:cNvPr>
          <p:cNvSpPr>
            <a:spLocks noGrp="1"/>
          </p:cNvSpPr>
          <p:nvPr>
            <p:ph type="body" sz="quarter" idx="14"/>
          </p:nvPr>
        </p:nvSpPr>
        <p:spPr/>
        <p:txBody>
          <a:bodyPr/>
          <a:lstStyle/>
          <a:p>
            <a:r>
              <a:rPr lang="de-CH" noProof="0"/>
              <a:t>2.2</a:t>
            </a:r>
          </a:p>
        </p:txBody>
      </p:sp>
      <p:sp>
        <p:nvSpPr>
          <p:cNvPr id="18" name="Textfeld 17">
            <a:extLst>
              <a:ext uri="{FF2B5EF4-FFF2-40B4-BE49-F238E27FC236}">
                <a16:creationId xmlns:a16="http://schemas.microsoft.com/office/drawing/2014/main" id="{FDEBA8D2-6E1A-3898-854B-EA0F7C47CC6B}"/>
              </a:ext>
            </a:extLst>
          </p:cNvPr>
          <p:cNvSpPr txBox="1"/>
          <p:nvPr/>
        </p:nvSpPr>
        <p:spPr>
          <a:xfrm>
            <a:off x="1961530" y="1720698"/>
            <a:ext cx="1440160" cy="615553"/>
          </a:xfrm>
          <a:prstGeom prst="rect">
            <a:avLst/>
          </a:prstGeom>
          <a:noFill/>
        </p:spPr>
        <p:txBody>
          <a:bodyPr wrap="square" lIns="0" tIns="0" rIns="0" bIns="0" rtlCol="0">
            <a:noAutofit/>
          </a:bodyPr>
          <a:lstStyle/>
          <a:p>
            <a:r>
              <a:rPr lang="de-CH"/>
              <a:t>Raucherwaren</a:t>
            </a:r>
          </a:p>
        </p:txBody>
      </p:sp>
      <p:sp>
        <p:nvSpPr>
          <p:cNvPr id="19" name="Textfeld 18">
            <a:extLst>
              <a:ext uri="{FF2B5EF4-FFF2-40B4-BE49-F238E27FC236}">
                <a16:creationId xmlns:a16="http://schemas.microsoft.com/office/drawing/2014/main" id="{86F0FB01-BDF5-E0CB-930C-9DE22F1877D4}"/>
              </a:ext>
            </a:extLst>
          </p:cNvPr>
          <p:cNvSpPr txBox="1"/>
          <p:nvPr/>
        </p:nvSpPr>
        <p:spPr>
          <a:xfrm>
            <a:off x="5349426" y="2233986"/>
            <a:ext cx="1255539" cy="615553"/>
          </a:xfrm>
          <a:prstGeom prst="rect">
            <a:avLst/>
          </a:prstGeom>
          <a:noFill/>
        </p:spPr>
        <p:txBody>
          <a:bodyPr wrap="square" lIns="0" tIns="0" rIns="0" bIns="0" rtlCol="0" anchor="b">
            <a:noAutofit/>
          </a:bodyPr>
          <a:lstStyle/>
          <a:p>
            <a:pPr algn="r"/>
            <a:r>
              <a:rPr lang="de-CH"/>
              <a:t>Elektronische Geräte</a:t>
            </a:r>
          </a:p>
        </p:txBody>
      </p:sp>
      <p:sp>
        <p:nvSpPr>
          <p:cNvPr id="20" name="Textfeld 19">
            <a:extLst>
              <a:ext uri="{FF2B5EF4-FFF2-40B4-BE49-F238E27FC236}">
                <a16:creationId xmlns:a16="http://schemas.microsoft.com/office/drawing/2014/main" id="{73FDEEF8-915C-7B9C-9AB1-4E30DE6D4BA9}"/>
              </a:ext>
            </a:extLst>
          </p:cNvPr>
          <p:cNvSpPr txBox="1"/>
          <p:nvPr/>
        </p:nvSpPr>
        <p:spPr>
          <a:xfrm>
            <a:off x="2181448" y="5724053"/>
            <a:ext cx="1440160" cy="615553"/>
          </a:xfrm>
          <a:prstGeom prst="rect">
            <a:avLst/>
          </a:prstGeom>
          <a:noFill/>
        </p:spPr>
        <p:txBody>
          <a:bodyPr wrap="square" lIns="0" tIns="0" rIns="0" bIns="0" rtlCol="0" anchor="b">
            <a:noAutofit/>
          </a:bodyPr>
          <a:lstStyle/>
          <a:p>
            <a:pPr algn="r"/>
            <a:r>
              <a:rPr lang="de-CH"/>
              <a:t>Kerzen</a:t>
            </a:r>
          </a:p>
        </p:txBody>
      </p:sp>
      <p:sp>
        <p:nvSpPr>
          <p:cNvPr id="4" name="Fußzeilenplatzhalter 3">
            <a:extLst>
              <a:ext uri="{FF2B5EF4-FFF2-40B4-BE49-F238E27FC236}">
                <a16:creationId xmlns:a16="http://schemas.microsoft.com/office/drawing/2014/main" id="{1685830D-2AC6-D1D5-4B33-B67FE181AA10}"/>
              </a:ext>
            </a:extLst>
          </p:cNvPr>
          <p:cNvSpPr>
            <a:spLocks noGrp="1"/>
          </p:cNvSpPr>
          <p:nvPr>
            <p:ph type="ftr" sz="quarter" idx="11"/>
          </p:nvPr>
        </p:nvSpPr>
        <p:spPr/>
        <p:txBody>
          <a:bodyPr/>
          <a:lstStyle/>
          <a:p>
            <a:r>
              <a:rPr lang="de-DE" noProof="0"/>
              <a:t>Version Juli 2023</a:t>
            </a:r>
            <a:endParaRPr lang="de-CH" noProof="0"/>
          </a:p>
        </p:txBody>
      </p:sp>
      <p:sp>
        <p:nvSpPr>
          <p:cNvPr id="28" name="Sprechblase: rechteckig 16">
            <a:extLst>
              <a:ext uri="{FF2B5EF4-FFF2-40B4-BE49-F238E27FC236}">
                <a16:creationId xmlns:a16="http://schemas.microsoft.com/office/drawing/2014/main" id="{FA3A216B-0F47-470B-467B-1D1C01E57780}"/>
              </a:ext>
            </a:extLst>
          </p:cNvPr>
          <p:cNvSpPr/>
          <p:nvPr/>
        </p:nvSpPr>
        <p:spPr>
          <a:xfrm>
            <a:off x="5777954" y="4067869"/>
            <a:ext cx="2823121" cy="1818792"/>
          </a:xfrm>
          <a:prstGeom prst="wedgeRectCallout">
            <a:avLst>
              <a:gd name="adj1" fmla="val 44768"/>
              <a:gd name="adj2" fmla="val 7553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a:solidFill>
                  <a:schemeClr val="bg1"/>
                </a:solidFill>
              </a:rPr>
              <a:t>Das sind die Brandherde, welche für die häufigsten Brände zu Hause verantwortlich sind.</a:t>
            </a:r>
          </a:p>
          <a:p>
            <a:endParaRPr lang="de-DE">
              <a:solidFill>
                <a:schemeClr val="bg1"/>
              </a:solidFill>
            </a:endParaRPr>
          </a:p>
          <a:p>
            <a:r>
              <a:rPr lang="de-DE">
                <a:solidFill>
                  <a:schemeClr val="bg1"/>
                </a:solidFill>
              </a:rPr>
              <a:t>Versucht zusammen herauszufinden warum.</a:t>
            </a:r>
          </a:p>
          <a:p>
            <a:r>
              <a:rPr lang="de-DE">
                <a:solidFill>
                  <a:schemeClr val="bg1"/>
                </a:solidFill>
              </a:rPr>
              <a:t>Wie kann man solche Brände vermeiden? </a:t>
            </a:r>
            <a:endParaRPr lang="de-CH">
              <a:solidFill>
                <a:schemeClr val="bg1"/>
              </a:solidFill>
            </a:endParaRPr>
          </a:p>
        </p:txBody>
      </p:sp>
      <p:pic>
        <p:nvPicPr>
          <p:cNvPr id="14"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70242" y="5676838"/>
            <a:ext cx="1428153" cy="1428153"/>
          </a:xfrm>
          <a:prstGeom prst="rect">
            <a:avLst/>
          </a:prstGeom>
        </p:spPr>
      </p:pic>
    </p:spTree>
    <p:extLst>
      <p:ext uri="{BB962C8B-B14F-4D97-AF65-F5344CB8AC3E}">
        <p14:creationId xmlns:p14="http://schemas.microsoft.com/office/powerpoint/2010/main" val="202257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B1E05F-B9EB-2A94-D049-C8EE86DE9F18}"/>
              </a:ext>
            </a:extLst>
          </p:cNvPr>
          <p:cNvSpPr>
            <a:spLocks noGrp="1"/>
          </p:cNvSpPr>
          <p:nvPr>
            <p:ph type="body" sz="quarter" idx="10"/>
          </p:nvPr>
        </p:nvSpPr>
        <p:spPr/>
        <p:txBody>
          <a:bodyPr/>
          <a:lstStyle/>
          <a:p>
            <a:r>
              <a:rPr lang="de-CH" noProof="0"/>
              <a:t>2</a:t>
            </a:r>
          </a:p>
        </p:txBody>
      </p:sp>
      <p:sp>
        <p:nvSpPr>
          <p:cNvPr id="3" name="Titel 2">
            <a:extLst>
              <a:ext uri="{FF2B5EF4-FFF2-40B4-BE49-F238E27FC236}">
                <a16:creationId xmlns:a16="http://schemas.microsoft.com/office/drawing/2014/main" id="{0F28FC72-A474-E59F-0529-2C59C9F30015}"/>
              </a:ext>
            </a:extLst>
          </p:cNvPr>
          <p:cNvSpPr>
            <a:spLocks noGrp="1"/>
          </p:cNvSpPr>
          <p:nvPr>
            <p:ph type="title"/>
          </p:nvPr>
        </p:nvSpPr>
        <p:spPr/>
        <p:txBody>
          <a:bodyPr/>
          <a:lstStyle/>
          <a:p>
            <a:r>
              <a:rPr lang="de-CH" noProof="0"/>
              <a:t>Brand</a:t>
            </a:r>
          </a:p>
        </p:txBody>
      </p:sp>
      <p:sp>
        <p:nvSpPr>
          <p:cNvPr id="4" name="Textplatzhalter 3">
            <a:extLst>
              <a:ext uri="{FF2B5EF4-FFF2-40B4-BE49-F238E27FC236}">
                <a16:creationId xmlns:a16="http://schemas.microsoft.com/office/drawing/2014/main" id="{24A2C247-E6C6-C526-0FA7-D2F5D3AE44EA}"/>
              </a:ext>
            </a:extLst>
          </p:cNvPr>
          <p:cNvSpPr>
            <a:spLocks noGrp="1"/>
          </p:cNvSpPr>
          <p:nvPr>
            <p:ph type="body" sz="quarter" idx="14"/>
          </p:nvPr>
        </p:nvSpPr>
        <p:spPr/>
        <p:txBody>
          <a:bodyPr/>
          <a:lstStyle/>
          <a:p>
            <a:r>
              <a:rPr lang="de-DE"/>
              <a:t>2</a:t>
            </a:r>
            <a:endParaRPr lang="de-CH" noProof="0"/>
          </a:p>
        </p:txBody>
      </p:sp>
      <p:grpSp>
        <p:nvGrpSpPr>
          <p:cNvPr id="5" name="Gruppieren 4">
            <a:extLst>
              <a:ext uri="{FF2B5EF4-FFF2-40B4-BE49-F238E27FC236}">
                <a16:creationId xmlns:a16="http://schemas.microsoft.com/office/drawing/2014/main" id="{389E5C68-1BAE-FE13-7794-8D54BC77DBDE}"/>
              </a:ext>
            </a:extLst>
          </p:cNvPr>
          <p:cNvGrpSpPr/>
          <p:nvPr/>
        </p:nvGrpSpPr>
        <p:grpSpPr>
          <a:xfrm>
            <a:off x="3129014" y="624459"/>
            <a:ext cx="315913" cy="314325"/>
            <a:chOff x="5150380" y="427038"/>
            <a:chExt cx="315913" cy="314325"/>
          </a:xfrm>
        </p:grpSpPr>
        <p:sp>
          <p:nvSpPr>
            <p:cNvPr id="6" name="Freeform 48">
              <a:extLst>
                <a:ext uri="{FF2B5EF4-FFF2-40B4-BE49-F238E27FC236}">
                  <a16:creationId xmlns:a16="http://schemas.microsoft.com/office/drawing/2014/main" id="{B6C8DA79-99C0-3AC6-7759-73CB6F26948C}"/>
                </a:ext>
              </a:extLst>
            </p:cNvPr>
            <p:cNvSpPr>
              <a:spLocks/>
            </p:cNvSpPr>
            <p:nvPr/>
          </p:nvSpPr>
          <p:spPr bwMode="auto">
            <a:xfrm>
              <a:off x="5286905" y="427038"/>
              <a:ext cx="42863" cy="122238"/>
            </a:xfrm>
            <a:custGeom>
              <a:avLst/>
              <a:gdLst>
                <a:gd name="T0" fmla="*/ 16 w 45"/>
                <a:gd name="T1" fmla="*/ 126 h 129"/>
                <a:gd name="T2" fmla="*/ 16 w 45"/>
                <a:gd name="T3" fmla="*/ 126 h 129"/>
                <a:gd name="T4" fmla="*/ 0 w 45"/>
                <a:gd name="T5" fmla="*/ 0 h 129"/>
                <a:gd name="T6" fmla="*/ 45 w 45"/>
                <a:gd name="T7" fmla="*/ 18 h 129"/>
                <a:gd name="T8" fmla="*/ 31 w 45"/>
                <a:gd name="T9" fmla="*/ 129 h 129"/>
                <a:gd name="T10" fmla="*/ 16 w 45"/>
                <a:gd name="T11" fmla="*/ 126 h 129"/>
              </a:gdLst>
              <a:ahLst/>
              <a:cxnLst>
                <a:cxn ang="0">
                  <a:pos x="T0" y="T1"/>
                </a:cxn>
                <a:cxn ang="0">
                  <a:pos x="T2" y="T3"/>
                </a:cxn>
                <a:cxn ang="0">
                  <a:pos x="T4" y="T5"/>
                </a:cxn>
                <a:cxn ang="0">
                  <a:pos x="T6" y="T7"/>
                </a:cxn>
                <a:cxn ang="0">
                  <a:pos x="T8" y="T9"/>
                </a:cxn>
                <a:cxn ang="0">
                  <a:pos x="T10" y="T11"/>
                </a:cxn>
              </a:cxnLst>
              <a:rect l="0" t="0" r="r" b="b"/>
              <a:pathLst>
                <a:path w="45" h="129">
                  <a:moveTo>
                    <a:pt x="16" y="126"/>
                  </a:moveTo>
                  <a:lnTo>
                    <a:pt x="16" y="126"/>
                  </a:lnTo>
                  <a:lnTo>
                    <a:pt x="0" y="0"/>
                  </a:lnTo>
                  <a:lnTo>
                    <a:pt x="45" y="18"/>
                  </a:lnTo>
                  <a:lnTo>
                    <a:pt x="31" y="129"/>
                  </a:lnTo>
                  <a:lnTo>
                    <a:pt x="16" y="126"/>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7" name="Freeform 49">
              <a:extLst>
                <a:ext uri="{FF2B5EF4-FFF2-40B4-BE49-F238E27FC236}">
                  <a16:creationId xmlns:a16="http://schemas.microsoft.com/office/drawing/2014/main" id="{D34D252D-6905-7545-D075-DC31EC8FF3F4}"/>
                </a:ext>
              </a:extLst>
            </p:cNvPr>
            <p:cNvSpPr>
              <a:spLocks/>
            </p:cNvSpPr>
            <p:nvPr/>
          </p:nvSpPr>
          <p:spPr bwMode="auto">
            <a:xfrm>
              <a:off x="5299605" y="606425"/>
              <a:ext cx="31750" cy="134938"/>
            </a:xfrm>
            <a:custGeom>
              <a:avLst/>
              <a:gdLst>
                <a:gd name="T0" fmla="*/ 18 w 34"/>
                <a:gd name="T1" fmla="*/ 5 h 143"/>
                <a:gd name="T2" fmla="*/ 18 w 34"/>
                <a:gd name="T3" fmla="*/ 5 h 143"/>
                <a:gd name="T4" fmla="*/ 34 w 34"/>
                <a:gd name="T5" fmla="*/ 143 h 143"/>
                <a:gd name="T6" fmla="*/ 0 w 34"/>
                <a:gd name="T7" fmla="*/ 136 h 143"/>
                <a:gd name="T8" fmla="*/ 6 w 34"/>
                <a:gd name="T9" fmla="*/ 0 h 143"/>
                <a:gd name="T10" fmla="*/ 18 w 34"/>
                <a:gd name="T11" fmla="*/ 5 h 143"/>
              </a:gdLst>
              <a:ahLst/>
              <a:cxnLst>
                <a:cxn ang="0">
                  <a:pos x="T0" y="T1"/>
                </a:cxn>
                <a:cxn ang="0">
                  <a:pos x="T2" y="T3"/>
                </a:cxn>
                <a:cxn ang="0">
                  <a:pos x="T4" y="T5"/>
                </a:cxn>
                <a:cxn ang="0">
                  <a:pos x="T6" y="T7"/>
                </a:cxn>
                <a:cxn ang="0">
                  <a:pos x="T8" y="T9"/>
                </a:cxn>
                <a:cxn ang="0">
                  <a:pos x="T10" y="T11"/>
                </a:cxn>
              </a:cxnLst>
              <a:rect l="0" t="0" r="r" b="b"/>
              <a:pathLst>
                <a:path w="34" h="143">
                  <a:moveTo>
                    <a:pt x="18" y="5"/>
                  </a:moveTo>
                  <a:lnTo>
                    <a:pt x="18" y="5"/>
                  </a:lnTo>
                  <a:lnTo>
                    <a:pt x="34" y="143"/>
                  </a:lnTo>
                  <a:lnTo>
                    <a:pt x="0" y="136"/>
                  </a:lnTo>
                  <a:lnTo>
                    <a:pt x="6" y="0"/>
                  </a:lnTo>
                  <a:lnTo>
                    <a:pt x="18" y="5"/>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 name="Freeform 50">
              <a:extLst>
                <a:ext uri="{FF2B5EF4-FFF2-40B4-BE49-F238E27FC236}">
                  <a16:creationId xmlns:a16="http://schemas.microsoft.com/office/drawing/2014/main" id="{9911D839-051F-1D9B-C3BE-3F6E944B9E41}"/>
                </a:ext>
              </a:extLst>
            </p:cNvPr>
            <p:cNvSpPr>
              <a:spLocks/>
            </p:cNvSpPr>
            <p:nvPr/>
          </p:nvSpPr>
          <p:spPr bwMode="auto">
            <a:xfrm>
              <a:off x="5337705" y="560388"/>
              <a:ext cx="128588" cy="39688"/>
            </a:xfrm>
            <a:custGeom>
              <a:avLst/>
              <a:gdLst>
                <a:gd name="T0" fmla="*/ 1 w 136"/>
                <a:gd name="T1" fmla="*/ 11 h 41"/>
                <a:gd name="T2" fmla="*/ 1 w 136"/>
                <a:gd name="T3" fmla="*/ 11 h 41"/>
                <a:gd name="T4" fmla="*/ 131 w 136"/>
                <a:gd name="T5" fmla="*/ 0 h 41"/>
                <a:gd name="T6" fmla="*/ 136 w 136"/>
                <a:gd name="T7" fmla="*/ 41 h 41"/>
                <a:gd name="T8" fmla="*/ 0 w 136"/>
                <a:gd name="T9" fmla="*/ 25 h 41"/>
                <a:gd name="T10" fmla="*/ 1 w 136"/>
                <a:gd name="T11" fmla="*/ 11 h 41"/>
              </a:gdLst>
              <a:ahLst/>
              <a:cxnLst>
                <a:cxn ang="0">
                  <a:pos x="T0" y="T1"/>
                </a:cxn>
                <a:cxn ang="0">
                  <a:pos x="T2" y="T3"/>
                </a:cxn>
                <a:cxn ang="0">
                  <a:pos x="T4" y="T5"/>
                </a:cxn>
                <a:cxn ang="0">
                  <a:pos x="T6" y="T7"/>
                </a:cxn>
                <a:cxn ang="0">
                  <a:pos x="T8" y="T9"/>
                </a:cxn>
                <a:cxn ang="0">
                  <a:pos x="T10" y="T11"/>
                </a:cxn>
              </a:cxnLst>
              <a:rect l="0" t="0" r="r" b="b"/>
              <a:pathLst>
                <a:path w="136" h="41">
                  <a:moveTo>
                    <a:pt x="1" y="11"/>
                  </a:moveTo>
                  <a:lnTo>
                    <a:pt x="1" y="11"/>
                  </a:lnTo>
                  <a:lnTo>
                    <a:pt x="131" y="0"/>
                  </a:lnTo>
                  <a:lnTo>
                    <a:pt x="136" y="41"/>
                  </a:lnTo>
                  <a:lnTo>
                    <a:pt x="0" y="25"/>
                  </a:lnTo>
                  <a:lnTo>
                    <a:pt x="1" y="1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 name="Freeform 51">
              <a:extLst>
                <a:ext uri="{FF2B5EF4-FFF2-40B4-BE49-F238E27FC236}">
                  <a16:creationId xmlns:a16="http://schemas.microsoft.com/office/drawing/2014/main" id="{3BC13924-BABD-8478-A1E6-8F0776280FDD}"/>
                </a:ext>
              </a:extLst>
            </p:cNvPr>
            <p:cNvSpPr>
              <a:spLocks/>
            </p:cNvSpPr>
            <p:nvPr/>
          </p:nvSpPr>
          <p:spPr bwMode="auto">
            <a:xfrm>
              <a:off x="5150380" y="565150"/>
              <a:ext cx="127000" cy="31750"/>
            </a:xfrm>
            <a:custGeom>
              <a:avLst/>
              <a:gdLst>
                <a:gd name="T0" fmla="*/ 133 w 133"/>
                <a:gd name="T1" fmla="*/ 21 h 33"/>
                <a:gd name="T2" fmla="*/ 133 w 133"/>
                <a:gd name="T3" fmla="*/ 21 h 33"/>
                <a:gd name="T4" fmla="*/ 10 w 133"/>
                <a:gd name="T5" fmla="*/ 33 h 33"/>
                <a:gd name="T6" fmla="*/ 0 w 133"/>
                <a:gd name="T7" fmla="*/ 0 h 33"/>
                <a:gd name="T8" fmla="*/ 133 w 133"/>
                <a:gd name="T9" fmla="*/ 5 h 33"/>
                <a:gd name="T10" fmla="*/ 133 w 133"/>
                <a:gd name="T11" fmla="*/ 21 h 33"/>
              </a:gdLst>
              <a:ahLst/>
              <a:cxnLst>
                <a:cxn ang="0">
                  <a:pos x="T0" y="T1"/>
                </a:cxn>
                <a:cxn ang="0">
                  <a:pos x="T2" y="T3"/>
                </a:cxn>
                <a:cxn ang="0">
                  <a:pos x="T4" y="T5"/>
                </a:cxn>
                <a:cxn ang="0">
                  <a:pos x="T6" y="T7"/>
                </a:cxn>
                <a:cxn ang="0">
                  <a:pos x="T8" y="T9"/>
                </a:cxn>
                <a:cxn ang="0">
                  <a:pos x="T10" y="T11"/>
                </a:cxn>
              </a:cxnLst>
              <a:rect l="0" t="0" r="r" b="b"/>
              <a:pathLst>
                <a:path w="133" h="33">
                  <a:moveTo>
                    <a:pt x="133" y="21"/>
                  </a:moveTo>
                  <a:lnTo>
                    <a:pt x="133" y="21"/>
                  </a:lnTo>
                  <a:lnTo>
                    <a:pt x="10" y="33"/>
                  </a:lnTo>
                  <a:lnTo>
                    <a:pt x="0" y="0"/>
                  </a:lnTo>
                  <a:lnTo>
                    <a:pt x="133" y="5"/>
                  </a:lnTo>
                  <a:lnTo>
                    <a:pt x="133" y="21"/>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68" name="Gruppieren 67">
            <a:extLst>
              <a:ext uri="{FF2B5EF4-FFF2-40B4-BE49-F238E27FC236}">
                <a16:creationId xmlns:a16="http://schemas.microsoft.com/office/drawing/2014/main" id="{E9704177-E090-E253-CA55-4636D7AB6059}"/>
              </a:ext>
            </a:extLst>
          </p:cNvPr>
          <p:cNvGrpSpPr/>
          <p:nvPr/>
        </p:nvGrpSpPr>
        <p:grpSpPr>
          <a:xfrm>
            <a:off x="2128889" y="2783459"/>
            <a:ext cx="493713" cy="488950"/>
            <a:chOff x="2128889" y="2783459"/>
            <a:chExt cx="493713" cy="488950"/>
          </a:xfrm>
        </p:grpSpPr>
        <p:sp>
          <p:nvSpPr>
            <p:cNvPr id="10" name="Freeform 52">
              <a:extLst>
                <a:ext uri="{FF2B5EF4-FFF2-40B4-BE49-F238E27FC236}">
                  <a16:creationId xmlns:a16="http://schemas.microsoft.com/office/drawing/2014/main" id="{0E2D2EDA-96EA-0ADB-53BB-FD51CDD4B704}"/>
                </a:ext>
              </a:extLst>
            </p:cNvPr>
            <p:cNvSpPr>
              <a:spLocks/>
            </p:cNvSpPr>
            <p:nvPr/>
          </p:nvSpPr>
          <p:spPr bwMode="auto">
            <a:xfrm>
              <a:off x="2128889" y="3013646"/>
              <a:ext cx="177800" cy="26988"/>
            </a:xfrm>
            <a:custGeom>
              <a:avLst/>
              <a:gdLst>
                <a:gd name="T0" fmla="*/ 181 w 187"/>
                <a:gd name="T1" fmla="*/ 0 h 28"/>
                <a:gd name="T2" fmla="*/ 181 w 187"/>
                <a:gd name="T3" fmla="*/ 0 h 28"/>
                <a:gd name="T4" fmla="*/ 5 w 187"/>
                <a:gd name="T5" fmla="*/ 0 h 28"/>
                <a:gd name="T6" fmla="*/ 0 w 187"/>
                <a:gd name="T7" fmla="*/ 28 h 28"/>
                <a:gd name="T8" fmla="*/ 187 w 187"/>
                <a:gd name="T9" fmla="*/ 23 h 28"/>
                <a:gd name="T10" fmla="*/ 181 w 187"/>
                <a:gd name="T11" fmla="*/ 0 h 28"/>
              </a:gdLst>
              <a:ahLst/>
              <a:cxnLst>
                <a:cxn ang="0">
                  <a:pos x="T0" y="T1"/>
                </a:cxn>
                <a:cxn ang="0">
                  <a:pos x="T2" y="T3"/>
                </a:cxn>
                <a:cxn ang="0">
                  <a:pos x="T4" y="T5"/>
                </a:cxn>
                <a:cxn ang="0">
                  <a:pos x="T6" y="T7"/>
                </a:cxn>
                <a:cxn ang="0">
                  <a:pos x="T8" y="T9"/>
                </a:cxn>
                <a:cxn ang="0">
                  <a:pos x="T10" y="T11"/>
                </a:cxn>
              </a:cxnLst>
              <a:rect l="0" t="0" r="r" b="b"/>
              <a:pathLst>
                <a:path w="187" h="28">
                  <a:moveTo>
                    <a:pt x="181" y="0"/>
                  </a:moveTo>
                  <a:lnTo>
                    <a:pt x="181" y="0"/>
                  </a:lnTo>
                  <a:lnTo>
                    <a:pt x="5" y="0"/>
                  </a:lnTo>
                  <a:lnTo>
                    <a:pt x="0" y="28"/>
                  </a:lnTo>
                  <a:lnTo>
                    <a:pt x="187" y="23"/>
                  </a:lnTo>
                  <a:lnTo>
                    <a:pt x="181" y="0"/>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 name="Freeform 53">
              <a:extLst>
                <a:ext uri="{FF2B5EF4-FFF2-40B4-BE49-F238E27FC236}">
                  <a16:creationId xmlns:a16="http://schemas.microsoft.com/office/drawing/2014/main" id="{FB47B9B6-6A1D-917B-926D-315AC9D28BFB}"/>
                </a:ext>
              </a:extLst>
            </p:cNvPr>
            <p:cNvSpPr>
              <a:spLocks/>
            </p:cNvSpPr>
            <p:nvPr/>
          </p:nvSpPr>
          <p:spPr bwMode="auto">
            <a:xfrm>
              <a:off x="2433689" y="3015234"/>
              <a:ext cx="188913" cy="30163"/>
            </a:xfrm>
            <a:custGeom>
              <a:avLst/>
              <a:gdLst>
                <a:gd name="T0" fmla="*/ 182 w 198"/>
                <a:gd name="T1" fmla="*/ 0 h 31"/>
                <a:gd name="T2" fmla="*/ 182 w 198"/>
                <a:gd name="T3" fmla="*/ 0 h 31"/>
                <a:gd name="T4" fmla="*/ 5 w 198"/>
                <a:gd name="T5" fmla="*/ 0 h 31"/>
                <a:gd name="T6" fmla="*/ 0 w 198"/>
                <a:gd name="T7" fmla="*/ 28 h 31"/>
                <a:gd name="T8" fmla="*/ 187 w 198"/>
                <a:gd name="T9" fmla="*/ 23 h 31"/>
                <a:gd name="T10" fmla="*/ 182 w 198"/>
                <a:gd name="T11" fmla="*/ 0 h 31"/>
              </a:gdLst>
              <a:ahLst/>
              <a:cxnLst>
                <a:cxn ang="0">
                  <a:pos x="T0" y="T1"/>
                </a:cxn>
                <a:cxn ang="0">
                  <a:pos x="T2" y="T3"/>
                </a:cxn>
                <a:cxn ang="0">
                  <a:pos x="T4" y="T5"/>
                </a:cxn>
                <a:cxn ang="0">
                  <a:pos x="T6" y="T7"/>
                </a:cxn>
                <a:cxn ang="0">
                  <a:pos x="T8" y="T9"/>
                </a:cxn>
                <a:cxn ang="0">
                  <a:pos x="T10" y="T11"/>
                </a:cxn>
              </a:cxnLst>
              <a:rect l="0" t="0" r="r" b="b"/>
              <a:pathLst>
                <a:path w="198" h="31">
                  <a:moveTo>
                    <a:pt x="182" y="0"/>
                  </a:moveTo>
                  <a:lnTo>
                    <a:pt x="182" y="0"/>
                  </a:lnTo>
                  <a:lnTo>
                    <a:pt x="5" y="0"/>
                  </a:lnTo>
                  <a:lnTo>
                    <a:pt x="0" y="28"/>
                  </a:lnTo>
                  <a:cubicBezTo>
                    <a:pt x="0" y="28"/>
                    <a:pt x="176" y="31"/>
                    <a:pt x="187" y="23"/>
                  </a:cubicBezTo>
                  <a:cubicBezTo>
                    <a:pt x="198" y="14"/>
                    <a:pt x="182" y="0"/>
                    <a:pt x="182" y="0"/>
                  </a:cubicBez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2" name="Freeform 54">
              <a:extLst>
                <a:ext uri="{FF2B5EF4-FFF2-40B4-BE49-F238E27FC236}">
                  <a16:creationId xmlns:a16="http://schemas.microsoft.com/office/drawing/2014/main" id="{3E2B3DA3-8A21-E203-AC79-54F59A2EDE02}"/>
                </a:ext>
              </a:extLst>
            </p:cNvPr>
            <p:cNvSpPr>
              <a:spLocks/>
            </p:cNvSpPr>
            <p:nvPr/>
          </p:nvSpPr>
          <p:spPr bwMode="auto">
            <a:xfrm>
              <a:off x="2352726" y="3096196"/>
              <a:ext cx="28575" cy="176213"/>
            </a:xfrm>
            <a:custGeom>
              <a:avLst/>
              <a:gdLst>
                <a:gd name="T0" fmla="*/ 0 w 31"/>
                <a:gd name="T1" fmla="*/ 0 h 185"/>
                <a:gd name="T2" fmla="*/ 0 w 31"/>
                <a:gd name="T3" fmla="*/ 0 h 185"/>
                <a:gd name="T4" fmla="*/ 0 w 31"/>
                <a:gd name="T5" fmla="*/ 185 h 185"/>
                <a:gd name="T6" fmla="*/ 31 w 31"/>
                <a:gd name="T7" fmla="*/ 179 h 185"/>
                <a:gd name="T8" fmla="*/ 25 w 31"/>
                <a:gd name="T9" fmla="*/ 10 h 185"/>
                <a:gd name="T10" fmla="*/ 0 w 31"/>
                <a:gd name="T11" fmla="*/ 0 h 185"/>
              </a:gdLst>
              <a:ahLst/>
              <a:cxnLst>
                <a:cxn ang="0">
                  <a:pos x="T0" y="T1"/>
                </a:cxn>
                <a:cxn ang="0">
                  <a:pos x="T2" y="T3"/>
                </a:cxn>
                <a:cxn ang="0">
                  <a:pos x="T4" y="T5"/>
                </a:cxn>
                <a:cxn ang="0">
                  <a:pos x="T6" y="T7"/>
                </a:cxn>
                <a:cxn ang="0">
                  <a:pos x="T8" y="T9"/>
                </a:cxn>
                <a:cxn ang="0">
                  <a:pos x="T10" y="T11"/>
                </a:cxn>
              </a:cxnLst>
              <a:rect l="0" t="0" r="r" b="b"/>
              <a:pathLst>
                <a:path w="31" h="185">
                  <a:moveTo>
                    <a:pt x="0" y="0"/>
                  </a:moveTo>
                  <a:lnTo>
                    <a:pt x="0" y="0"/>
                  </a:lnTo>
                  <a:lnTo>
                    <a:pt x="0" y="185"/>
                  </a:lnTo>
                  <a:lnTo>
                    <a:pt x="31" y="179"/>
                  </a:lnTo>
                  <a:lnTo>
                    <a:pt x="25" y="10"/>
                  </a:lnTo>
                  <a:lnTo>
                    <a:pt x="0" y="0"/>
                  </a:ln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 name="Freeform 55">
              <a:extLst>
                <a:ext uri="{FF2B5EF4-FFF2-40B4-BE49-F238E27FC236}">
                  <a16:creationId xmlns:a16="http://schemas.microsoft.com/office/drawing/2014/main" id="{19E10FF1-C001-6287-4485-5E7F22274276}"/>
                </a:ext>
              </a:extLst>
            </p:cNvPr>
            <p:cNvSpPr>
              <a:spLocks/>
            </p:cNvSpPr>
            <p:nvPr/>
          </p:nvSpPr>
          <p:spPr bwMode="auto">
            <a:xfrm>
              <a:off x="2347964" y="2783459"/>
              <a:ext cx="38100" cy="188913"/>
            </a:xfrm>
            <a:custGeom>
              <a:avLst/>
              <a:gdLst>
                <a:gd name="T0" fmla="*/ 21 w 41"/>
                <a:gd name="T1" fmla="*/ 195 h 197"/>
                <a:gd name="T2" fmla="*/ 21 w 41"/>
                <a:gd name="T3" fmla="*/ 195 h 197"/>
                <a:gd name="T4" fmla="*/ 16 w 41"/>
                <a:gd name="T5" fmla="*/ 190 h 197"/>
                <a:gd name="T6" fmla="*/ 0 w 41"/>
                <a:gd name="T7" fmla="*/ 12 h 197"/>
                <a:gd name="T8" fmla="*/ 41 w 41"/>
                <a:gd name="T9" fmla="*/ 8 h 197"/>
                <a:gd name="T10" fmla="*/ 39 w 41"/>
                <a:gd name="T11" fmla="*/ 195 h 197"/>
                <a:gd name="T12" fmla="*/ 21 w 41"/>
                <a:gd name="T13" fmla="*/ 195 h 197"/>
              </a:gdLst>
              <a:ahLst/>
              <a:cxnLst>
                <a:cxn ang="0">
                  <a:pos x="T0" y="T1"/>
                </a:cxn>
                <a:cxn ang="0">
                  <a:pos x="T2" y="T3"/>
                </a:cxn>
                <a:cxn ang="0">
                  <a:pos x="T4" y="T5"/>
                </a:cxn>
                <a:cxn ang="0">
                  <a:pos x="T6" y="T7"/>
                </a:cxn>
                <a:cxn ang="0">
                  <a:pos x="T8" y="T9"/>
                </a:cxn>
                <a:cxn ang="0">
                  <a:pos x="T10" y="T11"/>
                </a:cxn>
                <a:cxn ang="0">
                  <a:pos x="T12" y="T13"/>
                </a:cxn>
              </a:cxnLst>
              <a:rect l="0" t="0" r="r" b="b"/>
              <a:pathLst>
                <a:path w="41" h="197">
                  <a:moveTo>
                    <a:pt x="21" y="195"/>
                  </a:moveTo>
                  <a:lnTo>
                    <a:pt x="21" y="195"/>
                  </a:lnTo>
                  <a:cubicBezTo>
                    <a:pt x="19" y="195"/>
                    <a:pt x="16" y="193"/>
                    <a:pt x="16" y="190"/>
                  </a:cubicBezTo>
                  <a:cubicBezTo>
                    <a:pt x="16" y="190"/>
                    <a:pt x="6" y="56"/>
                    <a:pt x="0" y="12"/>
                  </a:cubicBezTo>
                  <a:cubicBezTo>
                    <a:pt x="0" y="12"/>
                    <a:pt x="41" y="0"/>
                    <a:pt x="41" y="8"/>
                  </a:cubicBezTo>
                  <a:lnTo>
                    <a:pt x="39" y="195"/>
                  </a:lnTo>
                  <a:cubicBezTo>
                    <a:pt x="39" y="197"/>
                    <a:pt x="21" y="195"/>
                    <a:pt x="21" y="195"/>
                  </a:cubicBezTo>
                  <a:close/>
                </a:path>
              </a:pathLst>
            </a:custGeom>
            <a:solidFill>
              <a:srgbClr val="EE00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1" name="Gruppieren 70">
            <a:extLst>
              <a:ext uri="{FF2B5EF4-FFF2-40B4-BE49-F238E27FC236}">
                <a16:creationId xmlns:a16="http://schemas.microsoft.com/office/drawing/2014/main" id="{CB12D320-07C5-3D40-7CDF-DE9099009415}"/>
              </a:ext>
            </a:extLst>
          </p:cNvPr>
          <p:cNvGrpSpPr/>
          <p:nvPr/>
        </p:nvGrpSpPr>
        <p:grpSpPr>
          <a:xfrm>
            <a:off x="4400277" y="1468215"/>
            <a:ext cx="660400" cy="652463"/>
            <a:chOff x="3097264" y="1470596"/>
            <a:chExt cx="660400" cy="652463"/>
          </a:xfrm>
        </p:grpSpPr>
        <p:sp>
          <p:nvSpPr>
            <p:cNvPr id="14" name="Freeform 56">
              <a:extLst>
                <a:ext uri="{FF2B5EF4-FFF2-40B4-BE49-F238E27FC236}">
                  <a16:creationId xmlns:a16="http://schemas.microsoft.com/office/drawing/2014/main" id="{54F2EE0C-7E55-BBF8-F128-5CFB54546186}"/>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7">
              <a:extLst>
                <a:ext uri="{FF2B5EF4-FFF2-40B4-BE49-F238E27FC236}">
                  <a16:creationId xmlns:a16="http://schemas.microsoft.com/office/drawing/2014/main" id="{C1CC222E-97DC-E937-EEC6-62F089D9E65E}"/>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8">
              <a:extLst>
                <a:ext uri="{FF2B5EF4-FFF2-40B4-BE49-F238E27FC236}">
                  <a16:creationId xmlns:a16="http://schemas.microsoft.com/office/drawing/2014/main" id="{016BC56B-0B25-30C1-8BB3-A81FD1582C8E}"/>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 name="Freeform 59">
              <a:extLst>
                <a:ext uri="{FF2B5EF4-FFF2-40B4-BE49-F238E27FC236}">
                  <a16:creationId xmlns:a16="http://schemas.microsoft.com/office/drawing/2014/main" id="{4B230E63-A0DA-1736-EC15-4DC27E1B3CDD}"/>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2" name="Gruppieren 71">
            <a:extLst>
              <a:ext uri="{FF2B5EF4-FFF2-40B4-BE49-F238E27FC236}">
                <a16:creationId xmlns:a16="http://schemas.microsoft.com/office/drawing/2014/main" id="{CDEACE67-F0B9-E1B8-7B93-759199745DFF}"/>
              </a:ext>
            </a:extLst>
          </p:cNvPr>
          <p:cNvGrpSpPr/>
          <p:nvPr/>
        </p:nvGrpSpPr>
        <p:grpSpPr>
          <a:xfrm>
            <a:off x="5545015" y="2457094"/>
            <a:ext cx="334963" cy="333375"/>
            <a:chOff x="4189464" y="2386584"/>
            <a:chExt cx="334963" cy="333375"/>
          </a:xfrm>
        </p:grpSpPr>
        <p:sp>
          <p:nvSpPr>
            <p:cNvPr id="18" name="Freeform 60">
              <a:extLst>
                <a:ext uri="{FF2B5EF4-FFF2-40B4-BE49-F238E27FC236}">
                  <a16:creationId xmlns:a16="http://schemas.microsoft.com/office/drawing/2014/main" id="{31AF963C-EF75-5CA0-172B-F11D9C420CF1}"/>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A35DCA03-B8C3-D564-66FC-7F1479CC6970}"/>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0DD335D9-D553-FA79-919D-467CAC6D194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63E6F665-2EC9-4C36-B341-6AD2137D2F63}"/>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solidFill>
              <a:srgbClr val="C187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69" name="Gruppieren 68">
            <a:extLst>
              <a:ext uri="{FF2B5EF4-FFF2-40B4-BE49-F238E27FC236}">
                <a16:creationId xmlns:a16="http://schemas.microsoft.com/office/drawing/2014/main" id="{D2A8557C-DC58-F622-860F-9AE723A6CB56}"/>
              </a:ext>
            </a:extLst>
          </p:cNvPr>
          <p:cNvGrpSpPr/>
          <p:nvPr/>
        </p:nvGrpSpPr>
        <p:grpSpPr>
          <a:xfrm>
            <a:off x="1628826" y="3815334"/>
            <a:ext cx="358776" cy="346075"/>
            <a:chOff x="1628826" y="3815334"/>
            <a:chExt cx="358776" cy="346075"/>
          </a:xfrm>
        </p:grpSpPr>
        <p:sp>
          <p:nvSpPr>
            <p:cNvPr id="22" name="Freeform 64">
              <a:extLst>
                <a:ext uri="{FF2B5EF4-FFF2-40B4-BE49-F238E27FC236}">
                  <a16:creationId xmlns:a16="http://schemas.microsoft.com/office/drawing/2014/main" id="{35ACCD86-8FAC-D54B-DDB4-F6F638320B06}"/>
                </a:ext>
              </a:extLst>
            </p:cNvPr>
            <p:cNvSpPr>
              <a:spLocks/>
            </p:cNvSpPr>
            <p:nvPr/>
          </p:nvSpPr>
          <p:spPr bwMode="auto">
            <a:xfrm>
              <a:off x="1628826" y="3978846"/>
              <a:ext cx="128588"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3" name="Freeform 65">
              <a:extLst>
                <a:ext uri="{FF2B5EF4-FFF2-40B4-BE49-F238E27FC236}">
                  <a16:creationId xmlns:a16="http://schemas.microsoft.com/office/drawing/2014/main" id="{47EDAD05-AE03-537D-ED24-1F50F737ABE9}"/>
                </a:ext>
              </a:extLst>
            </p:cNvPr>
            <p:cNvSpPr>
              <a:spLocks/>
            </p:cNvSpPr>
            <p:nvPr/>
          </p:nvSpPr>
          <p:spPr bwMode="auto">
            <a:xfrm>
              <a:off x="1849489" y="3980434"/>
              <a:ext cx="138113" cy="20638"/>
            </a:xfrm>
            <a:custGeom>
              <a:avLst/>
              <a:gdLst>
                <a:gd name="T0" fmla="*/ 132 w 144"/>
                <a:gd name="T1" fmla="*/ 0 h 22"/>
                <a:gd name="T2" fmla="*/ 132 w 144"/>
                <a:gd name="T3" fmla="*/ 0 h 22"/>
                <a:gd name="T4" fmla="*/ 4 w 144"/>
                <a:gd name="T5" fmla="*/ 0 h 22"/>
                <a:gd name="T6" fmla="*/ 0 w 144"/>
                <a:gd name="T7" fmla="*/ 20 h 22"/>
                <a:gd name="T8" fmla="*/ 136 w 144"/>
                <a:gd name="T9" fmla="*/ 16 h 22"/>
                <a:gd name="T10" fmla="*/ 132 w 144"/>
                <a:gd name="T11" fmla="*/ 0 h 22"/>
              </a:gdLst>
              <a:ahLst/>
              <a:cxnLst>
                <a:cxn ang="0">
                  <a:pos x="T0" y="T1"/>
                </a:cxn>
                <a:cxn ang="0">
                  <a:pos x="T2" y="T3"/>
                </a:cxn>
                <a:cxn ang="0">
                  <a:pos x="T4" y="T5"/>
                </a:cxn>
                <a:cxn ang="0">
                  <a:pos x="T6" y="T7"/>
                </a:cxn>
                <a:cxn ang="0">
                  <a:pos x="T8" y="T9"/>
                </a:cxn>
                <a:cxn ang="0">
                  <a:pos x="T10" y="T11"/>
                </a:cxn>
              </a:cxnLst>
              <a:rect l="0" t="0" r="r" b="b"/>
              <a:pathLst>
                <a:path w="144" h="22">
                  <a:moveTo>
                    <a:pt x="132" y="0"/>
                  </a:moveTo>
                  <a:lnTo>
                    <a:pt x="132" y="0"/>
                  </a:lnTo>
                  <a:lnTo>
                    <a:pt x="4" y="0"/>
                  </a:lnTo>
                  <a:lnTo>
                    <a:pt x="0" y="20"/>
                  </a:lnTo>
                  <a:cubicBezTo>
                    <a:pt x="0" y="20"/>
                    <a:pt x="128" y="22"/>
                    <a:pt x="136" y="16"/>
                  </a:cubicBezTo>
                  <a:cubicBezTo>
                    <a:pt x="144" y="10"/>
                    <a:pt x="132" y="0"/>
                    <a:pt x="132" y="0"/>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6">
              <a:extLst>
                <a:ext uri="{FF2B5EF4-FFF2-40B4-BE49-F238E27FC236}">
                  <a16:creationId xmlns:a16="http://schemas.microsoft.com/office/drawing/2014/main" id="{389A5325-3F88-7D67-1958-F3F2FFD893D6}"/>
                </a:ext>
              </a:extLst>
            </p:cNvPr>
            <p:cNvSpPr>
              <a:spLocks/>
            </p:cNvSpPr>
            <p:nvPr/>
          </p:nvSpPr>
          <p:spPr bwMode="auto">
            <a:xfrm>
              <a:off x="1792339" y="4035996"/>
              <a:ext cx="20638" cy="125413"/>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67">
              <a:extLst>
                <a:ext uri="{FF2B5EF4-FFF2-40B4-BE49-F238E27FC236}">
                  <a16:creationId xmlns:a16="http://schemas.microsoft.com/office/drawing/2014/main" id="{D1AA45D9-EE58-4556-EAB3-9A2CAEB1576A}"/>
                </a:ext>
              </a:extLst>
            </p:cNvPr>
            <p:cNvSpPr>
              <a:spLocks/>
            </p:cNvSpPr>
            <p:nvPr/>
          </p:nvSpPr>
          <p:spPr bwMode="auto">
            <a:xfrm>
              <a:off x="1787576" y="3815334"/>
              <a:ext cx="28575" cy="134938"/>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4" y="139"/>
                    <a:pt x="12" y="137"/>
                    <a:pt x="12" y="135"/>
                  </a:cubicBezTo>
                  <a:cubicBezTo>
                    <a:pt x="12" y="135"/>
                    <a:pt x="4" y="40"/>
                    <a:pt x="0" y="9"/>
                  </a:cubicBezTo>
                  <a:cubicBezTo>
                    <a:pt x="0" y="9"/>
                    <a:pt x="30" y="0"/>
                    <a:pt x="30" y="6"/>
                  </a:cubicBezTo>
                  <a:lnTo>
                    <a:pt x="28" y="138"/>
                  </a:lnTo>
                  <a:cubicBezTo>
                    <a:pt x="28" y="140"/>
                    <a:pt x="15" y="139"/>
                    <a:pt x="15" y="139"/>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70" name="Gruppieren 69">
            <a:extLst>
              <a:ext uri="{FF2B5EF4-FFF2-40B4-BE49-F238E27FC236}">
                <a16:creationId xmlns:a16="http://schemas.microsoft.com/office/drawing/2014/main" id="{6833B639-678B-3AF0-8609-9085E5D5444B}"/>
              </a:ext>
            </a:extLst>
          </p:cNvPr>
          <p:cNvGrpSpPr/>
          <p:nvPr/>
        </p:nvGrpSpPr>
        <p:grpSpPr>
          <a:xfrm>
            <a:off x="5713017" y="1278004"/>
            <a:ext cx="358775" cy="344488"/>
            <a:chOff x="4237089" y="1076896"/>
            <a:chExt cx="358775" cy="344488"/>
          </a:xfrm>
        </p:grpSpPr>
        <p:sp>
          <p:nvSpPr>
            <p:cNvPr id="26" name="Freeform 68">
              <a:extLst>
                <a:ext uri="{FF2B5EF4-FFF2-40B4-BE49-F238E27FC236}">
                  <a16:creationId xmlns:a16="http://schemas.microsoft.com/office/drawing/2014/main" id="{3C96D716-656C-5655-6287-DB4A445CC674}"/>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7" name="Freeform 69">
              <a:extLst>
                <a:ext uri="{FF2B5EF4-FFF2-40B4-BE49-F238E27FC236}">
                  <a16:creationId xmlns:a16="http://schemas.microsoft.com/office/drawing/2014/main" id="{8DDF6BE4-62BD-773F-CA7C-AE6DA987FD5D}"/>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8" name="Freeform 70">
              <a:extLst>
                <a:ext uri="{FF2B5EF4-FFF2-40B4-BE49-F238E27FC236}">
                  <a16:creationId xmlns:a16="http://schemas.microsoft.com/office/drawing/2014/main" id="{538BBD58-7B11-F4D4-DEFF-EBE1C11BAE1B}"/>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9" name="Freeform 71">
              <a:extLst>
                <a:ext uri="{FF2B5EF4-FFF2-40B4-BE49-F238E27FC236}">
                  <a16:creationId xmlns:a16="http://schemas.microsoft.com/office/drawing/2014/main" id="{248986D7-F1EE-C44A-C855-C309AAFE9EE5}"/>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solidFill>
              <a:srgbClr val="F1333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30" name="Freeform 72">
            <a:extLst>
              <a:ext uri="{FF2B5EF4-FFF2-40B4-BE49-F238E27FC236}">
                <a16:creationId xmlns:a16="http://schemas.microsoft.com/office/drawing/2014/main" id="{AB2E5D90-8034-2759-DF23-70E13F6D8015}"/>
              </a:ext>
            </a:extLst>
          </p:cNvPr>
          <p:cNvSpPr>
            <a:spLocks/>
          </p:cNvSpPr>
          <p:nvPr/>
        </p:nvSpPr>
        <p:spPr bwMode="auto">
          <a:xfrm>
            <a:off x="2862314" y="2508821"/>
            <a:ext cx="217488" cy="233363"/>
          </a:xfrm>
          <a:custGeom>
            <a:avLst/>
            <a:gdLst>
              <a:gd name="T0" fmla="*/ 36 w 228"/>
              <a:gd name="T1" fmla="*/ 205 h 245"/>
              <a:gd name="T2" fmla="*/ 36 w 228"/>
              <a:gd name="T3" fmla="*/ 205 h 245"/>
              <a:gd name="T4" fmla="*/ 98 w 228"/>
              <a:gd name="T5" fmla="*/ 178 h 245"/>
              <a:gd name="T6" fmla="*/ 126 w 228"/>
              <a:gd name="T7" fmla="*/ 245 h 245"/>
              <a:gd name="T8" fmla="*/ 142 w 228"/>
              <a:gd name="T9" fmla="*/ 178 h 245"/>
              <a:gd name="T10" fmla="*/ 228 w 228"/>
              <a:gd name="T11" fmla="*/ 118 h 245"/>
              <a:gd name="T12" fmla="*/ 148 w 228"/>
              <a:gd name="T13" fmla="*/ 118 h 245"/>
              <a:gd name="T14" fmla="*/ 162 w 228"/>
              <a:gd name="T15" fmla="*/ 0 h 245"/>
              <a:gd name="T16" fmla="*/ 88 w 228"/>
              <a:gd name="T17" fmla="*/ 114 h 245"/>
              <a:gd name="T18" fmla="*/ 0 w 228"/>
              <a:gd name="T19" fmla="*/ 87 h 245"/>
              <a:gd name="T20" fmla="*/ 73 w 228"/>
              <a:gd name="T21" fmla="*/ 148 h 245"/>
              <a:gd name="T22" fmla="*/ 36 w 228"/>
              <a:gd name="T23" fmla="*/ 20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8" h="245">
                <a:moveTo>
                  <a:pt x="36" y="205"/>
                </a:moveTo>
                <a:lnTo>
                  <a:pt x="36" y="205"/>
                </a:lnTo>
                <a:lnTo>
                  <a:pt x="98" y="178"/>
                </a:lnTo>
                <a:lnTo>
                  <a:pt x="126" y="245"/>
                </a:lnTo>
                <a:lnTo>
                  <a:pt x="142" y="178"/>
                </a:lnTo>
                <a:lnTo>
                  <a:pt x="228" y="118"/>
                </a:lnTo>
                <a:lnTo>
                  <a:pt x="148" y="118"/>
                </a:lnTo>
                <a:lnTo>
                  <a:pt x="162" y="0"/>
                </a:lnTo>
                <a:lnTo>
                  <a:pt x="88" y="114"/>
                </a:lnTo>
                <a:lnTo>
                  <a:pt x="0" y="87"/>
                </a:lnTo>
                <a:lnTo>
                  <a:pt x="73" y="148"/>
                </a:lnTo>
                <a:lnTo>
                  <a:pt x="36" y="205"/>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1" name="Freeform 73">
            <a:extLst>
              <a:ext uri="{FF2B5EF4-FFF2-40B4-BE49-F238E27FC236}">
                <a16:creationId xmlns:a16="http://schemas.microsoft.com/office/drawing/2014/main" id="{CAF8DCF4-0BC0-832D-5EE1-A6C3AB94C88E}"/>
              </a:ext>
            </a:extLst>
          </p:cNvPr>
          <p:cNvSpPr>
            <a:spLocks/>
          </p:cNvSpPr>
          <p:nvPr/>
        </p:nvSpPr>
        <p:spPr bwMode="auto">
          <a:xfrm>
            <a:off x="1951089" y="1421384"/>
            <a:ext cx="354013" cy="379413"/>
          </a:xfrm>
          <a:custGeom>
            <a:avLst/>
            <a:gdLst>
              <a:gd name="T0" fmla="*/ 216 w 371"/>
              <a:gd name="T1" fmla="*/ 397 h 397"/>
              <a:gd name="T2" fmla="*/ 216 w 371"/>
              <a:gd name="T3" fmla="*/ 397 h 397"/>
              <a:gd name="T4" fmla="*/ 242 w 371"/>
              <a:gd name="T5" fmla="*/ 279 h 397"/>
              <a:gd name="T6" fmla="*/ 371 w 371"/>
              <a:gd name="T7" fmla="*/ 310 h 397"/>
              <a:gd name="T8" fmla="*/ 289 w 371"/>
              <a:gd name="T9" fmla="*/ 217 h 397"/>
              <a:gd name="T10" fmla="*/ 294 w 371"/>
              <a:gd name="T11" fmla="*/ 29 h 397"/>
              <a:gd name="T12" fmla="*/ 208 w 371"/>
              <a:gd name="T13" fmla="*/ 144 h 397"/>
              <a:gd name="T14" fmla="*/ 48 w 371"/>
              <a:gd name="T15" fmla="*/ 0 h 397"/>
              <a:gd name="T16" fmla="*/ 136 w 371"/>
              <a:gd name="T17" fmla="*/ 227 h 397"/>
              <a:gd name="T18" fmla="*/ 0 w 371"/>
              <a:gd name="T19" fmla="*/ 325 h 397"/>
              <a:gd name="T20" fmla="*/ 171 w 371"/>
              <a:gd name="T21" fmla="*/ 284 h 397"/>
              <a:gd name="T22" fmla="*/ 216 w 371"/>
              <a:gd name="T2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397">
                <a:moveTo>
                  <a:pt x="216" y="397"/>
                </a:moveTo>
                <a:lnTo>
                  <a:pt x="216" y="397"/>
                </a:lnTo>
                <a:lnTo>
                  <a:pt x="242" y="279"/>
                </a:lnTo>
                <a:lnTo>
                  <a:pt x="371" y="310"/>
                </a:lnTo>
                <a:lnTo>
                  <a:pt x="289" y="217"/>
                </a:lnTo>
                <a:lnTo>
                  <a:pt x="294" y="29"/>
                </a:lnTo>
                <a:lnTo>
                  <a:pt x="208" y="144"/>
                </a:lnTo>
                <a:lnTo>
                  <a:pt x="48" y="0"/>
                </a:lnTo>
                <a:lnTo>
                  <a:pt x="136" y="227"/>
                </a:lnTo>
                <a:lnTo>
                  <a:pt x="0" y="325"/>
                </a:lnTo>
                <a:lnTo>
                  <a:pt x="171" y="284"/>
                </a:lnTo>
                <a:lnTo>
                  <a:pt x="216" y="397"/>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8" name="Foliennummernplatzhalter 37">
            <a:extLst>
              <a:ext uri="{FF2B5EF4-FFF2-40B4-BE49-F238E27FC236}">
                <a16:creationId xmlns:a16="http://schemas.microsoft.com/office/drawing/2014/main" id="{04B52C72-9C09-6737-BA14-F83E3D6FD6CA}"/>
              </a:ext>
            </a:extLst>
          </p:cNvPr>
          <p:cNvSpPr>
            <a:spLocks noGrp="1"/>
          </p:cNvSpPr>
          <p:nvPr>
            <p:ph type="sldNum" sz="quarter" idx="13"/>
          </p:nvPr>
        </p:nvSpPr>
        <p:spPr/>
        <p:txBody>
          <a:bodyPr/>
          <a:lstStyle/>
          <a:p>
            <a:fld id="{442AD375-037F-43D0-B059-5172DA06796A}" type="slidenum">
              <a:rPr lang="de-CH" smtClean="0"/>
              <a:pPr/>
              <a:t>2</a:t>
            </a:fld>
            <a:endParaRPr lang="de-CH"/>
          </a:p>
        </p:txBody>
      </p:sp>
      <p:pic>
        <p:nvPicPr>
          <p:cNvPr id="73" name="Grafik 72">
            <a:extLst>
              <a:ext uri="{FF2B5EF4-FFF2-40B4-BE49-F238E27FC236}">
                <a16:creationId xmlns:a16="http://schemas.microsoft.com/office/drawing/2014/main" id="{257BBE78-53B3-0A32-CB1E-F82CC2655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928" y="2203998"/>
            <a:ext cx="3086222" cy="3086222"/>
          </a:xfrm>
          <a:prstGeom prst="rect">
            <a:avLst/>
          </a:prstGeom>
        </p:spPr>
      </p:pic>
      <p:sp>
        <p:nvSpPr>
          <p:cNvPr id="32" name="Fußzeilenplatzhalter 31">
            <a:extLst>
              <a:ext uri="{FF2B5EF4-FFF2-40B4-BE49-F238E27FC236}">
                <a16:creationId xmlns:a16="http://schemas.microsoft.com/office/drawing/2014/main" id="{AA74016C-1903-669C-FE09-3DA2A8A22F55}"/>
              </a:ext>
            </a:extLst>
          </p:cNvPr>
          <p:cNvSpPr>
            <a:spLocks noGrp="1"/>
          </p:cNvSpPr>
          <p:nvPr>
            <p:ph type="ftr" sz="quarter" idx="12"/>
          </p:nvPr>
        </p:nvSpPr>
        <p:spPr/>
        <p:txBody>
          <a:bodyPr/>
          <a:lstStyle/>
          <a:p>
            <a:r>
              <a:rPr lang="de-DE" noProof="0"/>
              <a:t>Version Juli 2023</a:t>
            </a:r>
            <a:endParaRPr lang="de-CH" noProof="0"/>
          </a:p>
        </p:txBody>
      </p:sp>
    </p:spTree>
    <p:extLst>
      <p:ext uri="{BB962C8B-B14F-4D97-AF65-F5344CB8AC3E}">
        <p14:creationId xmlns:p14="http://schemas.microsoft.com/office/powerpoint/2010/main" val="212971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D4AEF-C4E6-A394-2FC3-8D975E44934A}"/>
              </a:ext>
            </a:extLst>
          </p:cNvPr>
          <p:cNvSpPr>
            <a:spLocks noGrp="1"/>
          </p:cNvSpPr>
          <p:nvPr>
            <p:ph type="title"/>
          </p:nvPr>
        </p:nvSpPr>
        <p:spPr/>
        <p:txBody>
          <a:bodyPr/>
          <a:lstStyle/>
          <a:p>
            <a:r>
              <a:rPr lang="de-CH"/>
              <a:t>Brandursachen</a:t>
            </a:r>
            <a:endParaRPr lang="de-CH" noProof="0"/>
          </a:p>
        </p:txBody>
      </p:sp>
      <p:sp>
        <p:nvSpPr>
          <p:cNvPr id="3"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24800" y="4355901"/>
            <a:ext cx="4825007" cy="2768798"/>
          </a:xfrm>
        </p:spPr>
        <p:txBody>
          <a:bodyPr/>
          <a:lstStyle/>
          <a:p>
            <a:r>
              <a:rPr lang="de-CH" sz="1800" b="1" noProof="0"/>
              <a:t>Raucherwaren</a:t>
            </a:r>
          </a:p>
          <a:p>
            <a:endParaRPr lang="de-DE" noProof="0"/>
          </a:p>
          <a:p>
            <a:pPr lvl="1"/>
            <a:r>
              <a:rPr lang="de-DE"/>
              <a:t>Wie entsteht </a:t>
            </a:r>
          </a:p>
          <a:p>
            <a:pPr marL="0" lvl="1" indent="0">
              <a:buNone/>
            </a:pPr>
            <a:r>
              <a:rPr lang="de-DE"/>
              <a:t>   ein Brand?</a:t>
            </a:r>
          </a:p>
          <a:p>
            <a:pPr lvl="1"/>
            <a:endParaRPr lang="de-DE"/>
          </a:p>
          <a:p>
            <a:pPr lvl="1"/>
            <a:endParaRPr lang="de-DE"/>
          </a:p>
          <a:p>
            <a:pPr marL="0" lvl="1" indent="0">
              <a:buNone/>
            </a:pPr>
            <a:endParaRPr lang="de-DE"/>
          </a:p>
          <a:p>
            <a:pPr lvl="1"/>
            <a:endParaRPr lang="de-DE"/>
          </a:p>
          <a:p>
            <a:pPr lvl="1"/>
            <a:r>
              <a:rPr lang="de-DE"/>
              <a:t>Wie lässt sich</a:t>
            </a:r>
          </a:p>
          <a:p>
            <a:pPr marL="0" lvl="1" indent="0">
              <a:buNone/>
            </a:pPr>
            <a:r>
              <a:rPr lang="de-DE"/>
              <a:t>   der Brand</a:t>
            </a:r>
          </a:p>
          <a:p>
            <a:pPr marL="0" lvl="1" indent="0">
              <a:buNone/>
            </a:pPr>
            <a:r>
              <a:rPr lang="de-DE"/>
              <a:t>   vermeiden?</a:t>
            </a:r>
            <a:endParaRPr lang="de-CH" noProof="0"/>
          </a:p>
        </p:txBody>
      </p:sp>
      <p:sp>
        <p:nvSpPr>
          <p:cNvPr id="4" name="Inhaltsplatzhalter 3">
            <a:extLst>
              <a:ext uri="{FF2B5EF4-FFF2-40B4-BE49-F238E27FC236}">
                <a16:creationId xmlns:a16="http://schemas.microsoft.com/office/drawing/2014/main" id="{F518E248-A484-841B-33E4-ED8A22F53F5D}"/>
              </a:ext>
            </a:extLst>
          </p:cNvPr>
          <p:cNvSpPr>
            <a:spLocks noGrp="1"/>
          </p:cNvSpPr>
          <p:nvPr>
            <p:ph sz="half" idx="2"/>
          </p:nvPr>
        </p:nvSpPr>
        <p:spPr>
          <a:xfrm>
            <a:off x="5450422" y="1100099"/>
            <a:ext cx="4825006" cy="5626099"/>
          </a:xfrm>
        </p:spPr>
        <p:txBody>
          <a:bodyPr/>
          <a:lstStyle/>
          <a:p>
            <a:r>
              <a:rPr lang="de-CH" sz="1800" b="1"/>
              <a:t>Elektronische Geräte</a:t>
            </a:r>
          </a:p>
          <a:p>
            <a:endParaRPr lang="de-DE"/>
          </a:p>
          <a:p>
            <a:pPr lvl="1"/>
            <a:r>
              <a:rPr lang="de-DE"/>
              <a:t>Wie entsteht </a:t>
            </a:r>
          </a:p>
          <a:p>
            <a:pPr marL="0" lvl="1" indent="0">
              <a:buNone/>
            </a:pPr>
            <a:r>
              <a:rPr lang="de-DE"/>
              <a:t>   ein Brand?</a:t>
            </a:r>
          </a:p>
          <a:p>
            <a:pPr lvl="1"/>
            <a:endParaRPr lang="de-DE"/>
          </a:p>
          <a:p>
            <a:pPr lvl="1"/>
            <a:endParaRPr lang="de-DE"/>
          </a:p>
          <a:p>
            <a:pPr marL="0" lvl="1" indent="0">
              <a:buNone/>
            </a:pPr>
            <a:endParaRPr lang="de-DE"/>
          </a:p>
          <a:p>
            <a:pPr lvl="1"/>
            <a:endParaRPr lang="de-DE"/>
          </a:p>
          <a:p>
            <a:pPr lvl="1"/>
            <a:r>
              <a:rPr lang="de-DE"/>
              <a:t>Wie lässt sich</a:t>
            </a:r>
          </a:p>
          <a:p>
            <a:pPr marL="0" lvl="1" indent="0">
              <a:buNone/>
            </a:pPr>
            <a:r>
              <a:rPr lang="de-DE"/>
              <a:t>   der Brand</a:t>
            </a:r>
          </a:p>
          <a:p>
            <a:pPr marL="0" lvl="1" indent="0">
              <a:buNone/>
            </a:pPr>
            <a:r>
              <a:rPr lang="de-DE"/>
              <a:t>   vermeiden?</a:t>
            </a:r>
          </a:p>
          <a:p>
            <a:pPr marL="0" lvl="1" indent="0">
              <a:buNone/>
            </a:pPr>
            <a:endParaRPr lang="de-DE"/>
          </a:p>
          <a:p>
            <a:pPr marL="0" lvl="1" indent="0">
              <a:buNone/>
            </a:pPr>
            <a:endParaRPr lang="de-DE"/>
          </a:p>
          <a:p>
            <a:pPr marL="0" lvl="1" indent="0">
              <a:buNone/>
            </a:pPr>
            <a:endParaRPr lang="de-DE"/>
          </a:p>
          <a:p>
            <a:pPr marL="0" lvl="1" indent="0">
              <a:buNone/>
            </a:pPr>
            <a:endParaRPr lang="de-DE"/>
          </a:p>
          <a:p>
            <a:r>
              <a:rPr lang="de-CH" sz="1800" b="1"/>
              <a:t>Kerzen</a:t>
            </a:r>
          </a:p>
          <a:p>
            <a:endParaRPr lang="de-DE"/>
          </a:p>
          <a:p>
            <a:pPr lvl="1"/>
            <a:r>
              <a:rPr lang="de-DE"/>
              <a:t>Wie entsteht </a:t>
            </a:r>
          </a:p>
          <a:p>
            <a:pPr marL="0" lvl="1" indent="0">
              <a:buNone/>
            </a:pPr>
            <a:r>
              <a:rPr lang="de-DE"/>
              <a:t>   ein Brand?</a:t>
            </a:r>
          </a:p>
          <a:p>
            <a:pPr lvl="1"/>
            <a:endParaRPr lang="de-DE"/>
          </a:p>
          <a:p>
            <a:pPr lvl="1"/>
            <a:endParaRPr lang="de-DE"/>
          </a:p>
          <a:p>
            <a:pPr lvl="1"/>
            <a:endParaRPr lang="de-DE"/>
          </a:p>
          <a:p>
            <a:pPr marL="0" lvl="1" indent="0">
              <a:buNone/>
            </a:pPr>
            <a:endParaRPr lang="de-DE"/>
          </a:p>
          <a:p>
            <a:pPr lvl="1"/>
            <a:r>
              <a:rPr lang="de-DE"/>
              <a:t>Wie lässt sich</a:t>
            </a:r>
          </a:p>
          <a:p>
            <a:pPr marL="0" lvl="1" indent="0">
              <a:buNone/>
            </a:pPr>
            <a:r>
              <a:rPr lang="de-DE"/>
              <a:t>   der Brand</a:t>
            </a:r>
          </a:p>
          <a:p>
            <a:pPr marL="0" lvl="1" indent="0">
              <a:buNone/>
            </a:pPr>
            <a:r>
              <a:rPr lang="de-DE"/>
              <a:t>   vermeiden?</a:t>
            </a:r>
            <a:endParaRPr lang="de-CH"/>
          </a:p>
          <a:p>
            <a:pPr marL="0" lvl="1" indent="0">
              <a:buNone/>
            </a:pPr>
            <a:endParaRPr lang="de-CH"/>
          </a:p>
        </p:txBody>
      </p:sp>
      <p:sp>
        <p:nvSpPr>
          <p:cNvPr id="7" name="Foliennummernplatzhalter 6">
            <a:extLst>
              <a:ext uri="{FF2B5EF4-FFF2-40B4-BE49-F238E27FC236}">
                <a16:creationId xmlns:a16="http://schemas.microsoft.com/office/drawing/2014/main" id="{365BBBB8-0BEF-C7F4-7D4E-62561B1CDFED}"/>
              </a:ext>
            </a:extLst>
          </p:cNvPr>
          <p:cNvSpPr>
            <a:spLocks noGrp="1"/>
          </p:cNvSpPr>
          <p:nvPr>
            <p:ph type="sldNum" sz="quarter" idx="12"/>
          </p:nvPr>
        </p:nvSpPr>
        <p:spPr/>
        <p:txBody>
          <a:bodyPr/>
          <a:lstStyle/>
          <a:p>
            <a:fld id="{442AD375-037F-43D0-B059-5172DA06796A}" type="slidenum">
              <a:rPr lang="de-CH" smtClean="0"/>
              <a:pPr/>
              <a:t>20</a:t>
            </a:fld>
            <a:endParaRPr lang="de-CH"/>
          </a:p>
        </p:txBody>
      </p:sp>
      <p:sp>
        <p:nvSpPr>
          <p:cNvPr id="8" name="Textplatzhalter 7">
            <a:extLst>
              <a:ext uri="{FF2B5EF4-FFF2-40B4-BE49-F238E27FC236}">
                <a16:creationId xmlns:a16="http://schemas.microsoft.com/office/drawing/2014/main" id="{89D4480A-05CF-88F3-8CB8-D63A929E7453}"/>
              </a:ext>
            </a:extLst>
          </p:cNvPr>
          <p:cNvSpPr>
            <a:spLocks noGrp="1"/>
          </p:cNvSpPr>
          <p:nvPr>
            <p:ph type="body" sz="quarter" idx="13"/>
          </p:nvPr>
        </p:nvSpPr>
        <p:spPr/>
        <p:txBody>
          <a:bodyPr/>
          <a:lstStyle/>
          <a:p>
            <a:r>
              <a:rPr lang="de-CH"/>
              <a:t>Wie schnell ist ein Feuer?</a:t>
            </a:r>
          </a:p>
        </p:txBody>
      </p:sp>
      <p:sp>
        <p:nvSpPr>
          <p:cNvPr id="16" name="Textplatzhalter 15">
            <a:extLst>
              <a:ext uri="{FF2B5EF4-FFF2-40B4-BE49-F238E27FC236}">
                <a16:creationId xmlns:a16="http://schemas.microsoft.com/office/drawing/2014/main" id="{9E0CEC52-FA66-97D5-449B-8A0428E2D074}"/>
              </a:ext>
            </a:extLst>
          </p:cNvPr>
          <p:cNvSpPr>
            <a:spLocks noGrp="1"/>
          </p:cNvSpPr>
          <p:nvPr>
            <p:ph type="body" sz="quarter" idx="15"/>
          </p:nvPr>
        </p:nvSpPr>
        <p:spPr/>
        <p:txBody>
          <a:bodyPr/>
          <a:lstStyle/>
          <a:p>
            <a:r>
              <a:rPr lang="de-CH" noProof="0"/>
              <a:t>2.2</a:t>
            </a:r>
          </a:p>
        </p:txBody>
      </p:sp>
      <p:sp>
        <p:nvSpPr>
          <p:cNvPr id="6" name="Fußzeilenplatzhalter 5">
            <a:extLst>
              <a:ext uri="{FF2B5EF4-FFF2-40B4-BE49-F238E27FC236}">
                <a16:creationId xmlns:a16="http://schemas.microsoft.com/office/drawing/2014/main" id="{C8B0F776-31F2-4007-97AF-66A7E3EEF54C}"/>
              </a:ext>
            </a:extLst>
          </p:cNvPr>
          <p:cNvSpPr>
            <a:spLocks noGrp="1"/>
          </p:cNvSpPr>
          <p:nvPr>
            <p:ph type="ftr" sz="quarter" idx="11"/>
          </p:nvPr>
        </p:nvSpPr>
        <p:spPr/>
        <p:txBody>
          <a:bodyPr/>
          <a:lstStyle/>
          <a:p>
            <a:r>
              <a:rPr lang="de-DE" noProof="0"/>
              <a:t>Version Juli 2023</a:t>
            </a:r>
            <a:endParaRPr lang="de-CH" noProof="0"/>
          </a:p>
        </p:txBody>
      </p:sp>
      <p:sp>
        <p:nvSpPr>
          <p:cNvPr id="10" name="Sprechblase: rechteckig 15">
            <a:extLst>
              <a:ext uri="{FF2B5EF4-FFF2-40B4-BE49-F238E27FC236}">
                <a16:creationId xmlns:a16="http://schemas.microsoft.com/office/drawing/2014/main" id="{DFB3A577-FC3A-BA3D-212E-AB97A2AD973D}"/>
              </a:ext>
            </a:extLst>
          </p:cNvPr>
          <p:cNvSpPr/>
          <p:nvPr/>
        </p:nvSpPr>
        <p:spPr>
          <a:xfrm>
            <a:off x="2674330" y="1914989"/>
            <a:ext cx="2155794" cy="496696"/>
          </a:xfrm>
          <a:prstGeom prst="wedgeRectCallout">
            <a:avLst>
              <a:gd name="adj1" fmla="val -66825"/>
              <a:gd name="adj2" fmla="val 527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DE" sz="1000">
                <a:solidFill>
                  <a:schemeClr val="bg1"/>
                </a:solidFill>
              </a:rPr>
              <a:t>Schreibt auf, was ihr zusammen herausgefunden habt.</a:t>
            </a:r>
            <a:endParaRPr lang="de-CH" sz="1000">
              <a:solidFill>
                <a:schemeClr val="bg1"/>
              </a:solidFill>
            </a:endParaRPr>
          </a:p>
        </p:txBody>
      </p:sp>
      <p:graphicFrame>
        <p:nvGraphicFramePr>
          <p:cNvPr id="12" name="Tabelle 15">
            <a:extLst>
              <a:ext uri="{FF2B5EF4-FFF2-40B4-BE49-F238E27FC236}">
                <a16:creationId xmlns:a16="http://schemas.microsoft.com/office/drawing/2014/main" id="{5C55AA2C-7025-888A-19CE-32CCF8983795}"/>
              </a:ext>
            </a:extLst>
          </p:cNvPr>
          <p:cNvGraphicFramePr>
            <a:graphicFrameLocks/>
          </p:cNvGraphicFramePr>
          <p:nvPr>
            <p:extLst>
              <p:ext uri="{D42A27DB-BD31-4B8C-83A1-F6EECF244321}">
                <p14:modId xmlns:p14="http://schemas.microsoft.com/office/powerpoint/2010/main" val="2438413384"/>
              </p:ext>
            </p:extLst>
          </p:nvPr>
        </p:nvGraphicFramePr>
        <p:xfrm>
          <a:off x="2069449" y="4774378"/>
          <a:ext cx="2760675" cy="2350320"/>
        </p:xfrm>
        <a:graphic>
          <a:graphicData uri="http://schemas.openxmlformats.org/drawingml/2006/table">
            <a:tbl>
              <a:tblPr firstRow="1" bandRow="1">
                <a:tableStyleId>{5940675A-B579-460E-94D1-54222C63F5DA}</a:tableStyleId>
              </a:tblPr>
              <a:tblGrid>
                <a:gridCol w="2760675">
                  <a:extLst>
                    <a:ext uri="{9D8B030D-6E8A-4147-A177-3AD203B41FA5}">
                      <a16:colId xmlns:a16="http://schemas.microsoft.com/office/drawing/2014/main" val="3651192648"/>
                    </a:ext>
                  </a:extLst>
                </a:gridCol>
              </a:tblGrid>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graphicFrame>
        <p:nvGraphicFramePr>
          <p:cNvPr id="13" name="Tabelle 15">
            <a:extLst>
              <a:ext uri="{FF2B5EF4-FFF2-40B4-BE49-F238E27FC236}">
                <a16:creationId xmlns:a16="http://schemas.microsoft.com/office/drawing/2014/main" id="{5C55AA2C-7025-888A-19CE-32CCF8983795}"/>
              </a:ext>
            </a:extLst>
          </p:cNvPr>
          <p:cNvGraphicFramePr>
            <a:graphicFrameLocks/>
          </p:cNvGraphicFramePr>
          <p:nvPr>
            <p:extLst>
              <p:ext uri="{D42A27DB-BD31-4B8C-83A1-F6EECF244321}">
                <p14:modId xmlns:p14="http://schemas.microsoft.com/office/powerpoint/2010/main" val="2176119052"/>
              </p:ext>
            </p:extLst>
          </p:nvPr>
        </p:nvGraphicFramePr>
        <p:xfrm>
          <a:off x="7166534" y="1653357"/>
          <a:ext cx="2760675" cy="2350320"/>
        </p:xfrm>
        <a:graphic>
          <a:graphicData uri="http://schemas.openxmlformats.org/drawingml/2006/table">
            <a:tbl>
              <a:tblPr firstRow="1" bandRow="1">
                <a:tableStyleId>{5940675A-B579-460E-94D1-54222C63F5DA}</a:tableStyleId>
              </a:tblPr>
              <a:tblGrid>
                <a:gridCol w="2760675">
                  <a:extLst>
                    <a:ext uri="{9D8B030D-6E8A-4147-A177-3AD203B41FA5}">
                      <a16:colId xmlns:a16="http://schemas.microsoft.com/office/drawing/2014/main" val="3651192648"/>
                    </a:ext>
                  </a:extLst>
                </a:gridCol>
              </a:tblGrid>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graphicFrame>
        <p:nvGraphicFramePr>
          <p:cNvPr id="14" name="Tabelle 15">
            <a:extLst>
              <a:ext uri="{FF2B5EF4-FFF2-40B4-BE49-F238E27FC236}">
                <a16:creationId xmlns:a16="http://schemas.microsoft.com/office/drawing/2014/main" id="{5C55AA2C-7025-888A-19CE-32CCF8983795}"/>
              </a:ext>
            </a:extLst>
          </p:cNvPr>
          <p:cNvGraphicFramePr>
            <a:graphicFrameLocks/>
          </p:cNvGraphicFramePr>
          <p:nvPr>
            <p:extLst>
              <p:ext uri="{D42A27DB-BD31-4B8C-83A1-F6EECF244321}">
                <p14:modId xmlns:p14="http://schemas.microsoft.com/office/powerpoint/2010/main" val="4172965200"/>
              </p:ext>
            </p:extLst>
          </p:nvPr>
        </p:nvGraphicFramePr>
        <p:xfrm>
          <a:off x="7178842" y="4715941"/>
          <a:ext cx="2760675" cy="2350320"/>
        </p:xfrm>
        <a:graphic>
          <a:graphicData uri="http://schemas.openxmlformats.org/drawingml/2006/table">
            <a:tbl>
              <a:tblPr firstRow="1" bandRow="1">
                <a:tableStyleId>{5940675A-B579-460E-94D1-54222C63F5DA}</a:tableStyleId>
              </a:tblPr>
              <a:tblGrid>
                <a:gridCol w="2760675">
                  <a:extLst>
                    <a:ext uri="{9D8B030D-6E8A-4147-A177-3AD203B41FA5}">
                      <a16:colId xmlns:a16="http://schemas.microsoft.com/office/drawing/2014/main" val="3651192648"/>
                    </a:ext>
                  </a:extLst>
                </a:gridCol>
              </a:tblGrid>
              <a:tr h="176754">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pic>
        <p:nvPicPr>
          <p:cNvPr id="15" name="F49ABE07-839A-461C-8FB8-A584092D6A23" descr="B725F21F-C4D1-4A86-965C-8802DC5C7E4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39" t="36535" r="72572" b="46956"/>
          <a:stretch/>
        </p:blipFill>
        <p:spPr bwMode="auto">
          <a:xfrm>
            <a:off x="1765025" y="3547982"/>
            <a:ext cx="968121" cy="77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F49ABE07-839A-461C-8FB8-A584092D6A23" descr="B725F21F-C4D1-4A86-965C-8802DC5C7E4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772" t="35710" r="20049" b="46955"/>
          <a:stretch/>
        </p:blipFill>
        <p:spPr bwMode="auto">
          <a:xfrm>
            <a:off x="3449786" y="2629594"/>
            <a:ext cx="1825307" cy="76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F49ABE07-839A-461C-8FB8-A584092D6A23" descr="B725F21F-C4D1-4A86-965C-8802DC5C7E4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848" t="62125" r="49228" b="13111"/>
          <a:stretch/>
        </p:blipFill>
        <p:spPr bwMode="auto">
          <a:xfrm>
            <a:off x="4380541" y="3524423"/>
            <a:ext cx="97450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968" y="1473786"/>
            <a:ext cx="1428153" cy="1428153"/>
          </a:xfrm>
          <a:prstGeom prst="rect">
            <a:avLst/>
          </a:prstGeom>
        </p:spPr>
      </p:pic>
    </p:spTree>
    <p:extLst>
      <p:ext uri="{BB962C8B-B14F-4D97-AF65-F5344CB8AC3E}">
        <p14:creationId xmlns:p14="http://schemas.microsoft.com/office/powerpoint/2010/main" val="3071897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9D4AEF-C4E6-A394-2FC3-8D975E44934A}"/>
              </a:ext>
            </a:extLst>
          </p:cNvPr>
          <p:cNvSpPr>
            <a:spLocks noGrp="1"/>
          </p:cNvSpPr>
          <p:nvPr>
            <p:ph type="title"/>
          </p:nvPr>
        </p:nvSpPr>
        <p:spPr/>
        <p:txBody>
          <a:bodyPr/>
          <a:lstStyle/>
          <a:p>
            <a:r>
              <a:rPr lang="de-CH"/>
              <a:t>Brandursachen Lösung</a:t>
            </a:r>
            <a:endParaRPr lang="de-CH" noProof="0"/>
          </a:p>
        </p:txBody>
      </p:sp>
      <p:sp>
        <p:nvSpPr>
          <p:cNvPr id="3" name="Inhaltsplatzhalter 2">
            <a:extLst>
              <a:ext uri="{FF2B5EF4-FFF2-40B4-BE49-F238E27FC236}">
                <a16:creationId xmlns:a16="http://schemas.microsoft.com/office/drawing/2014/main" id="{AC4AC547-FEFD-5D11-10A9-E628ACEA12B0}"/>
              </a:ext>
            </a:extLst>
          </p:cNvPr>
          <p:cNvSpPr>
            <a:spLocks noGrp="1"/>
          </p:cNvSpPr>
          <p:nvPr>
            <p:ph sz="half" idx="1"/>
          </p:nvPr>
        </p:nvSpPr>
        <p:spPr>
          <a:xfrm>
            <a:off x="424800" y="4355901"/>
            <a:ext cx="4825007" cy="2768798"/>
          </a:xfrm>
        </p:spPr>
        <p:txBody>
          <a:bodyPr/>
          <a:lstStyle/>
          <a:p>
            <a:r>
              <a:rPr lang="de-CH" sz="1800" b="1" noProof="0"/>
              <a:t>Raucherwaren</a:t>
            </a:r>
          </a:p>
          <a:p>
            <a:endParaRPr lang="de-DE" noProof="0"/>
          </a:p>
          <a:p>
            <a:pPr lvl="1"/>
            <a:r>
              <a:rPr lang="de-DE"/>
              <a:t>Wie entsteht </a:t>
            </a:r>
          </a:p>
          <a:p>
            <a:pPr marL="0" lvl="1" indent="0">
              <a:buNone/>
            </a:pPr>
            <a:r>
              <a:rPr lang="de-DE"/>
              <a:t>    ein Brand?</a:t>
            </a:r>
          </a:p>
          <a:p>
            <a:pPr lvl="1"/>
            <a:endParaRPr lang="de-DE"/>
          </a:p>
          <a:p>
            <a:pPr lvl="1"/>
            <a:endParaRPr lang="de-DE"/>
          </a:p>
          <a:p>
            <a:pPr marL="0" lvl="1" indent="0">
              <a:buNone/>
            </a:pPr>
            <a:endParaRPr lang="de-DE"/>
          </a:p>
          <a:p>
            <a:pPr lvl="1"/>
            <a:r>
              <a:rPr lang="de-DE"/>
              <a:t>Wie lässt sich</a:t>
            </a:r>
          </a:p>
          <a:p>
            <a:pPr marL="0" lvl="1" indent="0">
              <a:buNone/>
            </a:pPr>
            <a:r>
              <a:rPr lang="de-DE"/>
              <a:t>   der Brand</a:t>
            </a:r>
          </a:p>
          <a:p>
            <a:pPr marL="0" lvl="1" indent="0">
              <a:buNone/>
            </a:pPr>
            <a:r>
              <a:rPr lang="de-DE"/>
              <a:t>   vermeiden?</a:t>
            </a:r>
            <a:endParaRPr lang="de-CH" noProof="0"/>
          </a:p>
        </p:txBody>
      </p:sp>
      <p:sp>
        <p:nvSpPr>
          <p:cNvPr id="4" name="Inhaltsplatzhalter 3">
            <a:extLst>
              <a:ext uri="{FF2B5EF4-FFF2-40B4-BE49-F238E27FC236}">
                <a16:creationId xmlns:a16="http://schemas.microsoft.com/office/drawing/2014/main" id="{F518E248-A484-841B-33E4-ED8A22F53F5D}"/>
              </a:ext>
            </a:extLst>
          </p:cNvPr>
          <p:cNvSpPr>
            <a:spLocks noGrp="1"/>
          </p:cNvSpPr>
          <p:nvPr>
            <p:ph sz="half" idx="2"/>
          </p:nvPr>
        </p:nvSpPr>
        <p:spPr>
          <a:xfrm>
            <a:off x="5430174" y="1043533"/>
            <a:ext cx="4825006" cy="5626099"/>
          </a:xfrm>
        </p:spPr>
        <p:txBody>
          <a:bodyPr/>
          <a:lstStyle/>
          <a:p>
            <a:r>
              <a:rPr lang="de-CH" sz="1800" b="1"/>
              <a:t>Elektronische Geräte</a:t>
            </a:r>
          </a:p>
          <a:p>
            <a:endParaRPr lang="de-DE"/>
          </a:p>
          <a:p>
            <a:pPr lvl="1"/>
            <a:r>
              <a:rPr lang="de-DE"/>
              <a:t>Wie entsteht </a:t>
            </a:r>
          </a:p>
          <a:p>
            <a:pPr marL="0" lvl="1" indent="0">
              <a:buNone/>
            </a:pPr>
            <a:r>
              <a:rPr lang="de-DE"/>
              <a:t>    ein Brand?</a:t>
            </a:r>
          </a:p>
          <a:p>
            <a:pPr lvl="1"/>
            <a:endParaRPr lang="de-DE"/>
          </a:p>
          <a:p>
            <a:pPr marL="0" lvl="1" indent="0">
              <a:buNone/>
            </a:pPr>
            <a:endParaRPr lang="de-DE"/>
          </a:p>
          <a:p>
            <a:pPr lvl="1"/>
            <a:endParaRPr lang="de-DE"/>
          </a:p>
          <a:p>
            <a:pPr lvl="1"/>
            <a:r>
              <a:rPr lang="de-DE"/>
              <a:t>Wie lässt sich</a:t>
            </a:r>
          </a:p>
          <a:p>
            <a:pPr marL="0" lvl="1" indent="0">
              <a:buNone/>
            </a:pPr>
            <a:r>
              <a:rPr lang="de-DE"/>
              <a:t>   der Brand</a:t>
            </a:r>
          </a:p>
          <a:p>
            <a:pPr marL="0" lvl="1" indent="0">
              <a:buNone/>
            </a:pPr>
            <a:r>
              <a:rPr lang="de-DE"/>
              <a:t>   vermeiden?</a:t>
            </a:r>
          </a:p>
          <a:p>
            <a:pPr marL="0" lvl="1" indent="0">
              <a:buNone/>
            </a:pPr>
            <a:endParaRPr lang="de-DE"/>
          </a:p>
          <a:p>
            <a:pPr marL="0" lvl="1" indent="0">
              <a:buNone/>
            </a:pPr>
            <a:endParaRPr lang="de-DE"/>
          </a:p>
          <a:p>
            <a:pPr marL="0" lvl="1" indent="0">
              <a:buNone/>
            </a:pPr>
            <a:endParaRPr lang="de-DE"/>
          </a:p>
          <a:p>
            <a:pPr marL="0" lvl="1" indent="0">
              <a:buNone/>
            </a:pPr>
            <a:endParaRPr lang="de-DE"/>
          </a:p>
          <a:p>
            <a:pPr marL="0" lvl="1" indent="0">
              <a:buNone/>
            </a:pPr>
            <a:endParaRPr lang="de-DE"/>
          </a:p>
          <a:p>
            <a:r>
              <a:rPr lang="de-CH" sz="1800" b="1"/>
              <a:t>Kerzen</a:t>
            </a:r>
          </a:p>
          <a:p>
            <a:endParaRPr lang="de-DE"/>
          </a:p>
          <a:p>
            <a:pPr lvl="1"/>
            <a:r>
              <a:rPr lang="de-DE"/>
              <a:t>Wie entsteht </a:t>
            </a:r>
          </a:p>
          <a:p>
            <a:pPr marL="0" lvl="1" indent="0">
              <a:buNone/>
            </a:pPr>
            <a:r>
              <a:rPr lang="de-DE"/>
              <a:t>    ein Brand?</a:t>
            </a:r>
          </a:p>
          <a:p>
            <a:pPr lvl="1"/>
            <a:endParaRPr lang="de-DE"/>
          </a:p>
          <a:p>
            <a:pPr marL="0" lvl="1" indent="0">
              <a:buNone/>
            </a:pPr>
            <a:endParaRPr lang="de-DE"/>
          </a:p>
          <a:p>
            <a:pPr lvl="1"/>
            <a:r>
              <a:rPr lang="de-DE"/>
              <a:t>Wie lässt sich</a:t>
            </a:r>
          </a:p>
          <a:p>
            <a:pPr marL="0" lvl="1" indent="0">
              <a:buNone/>
            </a:pPr>
            <a:r>
              <a:rPr lang="de-DE"/>
              <a:t>   der Brand</a:t>
            </a:r>
          </a:p>
          <a:p>
            <a:pPr marL="0" lvl="1" indent="0">
              <a:buNone/>
            </a:pPr>
            <a:r>
              <a:rPr lang="de-DE"/>
              <a:t>  vermeiden?</a:t>
            </a:r>
            <a:endParaRPr lang="de-CH"/>
          </a:p>
          <a:p>
            <a:pPr marL="0" lvl="1" indent="0">
              <a:buNone/>
            </a:pPr>
            <a:endParaRPr lang="de-CH"/>
          </a:p>
        </p:txBody>
      </p:sp>
      <p:sp>
        <p:nvSpPr>
          <p:cNvPr id="7" name="Foliennummernplatzhalter 6">
            <a:extLst>
              <a:ext uri="{FF2B5EF4-FFF2-40B4-BE49-F238E27FC236}">
                <a16:creationId xmlns:a16="http://schemas.microsoft.com/office/drawing/2014/main" id="{365BBBB8-0BEF-C7F4-7D4E-62561B1CDFED}"/>
              </a:ext>
            </a:extLst>
          </p:cNvPr>
          <p:cNvSpPr>
            <a:spLocks noGrp="1"/>
          </p:cNvSpPr>
          <p:nvPr>
            <p:ph type="sldNum" sz="quarter" idx="12"/>
          </p:nvPr>
        </p:nvSpPr>
        <p:spPr/>
        <p:txBody>
          <a:bodyPr/>
          <a:lstStyle/>
          <a:p>
            <a:fld id="{442AD375-037F-43D0-B059-5172DA06796A}" type="slidenum">
              <a:rPr lang="de-CH" smtClean="0"/>
              <a:pPr/>
              <a:t>21</a:t>
            </a:fld>
            <a:endParaRPr lang="de-CH"/>
          </a:p>
        </p:txBody>
      </p:sp>
      <p:sp>
        <p:nvSpPr>
          <p:cNvPr id="8" name="Textplatzhalter 7">
            <a:extLst>
              <a:ext uri="{FF2B5EF4-FFF2-40B4-BE49-F238E27FC236}">
                <a16:creationId xmlns:a16="http://schemas.microsoft.com/office/drawing/2014/main" id="{89D4480A-05CF-88F3-8CB8-D63A929E7453}"/>
              </a:ext>
            </a:extLst>
          </p:cNvPr>
          <p:cNvSpPr>
            <a:spLocks noGrp="1"/>
          </p:cNvSpPr>
          <p:nvPr>
            <p:ph type="body" sz="quarter" idx="13"/>
          </p:nvPr>
        </p:nvSpPr>
        <p:spPr/>
        <p:txBody>
          <a:bodyPr/>
          <a:lstStyle/>
          <a:p>
            <a:r>
              <a:rPr lang="de-CH"/>
              <a:t>Wie schnell ist ein Feuer?</a:t>
            </a:r>
          </a:p>
        </p:txBody>
      </p:sp>
      <p:sp>
        <p:nvSpPr>
          <p:cNvPr id="16" name="Textplatzhalter 15">
            <a:extLst>
              <a:ext uri="{FF2B5EF4-FFF2-40B4-BE49-F238E27FC236}">
                <a16:creationId xmlns:a16="http://schemas.microsoft.com/office/drawing/2014/main" id="{9E0CEC52-FA66-97D5-449B-8A0428E2D074}"/>
              </a:ext>
            </a:extLst>
          </p:cNvPr>
          <p:cNvSpPr>
            <a:spLocks noGrp="1"/>
          </p:cNvSpPr>
          <p:nvPr>
            <p:ph type="body" sz="quarter" idx="15"/>
          </p:nvPr>
        </p:nvSpPr>
        <p:spPr/>
        <p:txBody>
          <a:bodyPr/>
          <a:lstStyle/>
          <a:p>
            <a:r>
              <a:rPr lang="de-CH" noProof="0"/>
              <a:t>2.2</a:t>
            </a:r>
          </a:p>
        </p:txBody>
      </p:sp>
      <p:sp>
        <p:nvSpPr>
          <p:cNvPr id="6" name="Fußzeilenplatzhalter 5">
            <a:extLst>
              <a:ext uri="{FF2B5EF4-FFF2-40B4-BE49-F238E27FC236}">
                <a16:creationId xmlns:a16="http://schemas.microsoft.com/office/drawing/2014/main" id="{C8B0F776-31F2-4007-97AF-66A7E3EEF54C}"/>
              </a:ext>
            </a:extLst>
          </p:cNvPr>
          <p:cNvSpPr>
            <a:spLocks noGrp="1"/>
          </p:cNvSpPr>
          <p:nvPr>
            <p:ph type="ftr" sz="quarter" idx="11"/>
          </p:nvPr>
        </p:nvSpPr>
        <p:spPr/>
        <p:txBody>
          <a:bodyPr/>
          <a:lstStyle/>
          <a:p>
            <a:r>
              <a:rPr lang="de-DE" noProof="0"/>
              <a:t>Version Juli 2023</a:t>
            </a:r>
            <a:endParaRPr lang="de-CH" noProof="0"/>
          </a:p>
        </p:txBody>
      </p:sp>
      <p:sp>
        <p:nvSpPr>
          <p:cNvPr id="10" name="Sprechblase: rechteckig 15">
            <a:extLst>
              <a:ext uri="{FF2B5EF4-FFF2-40B4-BE49-F238E27FC236}">
                <a16:creationId xmlns:a16="http://schemas.microsoft.com/office/drawing/2014/main" id="{DFB3A577-FC3A-BA3D-212E-AB97A2AD973D}"/>
              </a:ext>
            </a:extLst>
          </p:cNvPr>
          <p:cNvSpPr/>
          <p:nvPr/>
        </p:nvSpPr>
        <p:spPr>
          <a:xfrm>
            <a:off x="2674330" y="1914989"/>
            <a:ext cx="2155794" cy="698588"/>
          </a:xfrm>
          <a:prstGeom prst="wedgeRectCallout">
            <a:avLst>
              <a:gd name="adj1" fmla="val -66825"/>
              <a:gd name="adj2" fmla="val 5272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DE" sz="1000">
                <a:solidFill>
                  <a:schemeClr val="bg1"/>
                </a:solidFill>
              </a:rPr>
              <a:t>Schreibt auf, was ihr zusammen herausgefunden habt.</a:t>
            </a:r>
            <a:endParaRPr lang="de-CH" sz="1000">
              <a:solidFill>
                <a:schemeClr val="bg1"/>
              </a:solidFill>
            </a:endParaRPr>
          </a:p>
        </p:txBody>
      </p:sp>
      <p:graphicFrame>
        <p:nvGraphicFramePr>
          <p:cNvPr id="12" name="Tabelle 15">
            <a:extLst>
              <a:ext uri="{FF2B5EF4-FFF2-40B4-BE49-F238E27FC236}">
                <a16:creationId xmlns:a16="http://schemas.microsoft.com/office/drawing/2014/main" id="{5C55AA2C-7025-888A-19CE-32CCF8983795}"/>
              </a:ext>
            </a:extLst>
          </p:cNvPr>
          <p:cNvGraphicFramePr>
            <a:graphicFrameLocks/>
          </p:cNvGraphicFramePr>
          <p:nvPr>
            <p:extLst>
              <p:ext uri="{D42A27DB-BD31-4B8C-83A1-F6EECF244321}">
                <p14:modId xmlns:p14="http://schemas.microsoft.com/office/powerpoint/2010/main" val="3338461847"/>
              </p:ext>
            </p:extLst>
          </p:nvPr>
        </p:nvGraphicFramePr>
        <p:xfrm>
          <a:off x="2069449" y="4623774"/>
          <a:ext cx="2760675" cy="2501317"/>
        </p:xfrm>
        <a:graphic>
          <a:graphicData uri="http://schemas.openxmlformats.org/drawingml/2006/table">
            <a:tbl>
              <a:tblPr firstRow="1" bandRow="1">
                <a:tableStyleId>{5940675A-B579-460E-94D1-54222C63F5DA}</a:tableStyleId>
              </a:tblPr>
              <a:tblGrid>
                <a:gridCol w="2760675">
                  <a:extLst>
                    <a:ext uri="{9D8B030D-6E8A-4147-A177-3AD203B41FA5}">
                      <a16:colId xmlns:a16="http://schemas.microsoft.com/office/drawing/2014/main" val="3651192648"/>
                    </a:ext>
                  </a:extLst>
                </a:gridCol>
              </a:tblGrid>
              <a:tr h="735051">
                <a:tc>
                  <a:txBody>
                    <a:bodyPr/>
                    <a:lstStyle/>
                    <a:p>
                      <a:r>
                        <a:rPr lang="de-DE" sz="1400"/>
                        <a:t>Glut oder heisse Asche im Papierkorb oder auf dem Teppich</a:t>
                      </a:r>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529366">
                <a:tc>
                  <a:txBody>
                    <a:bodyPr/>
                    <a:lstStyle/>
                    <a:p>
                      <a:r>
                        <a:rPr lang="de-DE" sz="1400"/>
                        <a:t>Mit brennender Zigarette einschlafen</a:t>
                      </a:r>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323682">
                <a:tc>
                  <a:txBody>
                    <a:bodyPr/>
                    <a:lstStyle/>
                    <a:p>
                      <a:r>
                        <a:rPr lang="de-DE" sz="1400"/>
                        <a:t>Aschenbecher benutzen</a:t>
                      </a:r>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881386">
                <a:tc>
                  <a:txBody>
                    <a:bodyPr/>
                    <a:lstStyle/>
                    <a:p>
                      <a:r>
                        <a:rPr lang="de-DE" sz="1300"/>
                        <a:t>Keine Raucherwaren im Bett oder auf dem Sofa (bei Müdigkeit), am besten nie in geschlossenen Räumen</a:t>
                      </a:r>
                      <a:endParaRPr lang="de-CH" sz="13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bl>
          </a:graphicData>
        </a:graphic>
      </p:graphicFrame>
      <p:graphicFrame>
        <p:nvGraphicFramePr>
          <p:cNvPr id="13" name="Tabelle 15">
            <a:extLst>
              <a:ext uri="{FF2B5EF4-FFF2-40B4-BE49-F238E27FC236}">
                <a16:creationId xmlns:a16="http://schemas.microsoft.com/office/drawing/2014/main" id="{5C55AA2C-7025-888A-19CE-32CCF8983795}"/>
              </a:ext>
            </a:extLst>
          </p:cNvPr>
          <p:cNvGraphicFramePr>
            <a:graphicFrameLocks/>
          </p:cNvGraphicFramePr>
          <p:nvPr>
            <p:extLst>
              <p:ext uri="{D42A27DB-BD31-4B8C-83A1-F6EECF244321}">
                <p14:modId xmlns:p14="http://schemas.microsoft.com/office/powerpoint/2010/main" val="432143227"/>
              </p:ext>
            </p:extLst>
          </p:nvPr>
        </p:nvGraphicFramePr>
        <p:xfrm>
          <a:off x="7178842" y="1565618"/>
          <a:ext cx="2760675" cy="2532240"/>
        </p:xfrm>
        <a:graphic>
          <a:graphicData uri="http://schemas.openxmlformats.org/drawingml/2006/table">
            <a:tbl>
              <a:tblPr firstRow="1" bandRow="1">
                <a:tableStyleId>{5940675A-B579-460E-94D1-54222C63F5DA}</a:tableStyleId>
              </a:tblPr>
              <a:tblGrid>
                <a:gridCol w="2760675">
                  <a:extLst>
                    <a:ext uri="{9D8B030D-6E8A-4147-A177-3AD203B41FA5}">
                      <a16:colId xmlns:a16="http://schemas.microsoft.com/office/drawing/2014/main" val="3651192648"/>
                    </a:ext>
                  </a:extLst>
                </a:gridCol>
              </a:tblGrid>
              <a:tr h="232891">
                <a:tc>
                  <a:txBody>
                    <a:bodyPr/>
                    <a:lstStyle/>
                    <a:p>
                      <a:r>
                        <a:rPr lang="de-DE" sz="1400"/>
                        <a:t>Defekte Kabel oder Stecker</a:t>
                      </a:r>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r>
                        <a:rPr lang="de-DE" sz="1400"/>
                        <a:t>Überhitzung des Akkus</a:t>
                      </a:r>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r>
                        <a:rPr lang="de-DE" sz="1400"/>
                        <a:t>Kabel und Stecker </a:t>
                      </a:r>
                      <a:r>
                        <a:rPr lang="de-DE" sz="1400" err="1"/>
                        <a:t>regelmässig</a:t>
                      </a:r>
                      <a:r>
                        <a:rPr lang="de-DE" sz="1400"/>
                        <a:t> kontrollieren und allenfalls ersetzen</a:t>
                      </a:r>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r>
                        <a:rPr lang="de-DE" sz="1400"/>
                        <a:t>Keine</a:t>
                      </a:r>
                      <a:r>
                        <a:rPr lang="de-DE" sz="1400" baseline="0"/>
                        <a:t> elektronischen Geräte in der </a:t>
                      </a:r>
                      <a:r>
                        <a:rPr lang="de-DE" sz="1400" baseline="0">
                          <a:solidFill>
                            <a:schemeClr val="tx1"/>
                          </a:solidFill>
                        </a:rPr>
                        <a:t>Nähe von </a:t>
                      </a:r>
                      <a:r>
                        <a:rPr lang="de-DE" sz="1400" baseline="0"/>
                        <a:t>oder auf brennbaren Materialien laden</a:t>
                      </a:r>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graphicFrame>
        <p:nvGraphicFramePr>
          <p:cNvPr id="14" name="Tabelle 15">
            <a:extLst>
              <a:ext uri="{FF2B5EF4-FFF2-40B4-BE49-F238E27FC236}">
                <a16:creationId xmlns:a16="http://schemas.microsoft.com/office/drawing/2014/main" id="{5C55AA2C-7025-888A-19CE-32CCF8983795}"/>
              </a:ext>
            </a:extLst>
          </p:cNvPr>
          <p:cNvGraphicFramePr>
            <a:graphicFrameLocks/>
          </p:cNvGraphicFramePr>
          <p:nvPr>
            <p:extLst>
              <p:ext uri="{D42A27DB-BD31-4B8C-83A1-F6EECF244321}">
                <p14:modId xmlns:p14="http://schemas.microsoft.com/office/powerpoint/2010/main" val="2934156925"/>
              </p:ext>
            </p:extLst>
          </p:nvPr>
        </p:nvGraphicFramePr>
        <p:xfrm>
          <a:off x="7188694" y="4643934"/>
          <a:ext cx="2760675" cy="2449325"/>
        </p:xfrm>
        <a:graphic>
          <a:graphicData uri="http://schemas.openxmlformats.org/drawingml/2006/table">
            <a:tbl>
              <a:tblPr firstRow="1" bandRow="1">
                <a:tableStyleId>{5940675A-B579-460E-94D1-54222C63F5DA}</a:tableStyleId>
              </a:tblPr>
              <a:tblGrid>
                <a:gridCol w="2760675">
                  <a:extLst>
                    <a:ext uri="{9D8B030D-6E8A-4147-A177-3AD203B41FA5}">
                      <a16:colId xmlns:a16="http://schemas.microsoft.com/office/drawing/2014/main" val="3651192648"/>
                    </a:ext>
                  </a:extLst>
                </a:gridCol>
              </a:tblGrid>
              <a:tr h="466205">
                <a:tc>
                  <a:txBody>
                    <a:bodyPr/>
                    <a:lstStyle/>
                    <a:p>
                      <a:r>
                        <a:rPr lang="de-DE" sz="1400">
                          <a:solidFill>
                            <a:schemeClr val="tx1"/>
                          </a:solidFill>
                        </a:rPr>
                        <a:t>Umfallende brennende Kerzen</a:t>
                      </a:r>
                      <a:endParaRPr lang="de-CH" sz="1400">
                        <a:solidFill>
                          <a:schemeClr val="tx1"/>
                        </a:solidFill>
                      </a:endParaRP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232891">
                <a:tc>
                  <a:txBody>
                    <a:bodyPr/>
                    <a:lstStyle/>
                    <a:p>
                      <a:r>
                        <a:rPr lang="de-DE" sz="1400">
                          <a:solidFill>
                            <a:schemeClr val="tx1"/>
                          </a:solidFill>
                        </a:rPr>
                        <a:t>Brennende Kerzen in der nähe brennbarer Materialien</a:t>
                      </a:r>
                      <a:endParaRPr lang="de-CH" sz="1400">
                        <a:solidFill>
                          <a:schemeClr val="tx1"/>
                        </a:solidFill>
                      </a:endParaRP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232891">
                <a:tc>
                  <a:txBody>
                    <a:bodyPr/>
                    <a:lstStyle/>
                    <a:p>
                      <a:r>
                        <a:rPr lang="de-DE" sz="1400">
                          <a:solidFill>
                            <a:schemeClr val="tx1"/>
                          </a:solidFill>
                        </a:rPr>
                        <a:t>Brennende</a:t>
                      </a:r>
                      <a:r>
                        <a:rPr lang="de-DE" sz="1400" baseline="0">
                          <a:solidFill>
                            <a:schemeClr val="tx1"/>
                          </a:solidFill>
                        </a:rPr>
                        <a:t> Kerzen nie unbeaufsichtigt lassen</a:t>
                      </a:r>
                      <a:endParaRPr lang="de-CH" sz="1400">
                        <a:solidFill>
                          <a:schemeClr val="tx1"/>
                        </a:solidFill>
                      </a:endParaRP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232891">
                <a:tc>
                  <a:txBody>
                    <a:bodyPr/>
                    <a:lstStyle/>
                    <a:p>
                      <a:r>
                        <a:rPr lang="de-DE" sz="1400">
                          <a:solidFill>
                            <a:schemeClr val="tx1"/>
                          </a:solidFill>
                        </a:rPr>
                        <a:t>Kerzen stabil aufstellen</a:t>
                      </a:r>
                      <a:endParaRPr lang="de-CH" sz="1400">
                        <a:solidFill>
                          <a:schemeClr val="tx1"/>
                        </a:solidFill>
                      </a:endParaRP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232891">
                <a:tc>
                  <a:txBody>
                    <a:bodyPr/>
                    <a:lstStyle/>
                    <a:p>
                      <a:r>
                        <a:rPr lang="de-DE" sz="1400">
                          <a:solidFill>
                            <a:schemeClr val="tx1"/>
                          </a:solidFill>
                        </a:rPr>
                        <a:t>Kerzen nie in der Nähe von brennbaren Materialien entzünden</a:t>
                      </a:r>
                      <a:endParaRPr lang="de-CH" sz="1400">
                        <a:solidFill>
                          <a:schemeClr val="tx1"/>
                        </a:solidFill>
                      </a:endParaRPr>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bl>
          </a:graphicData>
        </a:graphic>
      </p:graphicFrame>
      <p:pic>
        <p:nvPicPr>
          <p:cNvPr id="15"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973" y="1899500"/>
            <a:ext cx="1428153" cy="1428153"/>
          </a:xfrm>
          <a:prstGeom prst="rect">
            <a:avLst/>
          </a:prstGeom>
        </p:spPr>
      </p:pic>
    </p:spTree>
    <p:extLst>
      <p:ext uri="{BB962C8B-B14F-4D97-AF65-F5344CB8AC3E}">
        <p14:creationId xmlns:p14="http://schemas.microsoft.com/office/powerpoint/2010/main" val="37330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a:t>2.3</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Juli 2023</a:t>
            </a:r>
            <a:endParaRPr lang="de-CH" noProof="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22</a:t>
            </a:fld>
            <a:endParaRPr lang="de-CH"/>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de-CH"/>
              <a:t>Feuer und Rauch</a:t>
            </a:r>
            <a:endParaRPr lang="de-CH" noProof="0"/>
          </a:p>
        </p:txBody>
      </p:sp>
      <p:sp>
        <p:nvSpPr>
          <p:cNvPr id="4" name="Textplatzhalter 3"/>
          <p:cNvSpPr>
            <a:spLocks noGrp="1"/>
          </p:cNvSpPr>
          <p:nvPr>
            <p:ph type="body" sz="quarter" idx="14"/>
          </p:nvPr>
        </p:nvSpPr>
        <p:spPr/>
        <p:txBody>
          <a:bodyPr/>
          <a:lstStyle/>
          <a:p>
            <a:r>
              <a:rPr lang="de-DE"/>
              <a:t>2.3</a:t>
            </a:r>
            <a:endParaRPr lang="de-CH"/>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1969373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96663572"/>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a:t>1 Lektion</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a:t>Kopien:</a:t>
                      </a:r>
                      <a:r>
                        <a:rPr lang="de-CH" sz="1100" baseline="0"/>
                        <a:t> Folie 25</a:t>
                      </a: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a:t>keine</a:t>
                      </a:r>
                      <a:endParaRPr lang="de-CH" sz="1100"/>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a:t>2.3</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23</a:t>
            </a:fld>
            <a:endParaRPr lang="de-CH"/>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de-CH" noProof="0"/>
              <a:t>Lernziele und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117481"/>
          </a:xfrm>
        </p:spPr>
        <p:txBody>
          <a:bodyPr/>
          <a:lstStyle/>
          <a:p>
            <a:r>
              <a:rPr lang="de-CH" sz="1400" b="1" noProof="0"/>
              <a:t>Lernziel (Inhaltlich)</a:t>
            </a:r>
          </a:p>
          <a:p>
            <a:endParaRPr lang="de-CH" noProof="0"/>
          </a:p>
          <a:p>
            <a:r>
              <a:rPr lang="de-CH"/>
              <a:t>Die Schülerinnen und Schüler  können die Gefahren von Feuer und Rauch beschreiben.</a:t>
            </a:r>
          </a:p>
          <a:p>
            <a:endParaRPr lang="de-CH"/>
          </a:p>
          <a:p>
            <a:r>
              <a:rPr lang="de-DE"/>
              <a:t>(NMG 4.1c)</a:t>
            </a:r>
            <a:endParaRPr lang="de-CH"/>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098343"/>
            <a:ext cx="2228400" cy="2117481"/>
          </a:xfrm>
        </p:spPr>
        <p:txBody>
          <a:bodyPr/>
          <a:lstStyle/>
          <a:p>
            <a:r>
              <a:rPr lang="de-CH" sz="1400" b="1" noProof="0"/>
              <a:t>Lernziel (überfachlich)</a:t>
            </a:r>
          </a:p>
          <a:p>
            <a:endParaRPr lang="de-CH" noProof="0"/>
          </a:p>
          <a:p>
            <a:r>
              <a:rPr lang="de-CH"/>
              <a:t>Die Schülerinnen und Schüler können relevante Informationen aus Texten sammeln.</a:t>
            </a:r>
          </a:p>
          <a:p>
            <a:endParaRPr lang="de-CH"/>
          </a:p>
          <a:p>
            <a:r>
              <a:rPr lang="de-DE"/>
              <a:t>(</a:t>
            </a:r>
            <a:r>
              <a:rPr lang="de-CH"/>
              <a:t>M</a:t>
            </a:r>
            <a:r>
              <a:rPr lang="de-DE" err="1"/>
              <a:t>eth</a:t>
            </a:r>
            <a:r>
              <a:rPr lang="de-CH" err="1"/>
              <a:t>odische</a:t>
            </a:r>
            <a:r>
              <a:rPr lang="de-CH"/>
              <a:t> </a:t>
            </a:r>
            <a:r>
              <a:rPr lang="de-DE" err="1"/>
              <a:t>Komp</a:t>
            </a:r>
            <a:r>
              <a:rPr lang="de-CH" err="1"/>
              <a:t>etenz</a:t>
            </a:r>
            <a:r>
              <a:rPr lang="de-DE"/>
              <a:t>: </a:t>
            </a:r>
            <a:r>
              <a:rPr lang="de-DE" err="1"/>
              <a:t>Inform</a:t>
            </a:r>
            <a:r>
              <a:rPr lang="de-CH" err="1"/>
              <a:t>ationen</a:t>
            </a:r>
            <a:r>
              <a:rPr lang="de-DE"/>
              <a:t> suchen)</a:t>
            </a:r>
            <a:endParaRPr lang="de-CH"/>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de-CH"/>
              <a:t>Feuer und Rauch</a:t>
            </a:r>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Juli 2023</a:t>
            </a:r>
            <a:endParaRPr lang="de-CH" noProof="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spTree>
    <p:extLst>
      <p:ext uri="{BB962C8B-B14F-4D97-AF65-F5344CB8AC3E}">
        <p14:creationId xmlns:p14="http://schemas.microsoft.com/office/powerpoint/2010/main" val="3510348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a:t>2.3</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24</a:t>
            </a:fld>
            <a:endParaRPr lang="de-CH"/>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de-CH" noProof="0"/>
              <a:t>Lernziele</a:t>
            </a:r>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de-CH" sz="1400" b="1" noProof="0"/>
              <a:t>Lernziel 1</a:t>
            </a:r>
          </a:p>
          <a:p>
            <a:endParaRPr lang="de-CH" noProof="0"/>
          </a:p>
          <a:p>
            <a:r>
              <a:rPr lang="de-CH" sz="1400"/>
              <a:t>individuell ausformuliertes Lernziel</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de-CH" sz="1400" b="1" noProof="0"/>
              <a:t>Lernziel 2</a:t>
            </a:r>
          </a:p>
          <a:p>
            <a:endParaRPr lang="de-CH" noProof="0"/>
          </a:p>
          <a:p>
            <a:r>
              <a:rPr lang="de-CH" sz="1400"/>
              <a:t>individuell ausformuliertes Lernziel</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de-CH"/>
              <a:t>Feuer und Rauch</a:t>
            </a:r>
            <a:endParaRPr lang="de-CH" noProof="0"/>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Juli 2023</a:t>
            </a:r>
            <a:endParaRPr lang="de-CH" noProof="0"/>
          </a:p>
        </p:txBody>
      </p:sp>
    </p:spTree>
    <p:extLst>
      <p:ext uri="{BB962C8B-B14F-4D97-AF65-F5344CB8AC3E}">
        <p14:creationId xmlns:p14="http://schemas.microsoft.com/office/powerpoint/2010/main" val="2198813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54C6727-13C9-7CB1-B65A-AB3918AC244C}"/>
              </a:ext>
            </a:extLst>
          </p:cNvPr>
          <p:cNvSpPr>
            <a:spLocks noGrp="1"/>
          </p:cNvSpPr>
          <p:nvPr>
            <p:ph type="sldNum" sz="quarter" idx="12"/>
          </p:nvPr>
        </p:nvSpPr>
        <p:spPr/>
        <p:txBody>
          <a:bodyPr/>
          <a:lstStyle/>
          <a:p>
            <a:fld id="{442AD375-037F-43D0-B059-5172DA06796A}" type="slidenum">
              <a:rPr lang="de-CH" smtClean="0"/>
              <a:pPr/>
              <a:t>25</a:t>
            </a:fld>
            <a:endParaRPr lang="de-CH"/>
          </a:p>
        </p:txBody>
      </p:sp>
      <p:sp>
        <p:nvSpPr>
          <p:cNvPr id="53" name="Textplatzhalter 52">
            <a:extLst>
              <a:ext uri="{FF2B5EF4-FFF2-40B4-BE49-F238E27FC236}">
                <a16:creationId xmlns:a16="http://schemas.microsoft.com/office/drawing/2014/main" id="{850FFB2D-66E4-5D84-7256-E989CAECAD82}"/>
              </a:ext>
            </a:extLst>
          </p:cNvPr>
          <p:cNvSpPr>
            <a:spLocks noGrp="1"/>
          </p:cNvSpPr>
          <p:nvPr>
            <p:ph type="body" sz="quarter" idx="15"/>
          </p:nvPr>
        </p:nvSpPr>
        <p:spPr/>
        <p:txBody>
          <a:bodyPr/>
          <a:lstStyle/>
          <a:p>
            <a:r>
              <a:rPr lang="de-CH" noProof="0"/>
              <a:t>2.3</a:t>
            </a:r>
          </a:p>
        </p:txBody>
      </p:sp>
      <p:cxnSp>
        <p:nvCxnSpPr>
          <p:cNvPr id="14" name="Gerader Verbinder 13">
            <a:extLst>
              <a:ext uri="{FF2B5EF4-FFF2-40B4-BE49-F238E27FC236}">
                <a16:creationId xmlns:a16="http://schemas.microsoft.com/office/drawing/2014/main" id="{9320DAAB-BBAB-D893-E484-C2A5D8894B04}"/>
              </a:ext>
            </a:extLst>
          </p:cNvPr>
          <p:cNvCxnSpPr/>
          <p:nvPr/>
        </p:nvCxnSpPr>
        <p:spPr>
          <a:xfrm>
            <a:off x="5345906" y="1223553"/>
            <a:ext cx="0" cy="5436604"/>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Sprechblase: rechteckig 16">
            <a:extLst>
              <a:ext uri="{FF2B5EF4-FFF2-40B4-BE49-F238E27FC236}">
                <a16:creationId xmlns:a16="http://schemas.microsoft.com/office/drawing/2014/main" id="{FA3A216B-0F47-470B-467B-1D1C01E57780}"/>
              </a:ext>
            </a:extLst>
          </p:cNvPr>
          <p:cNvSpPr/>
          <p:nvPr/>
        </p:nvSpPr>
        <p:spPr>
          <a:xfrm>
            <a:off x="5884820" y="1562964"/>
            <a:ext cx="2070670" cy="488681"/>
          </a:xfrm>
          <a:prstGeom prst="wedgeRectCallout">
            <a:avLst>
              <a:gd name="adj1" fmla="val 59307"/>
              <a:gd name="adj2" fmla="val -23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de-CH" sz="1000">
                <a:solidFill>
                  <a:schemeClr val="bg1"/>
                </a:solidFill>
              </a:rPr>
              <a:t>Notiert die Gefahren von Feuer und Rauch.</a:t>
            </a:r>
          </a:p>
        </p:txBody>
      </p:sp>
      <p:sp>
        <p:nvSpPr>
          <p:cNvPr id="54" name="Titel 1">
            <a:extLst>
              <a:ext uri="{FF2B5EF4-FFF2-40B4-BE49-F238E27FC236}">
                <a16:creationId xmlns:a16="http://schemas.microsoft.com/office/drawing/2014/main" id="{220A7C3C-C466-66E5-30A9-EA5C295EDB93}"/>
              </a:ext>
            </a:extLst>
          </p:cNvPr>
          <p:cNvSpPr>
            <a:spLocks noGrp="1"/>
          </p:cNvSpPr>
          <p:nvPr>
            <p:ph type="title"/>
          </p:nvPr>
        </p:nvSpPr>
        <p:spPr>
          <a:xfrm>
            <a:off x="435074" y="622130"/>
            <a:ext cx="7380000" cy="529415"/>
          </a:xfrm>
        </p:spPr>
        <p:txBody>
          <a:bodyPr/>
          <a:lstStyle/>
          <a:p>
            <a:r>
              <a:rPr lang="de-CH" noProof="0"/>
              <a:t>Gefahr von Feuer und Rauch</a:t>
            </a:r>
          </a:p>
        </p:txBody>
      </p:sp>
      <p:sp>
        <p:nvSpPr>
          <p:cNvPr id="55" name="Inhaltsplatzhalter 2">
            <a:extLst>
              <a:ext uri="{FF2B5EF4-FFF2-40B4-BE49-F238E27FC236}">
                <a16:creationId xmlns:a16="http://schemas.microsoft.com/office/drawing/2014/main" id="{27D06E24-B841-3E10-1E6C-F34191047039}"/>
              </a:ext>
            </a:extLst>
          </p:cNvPr>
          <p:cNvSpPr>
            <a:spLocks noGrp="1"/>
          </p:cNvSpPr>
          <p:nvPr>
            <p:ph sz="half" idx="1"/>
          </p:nvPr>
        </p:nvSpPr>
        <p:spPr>
          <a:xfrm>
            <a:off x="431801" y="1218791"/>
            <a:ext cx="4801434" cy="4073214"/>
          </a:xfrm>
        </p:spPr>
        <p:txBody>
          <a:bodyPr/>
          <a:lstStyle/>
          <a:p>
            <a:endParaRPr lang="de-CH" b="1"/>
          </a:p>
          <a:p>
            <a:r>
              <a:rPr lang="de-CH" sz="1100"/>
              <a:t>Neben Wärme, Licht und technischem Fortschritt bringt Feuer auch viele Gefahren mit sich. Eine kleine Flamme kann sich innert kurzer Zeit zu einem riesigen Feuer ausbreiten, das ganze Häuser niederbrennt. Immer wieder sehen wir in den Medien Bilder von riesigen Waldbränden, die wochenlang die Feuerwehr beschäftigen. </a:t>
            </a:r>
          </a:p>
          <a:p>
            <a:r>
              <a:rPr lang="de-CH" sz="1100"/>
              <a:t> </a:t>
            </a:r>
          </a:p>
          <a:p>
            <a:r>
              <a:rPr lang="de-CH" sz="1100"/>
              <a:t>Doch nicht nur die Flammen sind gefährlich. Eine weitere Gefahr geht vom Rauch aus. Diese ist aber nicht so offensichtlich. Es ist jedoch wichtig, darüber Bescheid zu wissen. </a:t>
            </a:r>
          </a:p>
          <a:p>
            <a:endParaRPr lang="de-CH" sz="1100"/>
          </a:p>
          <a:p>
            <a:r>
              <a:rPr lang="de-CH" sz="1100"/>
              <a:t>Wenn es in einem Haus brennt, breitet sich der Rauch sogar noch schneller aus als die Flammen. Kann der Rauch nicht durch ein Fenster oder eine Tür nach draussen entweichen, wird er immer dichter. Dies kann dazu führen, dass man nichts mehr sieht und sich somit nicht mehr in Sicherheit bringen kann. Zudem können Menschen und Tiere ersticken, wenn sie den Rauch einatmen. Dies kommt von den giftigen Stoffen, welche der Rauch und die unsichtbaren Brandgase enthalten. Es genügen schon etwa drei Atemzüge, um einen Menschen bewusstlos zu machen. Bei etwa zehn Atemzügen sind Rauch und Brandgase schon tödlich.</a:t>
            </a:r>
          </a:p>
          <a:p>
            <a:endParaRPr lang="de-CH" sz="1100"/>
          </a:p>
          <a:p>
            <a:r>
              <a:rPr lang="de-CH" sz="1100"/>
              <a:t>Von 100 Brandopfern sterben durchschnittlich nur 15 wegen der Flammen, jedoch 85, weil sie am Rauch oder den Brandgasen ersticken. </a:t>
            </a:r>
          </a:p>
          <a:p>
            <a:r>
              <a:rPr lang="de-CH" sz="1100"/>
              <a:t> </a:t>
            </a:r>
          </a:p>
        </p:txBody>
      </p:sp>
      <p:graphicFrame>
        <p:nvGraphicFramePr>
          <p:cNvPr id="56" name="Tabelle 15">
            <a:extLst>
              <a:ext uri="{FF2B5EF4-FFF2-40B4-BE49-F238E27FC236}">
                <a16:creationId xmlns:a16="http://schemas.microsoft.com/office/drawing/2014/main" id="{5C55AA2C-7025-888A-19CE-32CCF8983795}"/>
              </a:ext>
            </a:extLst>
          </p:cNvPr>
          <p:cNvGraphicFramePr>
            <a:graphicFrameLocks noGrp="1"/>
          </p:cNvGraphicFramePr>
          <p:nvPr>
            <p:ph sz="half" idx="2"/>
            <p:extLst>
              <p:ext uri="{D42A27DB-BD31-4B8C-83A1-F6EECF244321}">
                <p14:modId xmlns:p14="http://schemas.microsoft.com/office/powerpoint/2010/main" val="1344208634"/>
              </p:ext>
            </p:extLst>
          </p:nvPr>
        </p:nvGraphicFramePr>
        <p:xfrm>
          <a:off x="5651500" y="3131765"/>
          <a:ext cx="4608513" cy="2350320"/>
        </p:xfrm>
        <a:graphic>
          <a:graphicData uri="http://schemas.openxmlformats.org/drawingml/2006/table">
            <a:tbl>
              <a:tblPr firstRow="1" bandRow="1">
                <a:tableStyleId>{5940675A-B579-460E-94D1-54222C63F5DA}</a:tableStyleId>
              </a:tblPr>
              <a:tblGrid>
                <a:gridCol w="4608513">
                  <a:extLst>
                    <a:ext uri="{9D8B030D-6E8A-4147-A177-3AD203B41FA5}">
                      <a16:colId xmlns:a16="http://schemas.microsoft.com/office/drawing/2014/main" val="3651192648"/>
                    </a:ext>
                  </a:extLst>
                </a:gridCol>
              </a:tblGrid>
              <a:tr h="0">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3346695"/>
                  </a:ext>
                </a:extLst>
              </a:tr>
              <a:tr h="0">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4060270"/>
                  </a:ext>
                </a:extLst>
              </a:tr>
              <a:tr h="0">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6799127"/>
                  </a:ext>
                </a:extLst>
              </a:tr>
              <a:tr h="0">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8899651"/>
                  </a:ext>
                </a:extLst>
              </a:tr>
              <a:tr h="0">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751953"/>
                  </a:ext>
                </a:extLst>
              </a:tr>
              <a:tr h="0">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904012"/>
                  </a:ext>
                </a:extLst>
              </a:tr>
              <a:tr h="0">
                <a:tc>
                  <a:txBody>
                    <a:bodyPr/>
                    <a:lstStyle/>
                    <a:p>
                      <a:endParaRPr lang="de-CH" sz="1400"/>
                    </a:p>
                  </a:txBody>
                  <a:tcPr marL="0" marR="0" marT="61200" marB="6120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0353105"/>
                  </a:ext>
                </a:extLst>
              </a:tr>
            </a:tbl>
          </a:graphicData>
        </a:graphic>
      </p:graphicFrame>
      <p:sp>
        <p:nvSpPr>
          <p:cNvPr id="57" name="Textplatzhalter 7">
            <a:extLst>
              <a:ext uri="{FF2B5EF4-FFF2-40B4-BE49-F238E27FC236}">
                <a16:creationId xmlns:a16="http://schemas.microsoft.com/office/drawing/2014/main" id="{D0E92FD9-4B8F-47AD-CE73-8936F04EBD32}"/>
              </a:ext>
            </a:extLst>
          </p:cNvPr>
          <p:cNvSpPr>
            <a:spLocks noGrp="1"/>
          </p:cNvSpPr>
          <p:nvPr>
            <p:ph type="body" sz="quarter" idx="13"/>
          </p:nvPr>
        </p:nvSpPr>
        <p:spPr>
          <a:xfrm>
            <a:off x="431801" y="431801"/>
            <a:ext cx="7380000" cy="190330"/>
          </a:xfrm>
        </p:spPr>
        <p:txBody>
          <a:bodyPr/>
          <a:lstStyle/>
          <a:p>
            <a:r>
              <a:rPr lang="de-CH"/>
              <a:t>Feuer und Rauch</a:t>
            </a:r>
          </a:p>
        </p:txBody>
      </p:sp>
      <p:sp>
        <p:nvSpPr>
          <p:cNvPr id="2" name="Fußzeilenplatzhalter 1">
            <a:extLst>
              <a:ext uri="{FF2B5EF4-FFF2-40B4-BE49-F238E27FC236}">
                <a16:creationId xmlns:a16="http://schemas.microsoft.com/office/drawing/2014/main" id="{86A3422F-AD90-978A-0FA8-E3FB47F10C91}"/>
              </a:ext>
            </a:extLst>
          </p:cNvPr>
          <p:cNvSpPr>
            <a:spLocks noGrp="1"/>
          </p:cNvSpPr>
          <p:nvPr>
            <p:ph type="ftr" sz="quarter" idx="11"/>
          </p:nvPr>
        </p:nvSpPr>
        <p:spPr/>
        <p:txBody>
          <a:bodyPr/>
          <a:lstStyle/>
          <a:p>
            <a:r>
              <a:rPr lang="de-DE" noProof="0"/>
              <a:t>Version Juli 2023</a:t>
            </a:r>
            <a:endParaRPr lang="de-CH" noProof="0"/>
          </a:p>
        </p:txBody>
      </p:sp>
      <p:sp>
        <p:nvSpPr>
          <p:cNvPr id="13" name="Textfeld 12">
            <a:extLst>
              <a:ext uri="{FF2B5EF4-FFF2-40B4-BE49-F238E27FC236}">
                <a16:creationId xmlns:a16="http://schemas.microsoft.com/office/drawing/2014/main" id="{471E9873-0E42-C02E-4172-9DEFE599D6C4}"/>
              </a:ext>
            </a:extLst>
          </p:cNvPr>
          <p:cNvSpPr txBox="1"/>
          <p:nvPr/>
        </p:nvSpPr>
        <p:spPr>
          <a:xfrm>
            <a:off x="431801" y="5796061"/>
            <a:ext cx="4801434" cy="864096"/>
          </a:xfrm>
          <a:prstGeom prst="rect">
            <a:avLst/>
          </a:prstGeom>
          <a:solidFill>
            <a:schemeClr val="accent3">
              <a:alpha val="40000"/>
            </a:schemeClr>
          </a:solidFill>
        </p:spPr>
        <p:txBody>
          <a:bodyPr wrap="square" lIns="104400" tIns="68400" rIns="104400" bIns="68400" rtlCol="0">
            <a:noAutofit/>
          </a:bodyPr>
          <a:lstStyle/>
          <a:p>
            <a:r>
              <a:rPr lang="de-CH" b="1"/>
              <a:t>Worterklärungen</a:t>
            </a:r>
          </a:p>
          <a:p>
            <a:endParaRPr lang="de-CH" sz="400"/>
          </a:p>
          <a:p>
            <a:r>
              <a:rPr lang="de-CH" sz="1000" b="1"/>
              <a:t>Medien</a:t>
            </a:r>
            <a:r>
              <a:rPr lang="de-CH" sz="1000"/>
              <a:t>: Berichte in Zeitungen, Fernseher oder Internet</a:t>
            </a:r>
          </a:p>
          <a:p>
            <a:endParaRPr lang="de-CH" sz="400"/>
          </a:p>
          <a:p>
            <a:r>
              <a:rPr lang="de-DE" sz="1000" b="1"/>
              <a:t>Brandgase:</a:t>
            </a:r>
            <a:r>
              <a:rPr lang="de-DE" sz="1000"/>
              <a:t> Gase, welche bei einer Verbrennung entstehen</a:t>
            </a:r>
            <a:endParaRPr lang="de-CH" sz="1000"/>
          </a:p>
          <a:p>
            <a:r>
              <a:rPr lang="de-CH" sz="400"/>
              <a:t> </a:t>
            </a:r>
          </a:p>
        </p:txBody>
      </p:sp>
      <p:pic>
        <p:nvPicPr>
          <p:cNvPr id="15" name="Inhaltsplatzhalter 13">
            <a:extLst>
              <a:ext uri="{FF2B5EF4-FFF2-40B4-BE49-F238E27FC236}">
                <a16:creationId xmlns:a16="http://schemas.microsoft.com/office/drawing/2014/main" id="{B672F978-C74B-8B3C-67A2-2BAB1F5A3A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55490" y="971525"/>
            <a:ext cx="1428153" cy="1428153"/>
          </a:xfrm>
          <a:prstGeom prst="rect">
            <a:avLst/>
          </a:prstGeom>
        </p:spPr>
      </p:pic>
    </p:spTree>
    <p:extLst>
      <p:ext uri="{BB962C8B-B14F-4D97-AF65-F5344CB8AC3E}">
        <p14:creationId xmlns:p14="http://schemas.microsoft.com/office/powerpoint/2010/main" val="269858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27C1283-8B8B-C4A5-8A88-979DB03118BE}"/>
              </a:ext>
            </a:extLst>
          </p:cNvPr>
          <p:cNvSpPr>
            <a:spLocks noGrp="1"/>
          </p:cNvSpPr>
          <p:nvPr>
            <p:ph type="body" sz="quarter" idx="10"/>
          </p:nvPr>
        </p:nvSpPr>
        <p:spPr/>
        <p:txBody>
          <a:bodyPr/>
          <a:lstStyle/>
          <a:p>
            <a:r>
              <a:rPr lang="de-CH" noProof="0"/>
              <a:t>2</a:t>
            </a:r>
          </a:p>
        </p:txBody>
      </p:sp>
      <p:sp>
        <p:nvSpPr>
          <p:cNvPr id="5" name="Foliennummernplatzhalter 4">
            <a:extLst>
              <a:ext uri="{FF2B5EF4-FFF2-40B4-BE49-F238E27FC236}">
                <a16:creationId xmlns:a16="http://schemas.microsoft.com/office/drawing/2014/main" id="{E98DFAF9-43D2-7375-1F53-6B4E2A2DC5C2}"/>
              </a:ext>
            </a:extLst>
          </p:cNvPr>
          <p:cNvSpPr>
            <a:spLocks noGrp="1"/>
          </p:cNvSpPr>
          <p:nvPr>
            <p:ph type="sldNum" sz="quarter" idx="13"/>
          </p:nvPr>
        </p:nvSpPr>
        <p:spPr/>
        <p:txBody>
          <a:bodyPr/>
          <a:lstStyle/>
          <a:p>
            <a:fld id="{442AD375-037F-43D0-B059-5172DA06796A}" type="slidenum">
              <a:rPr lang="de-CH" smtClean="0"/>
              <a:pPr/>
              <a:t>3</a:t>
            </a:fld>
            <a:endParaRPr lang="de-CH"/>
          </a:p>
        </p:txBody>
      </p:sp>
      <p:sp>
        <p:nvSpPr>
          <p:cNvPr id="6" name="Titel 5">
            <a:extLst>
              <a:ext uri="{FF2B5EF4-FFF2-40B4-BE49-F238E27FC236}">
                <a16:creationId xmlns:a16="http://schemas.microsoft.com/office/drawing/2014/main" id="{B133CC0C-389F-854F-6D23-5A1EEB9780E5}"/>
              </a:ext>
            </a:extLst>
          </p:cNvPr>
          <p:cNvSpPr>
            <a:spLocks noGrp="1"/>
          </p:cNvSpPr>
          <p:nvPr>
            <p:ph type="title"/>
          </p:nvPr>
        </p:nvSpPr>
        <p:spPr/>
        <p:txBody>
          <a:bodyPr/>
          <a:lstStyle/>
          <a:p>
            <a:r>
              <a:rPr lang="de-CH" noProof="0"/>
              <a:t>Kernfrage und daraus abgeleitete Lernziele</a:t>
            </a:r>
          </a:p>
        </p:txBody>
      </p:sp>
      <p:sp>
        <p:nvSpPr>
          <p:cNvPr id="7" name="Inhaltsplatzhalter 6">
            <a:extLst>
              <a:ext uri="{FF2B5EF4-FFF2-40B4-BE49-F238E27FC236}">
                <a16:creationId xmlns:a16="http://schemas.microsoft.com/office/drawing/2014/main" id="{D387EDC8-CCA7-1A3D-EAA3-3068FA394226}"/>
              </a:ext>
            </a:extLst>
          </p:cNvPr>
          <p:cNvSpPr>
            <a:spLocks noGrp="1"/>
          </p:cNvSpPr>
          <p:nvPr>
            <p:ph sz="quarter" idx="14"/>
          </p:nvPr>
        </p:nvSpPr>
        <p:spPr>
          <a:xfrm>
            <a:off x="613628" y="2786931"/>
            <a:ext cx="2228400" cy="2505074"/>
          </a:xfrm>
        </p:spPr>
        <p:txBody>
          <a:bodyPr/>
          <a:lstStyle/>
          <a:p>
            <a:r>
              <a:rPr lang="de-CH" sz="1800" b="1" noProof="0"/>
              <a:t>Lernziel 1</a:t>
            </a:r>
          </a:p>
          <a:p>
            <a:endParaRPr lang="de-CH" noProof="0"/>
          </a:p>
          <a:p>
            <a:r>
              <a:rPr lang="de-CH"/>
              <a:t>Die Schülerinnen und Schüler  können verschiedene Stoffe nach deren Brennbarkeit beurteilen.</a:t>
            </a:r>
          </a:p>
          <a:p>
            <a:endParaRPr lang="de-DE"/>
          </a:p>
          <a:p>
            <a:r>
              <a:rPr lang="de-DE"/>
              <a:t>(NMG 3.3a)</a:t>
            </a:r>
            <a:endParaRPr lang="de-CH"/>
          </a:p>
          <a:p>
            <a:endParaRPr lang="de-CH" noProof="0"/>
          </a:p>
        </p:txBody>
      </p:sp>
      <p:sp>
        <p:nvSpPr>
          <p:cNvPr id="8" name="Inhaltsplatzhalter 7">
            <a:extLst>
              <a:ext uri="{FF2B5EF4-FFF2-40B4-BE49-F238E27FC236}">
                <a16:creationId xmlns:a16="http://schemas.microsoft.com/office/drawing/2014/main" id="{BB4D96BD-6E26-BA85-B992-8394D16BDA57}"/>
              </a:ext>
            </a:extLst>
          </p:cNvPr>
          <p:cNvSpPr>
            <a:spLocks noGrp="1"/>
          </p:cNvSpPr>
          <p:nvPr>
            <p:ph sz="quarter" idx="15"/>
          </p:nvPr>
        </p:nvSpPr>
        <p:spPr>
          <a:xfrm>
            <a:off x="3025253" y="2786931"/>
            <a:ext cx="2228400" cy="2505074"/>
          </a:xfrm>
        </p:spPr>
        <p:txBody>
          <a:bodyPr/>
          <a:lstStyle/>
          <a:p>
            <a:r>
              <a:rPr lang="de-CH" sz="1800" b="1" noProof="0"/>
              <a:t>Lernziel 2</a:t>
            </a:r>
          </a:p>
          <a:p>
            <a:endParaRPr lang="de-CH" noProof="0"/>
          </a:p>
          <a:p>
            <a:r>
              <a:rPr lang="de-CH"/>
              <a:t>Die Schülerinnen und Schüler  sind sich der Geschwindigkeit einer Brandausbreitung bewusst und können diese mit eigenen Worten beschreiben.</a:t>
            </a:r>
          </a:p>
          <a:p>
            <a:endParaRPr lang="de-DE"/>
          </a:p>
          <a:p>
            <a:r>
              <a:rPr lang="de-DE"/>
              <a:t>(NMG 4.1c)</a:t>
            </a:r>
            <a:endParaRPr lang="de-CH"/>
          </a:p>
          <a:p>
            <a:endParaRPr lang="de-CH"/>
          </a:p>
        </p:txBody>
      </p:sp>
      <p:sp>
        <p:nvSpPr>
          <p:cNvPr id="9" name="Inhaltsplatzhalter 8">
            <a:extLst>
              <a:ext uri="{FF2B5EF4-FFF2-40B4-BE49-F238E27FC236}">
                <a16:creationId xmlns:a16="http://schemas.microsoft.com/office/drawing/2014/main" id="{03041B65-8FD6-9985-B805-F466EF4CA58B}"/>
              </a:ext>
            </a:extLst>
          </p:cNvPr>
          <p:cNvSpPr>
            <a:spLocks noGrp="1"/>
          </p:cNvSpPr>
          <p:nvPr>
            <p:ph sz="quarter" idx="16"/>
          </p:nvPr>
        </p:nvSpPr>
        <p:spPr>
          <a:xfrm>
            <a:off x="7848503" y="2786931"/>
            <a:ext cx="2228400" cy="2505074"/>
          </a:xfrm>
        </p:spPr>
        <p:txBody>
          <a:bodyPr/>
          <a:lstStyle/>
          <a:p>
            <a:r>
              <a:rPr lang="de-CH" sz="1800" b="1" noProof="0"/>
              <a:t>Lernziel 4</a:t>
            </a:r>
          </a:p>
          <a:p>
            <a:endParaRPr lang="de-CH" noProof="0"/>
          </a:p>
          <a:p>
            <a:r>
              <a:rPr lang="de-CH"/>
              <a:t>Die Schülerinnen und Schüler  können die Gefahren von Feuer und Rauch beschreiben.</a:t>
            </a:r>
          </a:p>
          <a:p>
            <a:endParaRPr lang="de-DE"/>
          </a:p>
          <a:p>
            <a:r>
              <a:rPr lang="de-DE"/>
              <a:t>(NMG 4.1c)</a:t>
            </a:r>
            <a:endParaRPr lang="de-CH"/>
          </a:p>
          <a:p>
            <a:endParaRPr lang="de-CH" noProof="0"/>
          </a:p>
        </p:txBody>
      </p:sp>
      <p:sp>
        <p:nvSpPr>
          <p:cNvPr id="10" name="Inhaltsplatzhalter 9">
            <a:extLst>
              <a:ext uri="{FF2B5EF4-FFF2-40B4-BE49-F238E27FC236}">
                <a16:creationId xmlns:a16="http://schemas.microsoft.com/office/drawing/2014/main" id="{2DE796B4-C106-EBF2-F661-074E00BB6FCB}"/>
              </a:ext>
            </a:extLst>
          </p:cNvPr>
          <p:cNvSpPr>
            <a:spLocks noGrp="1"/>
          </p:cNvSpPr>
          <p:nvPr>
            <p:ph sz="quarter" idx="17"/>
          </p:nvPr>
        </p:nvSpPr>
        <p:spPr>
          <a:xfrm>
            <a:off x="5436878" y="2786931"/>
            <a:ext cx="2228400" cy="2505074"/>
          </a:xfrm>
        </p:spPr>
        <p:txBody>
          <a:bodyPr/>
          <a:lstStyle/>
          <a:p>
            <a:r>
              <a:rPr lang="de-CH" sz="1800" b="1" noProof="0"/>
              <a:t>Lernziel 3</a:t>
            </a:r>
          </a:p>
          <a:p>
            <a:endParaRPr lang="de-CH" noProof="0"/>
          </a:p>
          <a:p>
            <a:r>
              <a:rPr lang="de-CH"/>
              <a:t>Die Schülerinnen und Schüler  können die drei häufigsten Brandursachen benennen und wissen, wie sie diese vermeiden können.</a:t>
            </a:r>
          </a:p>
          <a:p>
            <a:endParaRPr lang="de-DE"/>
          </a:p>
          <a:p>
            <a:r>
              <a:rPr lang="de-DE"/>
              <a:t>(NMG 1.2b)</a:t>
            </a:r>
            <a:endParaRPr lang="de-CH"/>
          </a:p>
          <a:p>
            <a:endParaRPr lang="de-CH"/>
          </a:p>
        </p:txBody>
      </p:sp>
      <p:sp>
        <p:nvSpPr>
          <p:cNvPr id="4" name="Fußzeilenplatzhalter 3">
            <a:extLst>
              <a:ext uri="{FF2B5EF4-FFF2-40B4-BE49-F238E27FC236}">
                <a16:creationId xmlns:a16="http://schemas.microsoft.com/office/drawing/2014/main" id="{1E1B10C4-D2E8-19CE-CD38-172DB9AFA6E5}"/>
              </a:ext>
            </a:extLst>
          </p:cNvPr>
          <p:cNvSpPr>
            <a:spLocks noGrp="1"/>
          </p:cNvSpPr>
          <p:nvPr>
            <p:ph type="ftr" sz="quarter" idx="12"/>
          </p:nvPr>
        </p:nvSpPr>
        <p:spPr/>
        <p:txBody>
          <a:bodyPr/>
          <a:lstStyle/>
          <a:p>
            <a:r>
              <a:rPr lang="de-DE" noProof="0"/>
              <a:t>Version Juli 2023</a:t>
            </a:r>
            <a:endParaRPr lang="de-CH" noProof="0"/>
          </a:p>
        </p:txBody>
      </p:sp>
      <p:sp>
        <p:nvSpPr>
          <p:cNvPr id="14" name="Textplatzhalter 10">
            <a:extLst>
              <a:ext uri="{FF2B5EF4-FFF2-40B4-BE49-F238E27FC236}">
                <a16:creationId xmlns:a16="http://schemas.microsoft.com/office/drawing/2014/main" id="{02847BF6-6230-790F-F967-B74655020DA6}"/>
              </a:ext>
            </a:extLst>
          </p:cNvPr>
          <p:cNvSpPr txBox="1">
            <a:spLocks/>
          </p:cNvSpPr>
          <p:nvPr/>
        </p:nvSpPr>
        <p:spPr>
          <a:xfrm>
            <a:off x="612714" y="2179321"/>
            <a:ext cx="9464189" cy="426720"/>
          </a:xfrm>
          <a:prstGeom prst="rect">
            <a:avLst/>
          </a:prstGeom>
          <a:solidFill>
            <a:schemeClr val="bg1"/>
          </a:solidFill>
        </p:spPr>
        <p:txBody>
          <a:bodyPr numCol="1" anchor="ctr"/>
          <a:lstStyle>
            <a:lvl1pPr marL="0" indent="0" algn="l" defTabSz="801929" rtl="0" eaLnBrk="1" latinLnBrk="0" hangingPunct="1">
              <a:lnSpc>
                <a:spcPct val="100000"/>
              </a:lnSpc>
              <a:spcBef>
                <a:spcPts val="0"/>
              </a:spcBef>
              <a:buFont typeface="+mj-lt"/>
              <a:buNone/>
              <a:defRPr sz="1400" b="0" kern="1200">
                <a:solidFill>
                  <a:schemeClr val="tx1"/>
                </a:solidFill>
                <a:latin typeface="+mn-lt"/>
                <a:ea typeface="+mn-ea"/>
                <a:cs typeface="+mn-cs"/>
              </a:defRPr>
            </a:lvl1pPr>
            <a:lvl2pPr marL="153146"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2pPr>
            <a:lvl3pPr marL="316038" indent="-162892"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3pPr>
            <a:lvl4pPr marL="469184" indent="-153146"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4pPr>
            <a:lvl5pPr marL="630684" indent="-161500" algn="l" defTabSz="801929" rtl="0" eaLnBrk="1" latinLnBrk="0" hangingPunct="1">
              <a:lnSpc>
                <a:spcPct val="100000"/>
              </a:lnSpc>
              <a:spcBef>
                <a:spcPts val="0"/>
              </a:spcBef>
              <a:buFont typeface="Arial" panose="020B0604020202020204" pitchFamily="34" charset="0"/>
              <a:buChar char="•"/>
              <a:defRPr sz="14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r>
              <a:rPr lang="de-CH" b="1"/>
              <a:t>Wie schnell breitet sich ein Feuer aus und welche Gefahren gehen von ihm aus?</a:t>
            </a:r>
            <a:endParaRPr lang="de-CH"/>
          </a:p>
        </p:txBody>
      </p:sp>
    </p:spTree>
    <p:extLst>
      <p:ext uri="{BB962C8B-B14F-4D97-AF65-F5344CB8AC3E}">
        <p14:creationId xmlns:p14="http://schemas.microsoft.com/office/powerpoint/2010/main" val="94159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05B40-1DF9-3CE9-5263-B75794DF0481}"/>
              </a:ext>
            </a:extLst>
          </p:cNvPr>
          <p:cNvSpPr>
            <a:spLocks noGrp="1"/>
          </p:cNvSpPr>
          <p:nvPr>
            <p:ph type="body" sz="quarter" idx="10"/>
          </p:nvPr>
        </p:nvSpPr>
        <p:spPr/>
        <p:txBody>
          <a:bodyPr/>
          <a:lstStyle/>
          <a:p>
            <a:r>
              <a:rPr lang="de-CH" noProof="0"/>
              <a:t>2</a:t>
            </a:r>
          </a:p>
        </p:txBody>
      </p:sp>
      <p:sp>
        <p:nvSpPr>
          <p:cNvPr id="5" name="Foliennummernplatzhalter 4">
            <a:extLst>
              <a:ext uri="{FF2B5EF4-FFF2-40B4-BE49-F238E27FC236}">
                <a16:creationId xmlns:a16="http://schemas.microsoft.com/office/drawing/2014/main" id="{7ED17CDD-3B86-8095-9DCA-CC6A881007D2}"/>
              </a:ext>
            </a:extLst>
          </p:cNvPr>
          <p:cNvSpPr>
            <a:spLocks noGrp="1"/>
          </p:cNvSpPr>
          <p:nvPr>
            <p:ph type="sldNum" sz="quarter" idx="13"/>
          </p:nvPr>
        </p:nvSpPr>
        <p:spPr/>
        <p:txBody>
          <a:bodyPr/>
          <a:lstStyle/>
          <a:p>
            <a:fld id="{442AD375-037F-43D0-B059-5172DA06796A}" type="slidenum">
              <a:rPr lang="de-CH" smtClean="0"/>
              <a:pPr/>
              <a:t>4</a:t>
            </a:fld>
            <a:endParaRPr lang="de-CH"/>
          </a:p>
        </p:txBody>
      </p:sp>
      <p:sp>
        <p:nvSpPr>
          <p:cNvPr id="6" name="Titel 5">
            <a:extLst>
              <a:ext uri="{FF2B5EF4-FFF2-40B4-BE49-F238E27FC236}">
                <a16:creationId xmlns:a16="http://schemas.microsoft.com/office/drawing/2014/main" id="{0A487D51-5752-AB09-7BBC-147B1CFDEA56}"/>
              </a:ext>
            </a:extLst>
          </p:cNvPr>
          <p:cNvSpPr>
            <a:spLocks noGrp="1"/>
          </p:cNvSpPr>
          <p:nvPr>
            <p:ph type="title"/>
          </p:nvPr>
        </p:nvSpPr>
        <p:spPr/>
        <p:txBody>
          <a:bodyPr/>
          <a:lstStyle/>
          <a:p>
            <a:r>
              <a:rPr lang="de-CH" noProof="0"/>
              <a:t>Inhaltsverzeichnis Kapitel Brand</a:t>
            </a:r>
          </a:p>
        </p:txBody>
      </p:sp>
      <p:graphicFrame>
        <p:nvGraphicFramePr>
          <p:cNvPr id="15" name="Tabelle 15">
            <a:extLst>
              <a:ext uri="{FF2B5EF4-FFF2-40B4-BE49-F238E27FC236}">
                <a16:creationId xmlns:a16="http://schemas.microsoft.com/office/drawing/2014/main" id="{C17F475C-66D0-CB5E-C385-28152F83B229}"/>
              </a:ext>
            </a:extLst>
          </p:cNvPr>
          <p:cNvGraphicFramePr>
            <a:graphicFrameLocks noGrp="1"/>
          </p:cNvGraphicFramePr>
          <p:nvPr>
            <p:ph sz="quarter" idx="14"/>
            <p:extLst>
              <p:ext uri="{D42A27DB-BD31-4B8C-83A1-F6EECF244321}">
                <p14:modId xmlns:p14="http://schemas.microsoft.com/office/powerpoint/2010/main" val="1367419429"/>
              </p:ext>
            </p:extLst>
          </p:nvPr>
        </p:nvGraphicFramePr>
        <p:xfrm>
          <a:off x="612714" y="2752725"/>
          <a:ext cx="2228911" cy="281184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a:t>2.1</a:t>
                      </a:r>
                      <a:br>
                        <a:rPr lang="de-CH" sz="1400" b="1"/>
                      </a:br>
                      <a:r>
                        <a:rPr lang="de-CH" sz="1400" b="1"/>
                        <a:t>Was brennt?	7</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de-CH" sz="1000"/>
                        <a:t>Lernziele und Organisation	8</a:t>
                      </a:r>
                    </a:p>
                    <a:p>
                      <a:pPr>
                        <a:spcAft>
                          <a:spcPts val="600"/>
                        </a:spcAft>
                        <a:tabLst>
                          <a:tab pos="1922400" algn="r"/>
                        </a:tabLst>
                      </a:pPr>
                      <a:r>
                        <a:rPr lang="de-CH" sz="1000"/>
                        <a:t>Brennbarkeit von Stoffen	10</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a:t>Verarbeitung (Protokoll Demoexp</a:t>
                      </a:r>
                      <a:r>
                        <a:rPr lang="de-CH" sz="1000">
                          <a:solidFill>
                            <a:schemeClr val="tx1"/>
                          </a:solidFill>
                        </a:rPr>
                        <a:t>eriment</a:t>
                      </a:r>
                      <a:r>
                        <a:rPr lang="de-CH" sz="1000"/>
                        <a:t>)	PT</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endParaRPr lang="de-DE" sz="1000"/>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endParaRPr lang="de-DE" sz="1000"/>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DE" sz="1000"/>
                        <a:t>PT:</a:t>
                      </a:r>
                      <a:r>
                        <a:rPr lang="de-DE" sz="1000" baseline="0"/>
                        <a:t> Praxisteil</a:t>
                      </a:r>
                      <a:endParaRPr lang="de-CH" sz="1000"/>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endParaRPr lang="de-CH" sz="100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sp>
        <p:nvSpPr>
          <p:cNvPr id="11" name="Textplatzhalter 10">
            <a:extLst>
              <a:ext uri="{FF2B5EF4-FFF2-40B4-BE49-F238E27FC236}">
                <a16:creationId xmlns:a16="http://schemas.microsoft.com/office/drawing/2014/main" id="{02847BF6-6230-790F-F967-B74655020DA6}"/>
              </a:ext>
            </a:extLst>
          </p:cNvPr>
          <p:cNvSpPr>
            <a:spLocks noGrp="1"/>
          </p:cNvSpPr>
          <p:nvPr>
            <p:ph type="body" sz="quarter" idx="18"/>
          </p:nvPr>
        </p:nvSpPr>
        <p:spPr/>
        <p:txBody>
          <a:bodyPr/>
          <a:lstStyle/>
          <a:p>
            <a:r>
              <a:rPr lang="de-CH"/>
              <a:t>Einstimmung;</a:t>
            </a:r>
            <a:r>
              <a:rPr lang="de-CH">
                <a:solidFill>
                  <a:schemeClr val="accent2"/>
                </a:solidFill>
              </a:rPr>
              <a:t> </a:t>
            </a:r>
            <a:r>
              <a:rPr lang="de-CH"/>
              <a:t>Vorwissen aktivieren								5</a:t>
            </a:r>
          </a:p>
        </p:txBody>
      </p:sp>
      <p:graphicFrame>
        <p:nvGraphicFramePr>
          <p:cNvPr id="16" name="Tabelle 15">
            <a:extLst>
              <a:ext uri="{FF2B5EF4-FFF2-40B4-BE49-F238E27FC236}">
                <a16:creationId xmlns:a16="http://schemas.microsoft.com/office/drawing/2014/main" id="{DF9ED130-4C25-E90B-6E58-28F77E5AC3E1}"/>
              </a:ext>
            </a:extLst>
          </p:cNvPr>
          <p:cNvGraphicFramePr>
            <a:graphicFrameLocks/>
          </p:cNvGraphicFramePr>
          <p:nvPr>
            <p:extLst>
              <p:ext uri="{D42A27DB-BD31-4B8C-83A1-F6EECF244321}">
                <p14:modId xmlns:p14="http://schemas.microsoft.com/office/powerpoint/2010/main" val="2469535343"/>
              </p:ext>
            </p:extLst>
          </p:nvPr>
        </p:nvGraphicFramePr>
        <p:xfrm>
          <a:off x="3024473"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a:t>2.2</a:t>
                      </a:r>
                      <a:br>
                        <a:rPr lang="de-CH" sz="1400" b="1"/>
                      </a:br>
                      <a:r>
                        <a:rPr lang="de-CH" sz="1400" b="1"/>
                        <a:t>Wie schnell ist ein Feuer?	13</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de-CH" sz="1000"/>
                        <a:t>Lernziele und Organisation	14</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a:t>Brandausbreitung	16</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a:t>Verarbeitung</a:t>
                      </a:r>
                      <a:r>
                        <a:rPr lang="de-CH" sz="1000" baseline="0"/>
                        <a:t> (Filmprotokoll)</a:t>
                      </a:r>
                      <a:r>
                        <a:rPr lang="de-CH" sz="1000"/>
                        <a:t>	17</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a:t>Brandursachen	19</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a:t>Verarbeitung (AB)	20</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endParaRPr lang="de-CH" sz="1000"/>
                    </a:p>
                    <a:p>
                      <a:pPr>
                        <a:spcAft>
                          <a:spcPts val="600"/>
                        </a:spcAft>
                        <a:tabLst>
                          <a:tab pos="1922400" algn="r"/>
                        </a:tabLst>
                      </a:pPr>
                      <a:endParaRPr lang="de-CH" sz="100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graphicFrame>
        <p:nvGraphicFramePr>
          <p:cNvPr id="23" name="Tabelle 22">
            <a:extLst>
              <a:ext uri="{FF2B5EF4-FFF2-40B4-BE49-F238E27FC236}">
                <a16:creationId xmlns:a16="http://schemas.microsoft.com/office/drawing/2014/main" id="{F6F7034F-A4F5-DC1A-3FC5-F27620FFE8B4}"/>
              </a:ext>
            </a:extLst>
          </p:cNvPr>
          <p:cNvGraphicFramePr>
            <a:graphicFrameLocks/>
          </p:cNvGraphicFramePr>
          <p:nvPr>
            <p:extLst>
              <p:ext uri="{D42A27DB-BD31-4B8C-83A1-F6EECF244321}">
                <p14:modId xmlns:p14="http://schemas.microsoft.com/office/powerpoint/2010/main" val="2209489119"/>
              </p:ext>
            </p:extLst>
          </p:nvPr>
        </p:nvGraphicFramePr>
        <p:xfrm>
          <a:off x="5436232" y="2752725"/>
          <a:ext cx="2228911" cy="2808000"/>
        </p:xfrm>
        <a:graphic>
          <a:graphicData uri="http://schemas.openxmlformats.org/drawingml/2006/table">
            <a:tbl>
              <a:tblPr firstRow="1" bandRow="1">
                <a:tableStyleId>{5940675A-B579-460E-94D1-54222C63F5DA}</a:tableStyleId>
              </a:tblPr>
              <a:tblGrid>
                <a:gridCol w="2228911">
                  <a:extLst>
                    <a:ext uri="{9D8B030D-6E8A-4147-A177-3AD203B41FA5}">
                      <a16:colId xmlns:a16="http://schemas.microsoft.com/office/drawing/2014/main" val="2842241545"/>
                    </a:ext>
                  </a:extLst>
                </a:gridCol>
              </a:tblGrid>
              <a:tr h="1044000">
                <a:tc>
                  <a:txBody>
                    <a:bodyPr/>
                    <a:lstStyle/>
                    <a:p>
                      <a:pPr>
                        <a:tabLst>
                          <a:tab pos="1924050" algn="r"/>
                        </a:tabLst>
                      </a:pPr>
                      <a:r>
                        <a:rPr lang="de-CH" sz="1400" b="1"/>
                        <a:t>2.3</a:t>
                      </a:r>
                      <a:br>
                        <a:rPr lang="de-CH" sz="1400" b="1"/>
                      </a:br>
                      <a:r>
                        <a:rPr lang="de-CH" sz="1400" b="1"/>
                        <a:t>Feuer und</a:t>
                      </a:r>
                      <a:r>
                        <a:rPr lang="de-CH" sz="1400" b="1" baseline="0"/>
                        <a:t> Rauch</a:t>
                      </a:r>
                      <a:r>
                        <a:rPr lang="de-CH" sz="1400" b="1"/>
                        <a:t>	22</a:t>
                      </a:r>
                    </a:p>
                  </a:txBody>
                  <a:tcPr marL="144000"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2746953"/>
                  </a:ext>
                </a:extLst>
              </a:tr>
              <a:tr h="1764000">
                <a:tc>
                  <a:txBody>
                    <a:bodyPr/>
                    <a:lstStyle/>
                    <a:p>
                      <a:pPr>
                        <a:spcAft>
                          <a:spcPts val="600"/>
                        </a:spcAft>
                        <a:tabLst>
                          <a:tab pos="1922400" algn="r"/>
                        </a:tabLst>
                      </a:pPr>
                      <a:r>
                        <a:rPr lang="de-CH" sz="1000"/>
                        <a:t>Lernziele und Organisation	23</a:t>
                      </a:r>
                    </a:p>
                    <a:p>
                      <a:pPr>
                        <a:spcAft>
                          <a:spcPts val="600"/>
                        </a:spcAft>
                        <a:tabLst>
                          <a:tab pos="1922400" algn="r"/>
                        </a:tabLst>
                      </a:pPr>
                      <a:r>
                        <a:rPr lang="de-CH" sz="1000"/>
                        <a:t>Gefahren	25</a:t>
                      </a:r>
                    </a:p>
                    <a:p>
                      <a:pPr marL="0" marR="0" lvl="0" indent="0" algn="l" defTabSz="801929" rtl="0" eaLnBrk="1" fontAlgn="auto" latinLnBrk="0" hangingPunct="1">
                        <a:lnSpc>
                          <a:spcPct val="100000"/>
                        </a:lnSpc>
                        <a:spcBef>
                          <a:spcPts val="0"/>
                        </a:spcBef>
                        <a:spcAft>
                          <a:spcPts val="600"/>
                        </a:spcAft>
                        <a:buClrTx/>
                        <a:buSzTx/>
                        <a:buFont typeface="+mj-lt"/>
                        <a:buNone/>
                        <a:tabLst>
                          <a:tab pos="1922400" algn="r"/>
                        </a:tabLst>
                        <a:defRPr/>
                      </a:pPr>
                      <a:r>
                        <a:rPr lang="de-CH" sz="1000"/>
                        <a:t>Verarbeitung (AB)	25</a:t>
                      </a:r>
                    </a:p>
                    <a:p>
                      <a:pPr>
                        <a:spcAft>
                          <a:spcPts val="600"/>
                        </a:spcAft>
                        <a:tabLst>
                          <a:tab pos="1922400" algn="r"/>
                        </a:tabLst>
                      </a:pPr>
                      <a:endParaRPr lang="de-CH" sz="1000"/>
                    </a:p>
                  </a:txBody>
                  <a:tcPr marL="144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083023"/>
                  </a:ext>
                </a:extLst>
              </a:tr>
            </a:tbl>
          </a:graphicData>
        </a:graphic>
      </p:graphicFrame>
      <p:sp>
        <p:nvSpPr>
          <p:cNvPr id="4" name="Fußzeilenplatzhalter 3">
            <a:extLst>
              <a:ext uri="{FF2B5EF4-FFF2-40B4-BE49-F238E27FC236}">
                <a16:creationId xmlns:a16="http://schemas.microsoft.com/office/drawing/2014/main" id="{726DA83B-2D0F-7EFD-3EA4-1315813A9D25}"/>
              </a:ext>
            </a:extLst>
          </p:cNvPr>
          <p:cNvSpPr>
            <a:spLocks noGrp="1"/>
          </p:cNvSpPr>
          <p:nvPr>
            <p:ph type="ftr" sz="quarter" idx="12"/>
          </p:nvPr>
        </p:nvSpPr>
        <p:spPr/>
        <p:txBody>
          <a:bodyPr/>
          <a:lstStyle/>
          <a:p>
            <a:r>
              <a:rPr lang="de-DE" noProof="0"/>
              <a:t>Version Juli 2023</a:t>
            </a:r>
            <a:endParaRPr lang="de-CH" noProof="0"/>
          </a:p>
        </p:txBody>
      </p:sp>
    </p:spTree>
    <p:extLst>
      <p:ext uri="{BB962C8B-B14F-4D97-AF65-F5344CB8AC3E}">
        <p14:creationId xmlns:p14="http://schemas.microsoft.com/office/powerpoint/2010/main" val="189816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42C66EC-9997-0EFA-7CF2-5E0BF0DDFED8}"/>
              </a:ext>
            </a:extLst>
          </p:cNvPr>
          <p:cNvSpPr>
            <a:spLocks noGrp="1"/>
          </p:cNvSpPr>
          <p:nvPr>
            <p:ph type="body" sz="quarter" idx="10"/>
          </p:nvPr>
        </p:nvSpPr>
        <p:spPr/>
        <p:txBody>
          <a:bodyPr/>
          <a:lstStyle/>
          <a:p>
            <a:r>
              <a:rPr lang="de-CH" noProof="0"/>
              <a:t>2</a:t>
            </a:r>
          </a:p>
        </p:txBody>
      </p:sp>
      <p:sp>
        <p:nvSpPr>
          <p:cNvPr id="5" name="Foliennummernplatzhalter 4">
            <a:extLst>
              <a:ext uri="{FF2B5EF4-FFF2-40B4-BE49-F238E27FC236}">
                <a16:creationId xmlns:a16="http://schemas.microsoft.com/office/drawing/2014/main" id="{F3A95138-E717-9627-B21E-371E1AA40407}"/>
              </a:ext>
            </a:extLst>
          </p:cNvPr>
          <p:cNvSpPr>
            <a:spLocks noGrp="1"/>
          </p:cNvSpPr>
          <p:nvPr>
            <p:ph type="sldNum" sz="quarter" idx="13"/>
          </p:nvPr>
        </p:nvSpPr>
        <p:spPr/>
        <p:txBody>
          <a:bodyPr/>
          <a:lstStyle/>
          <a:p>
            <a:fld id="{442AD375-037F-43D0-B059-5172DA06796A}" type="slidenum">
              <a:rPr lang="de-CH" smtClean="0"/>
              <a:pPr/>
              <a:t>5</a:t>
            </a:fld>
            <a:endParaRPr lang="de-CH"/>
          </a:p>
        </p:txBody>
      </p:sp>
      <p:sp>
        <p:nvSpPr>
          <p:cNvPr id="6" name="Titel 5">
            <a:extLst>
              <a:ext uri="{FF2B5EF4-FFF2-40B4-BE49-F238E27FC236}">
                <a16:creationId xmlns:a16="http://schemas.microsoft.com/office/drawing/2014/main" id="{40C684F4-4F53-2433-3B45-EA784B042823}"/>
              </a:ext>
            </a:extLst>
          </p:cNvPr>
          <p:cNvSpPr>
            <a:spLocks noGrp="1"/>
          </p:cNvSpPr>
          <p:nvPr>
            <p:ph type="title"/>
          </p:nvPr>
        </p:nvSpPr>
        <p:spPr/>
        <p:txBody>
          <a:bodyPr/>
          <a:lstStyle/>
          <a:p>
            <a:r>
              <a:rPr lang="de-CH" noProof="0"/>
              <a:t>Einstimmung</a:t>
            </a:r>
          </a:p>
        </p:txBody>
      </p:sp>
      <p:sp>
        <p:nvSpPr>
          <p:cNvPr id="7" name="Inhaltsplatzhalter 6">
            <a:extLst>
              <a:ext uri="{FF2B5EF4-FFF2-40B4-BE49-F238E27FC236}">
                <a16:creationId xmlns:a16="http://schemas.microsoft.com/office/drawing/2014/main" id="{CEE31492-B6B5-972B-BC98-A4F3BEBF3C45}"/>
              </a:ext>
            </a:extLst>
          </p:cNvPr>
          <p:cNvSpPr>
            <a:spLocks noGrp="1"/>
          </p:cNvSpPr>
          <p:nvPr>
            <p:ph sz="quarter" idx="14"/>
          </p:nvPr>
        </p:nvSpPr>
        <p:spPr>
          <a:xfrm>
            <a:off x="613628" y="6043759"/>
            <a:ext cx="5308342" cy="854592"/>
          </a:xfrm>
        </p:spPr>
        <p:txBody>
          <a:bodyPr/>
          <a:lstStyle/>
          <a:p>
            <a:r>
              <a:rPr lang="de-CH"/>
              <a:t>Mani Matter (1936-1972)</a:t>
            </a:r>
          </a:p>
          <a:p>
            <a:r>
              <a:rPr lang="de-DE"/>
              <a:t>I </a:t>
            </a:r>
            <a:r>
              <a:rPr lang="de-DE" err="1"/>
              <a:t>han</a:t>
            </a:r>
            <a:r>
              <a:rPr lang="de-DE"/>
              <a:t> es </a:t>
            </a:r>
            <a:r>
              <a:rPr lang="de-DE" err="1"/>
              <a:t>Zündhölzli</a:t>
            </a:r>
            <a:r>
              <a:rPr lang="de-DE"/>
              <a:t> </a:t>
            </a:r>
            <a:r>
              <a:rPr lang="de-DE" err="1"/>
              <a:t>azündt</a:t>
            </a:r>
            <a:r>
              <a:rPr lang="de-DE"/>
              <a:t>, 2.Strophe</a:t>
            </a:r>
          </a:p>
          <a:p>
            <a:endParaRPr lang="de-DE"/>
          </a:p>
          <a:p>
            <a:r>
              <a:rPr lang="de-CH"/>
              <a:t>«</a:t>
            </a:r>
            <a:r>
              <a:rPr lang="de-CH" err="1"/>
              <a:t>Ds</a:t>
            </a:r>
            <a:r>
              <a:rPr lang="de-CH"/>
              <a:t> </a:t>
            </a:r>
            <a:r>
              <a:rPr lang="de-CH" err="1"/>
              <a:t>Zündhölzli</a:t>
            </a:r>
            <a:r>
              <a:rPr lang="de-CH"/>
              <a:t>» aus Mani Matter: </a:t>
            </a:r>
            <a:r>
              <a:rPr lang="de-CH" err="1"/>
              <a:t>Us</a:t>
            </a:r>
            <a:r>
              <a:rPr lang="de-CH"/>
              <a:t> </a:t>
            </a:r>
            <a:r>
              <a:rPr lang="de-CH" err="1"/>
              <a:t>emene</a:t>
            </a:r>
            <a:r>
              <a:rPr lang="de-CH"/>
              <a:t> </a:t>
            </a:r>
            <a:r>
              <a:rPr lang="de-CH" err="1"/>
              <a:t>lääre</a:t>
            </a:r>
            <a:r>
              <a:rPr lang="de-CH"/>
              <a:t> </a:t>
            </a:r>
            <a:r>
              <a:rPr lang="de-CH" err="1"/>
              <a:t>Gygechaschte</a:t>
            </a:r>
            <a:r>
              <a:rPr lang="de-CH"/>
              <a:t> © 2011 </a:t>
            </a:r>
            <a:r>
              <a:rPr lang="de-CH" err="1"/>
              <a:t>Zytglogge</a:t>
            </a:r>
            <a:r>
              <a:rPr lang="de-CH"/>
              <a:t> Verlag</a:t>
            </a:r>
          </a:p>
          <a:p>
            <a:endParaRPr lang="de-CH"/>
          </a:p>
        </p:txBody>
      </p:sp>
      <p:sp>
        <p:nvSpPr>
          <p:cNvPr id="4" name="Fußzeilenplatzhalter 3">
            <a:extLst>
              <a:ext uri="{FF2B5EF4-FFF2-40B4-BE49-F238E27FC236}">
                <a16:creationId xmlns:a16="http://schemas.microsoft.com/office/drawing/2014/main" id="{7FF085D8-9194-C225-2B4E-7F1187E27B8D}"/>
              </a:ext>
            </a:extLst>
          </p:cNvPr>
          <p:cNvSpPr>
            <a:spLocks noGrp="1"/>
          </p:cNvSpPr>
          <p:nvPr>
            <p:ph type="ftr" sz="quarter" idx="12"/>
          </p:nvPr>
        </p:nvSpPr>
        <p:spPr/>
        <p:txBody>
          <a:bodyPr/>
          <a:lstStyle/>
          <a:p>
            <a:r>
              <a:rPr lang="de-DE" noProof="0"/>
              <a:t>Version Juli 2023</a:t>
            </a:r>
            <a:endParaRPr lang="de-CH" noProof="0"/>
          </a:p>
        </p:txBody>
      </p:sp>
      <p:pic>
        <p:nvPicPr>
          <p:cNvPr id="13" name="Bildplatzhalter 12"/>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8131" b="8131"/>
          <a:stretch>
            <a:fillRect/>
          </a:stretch>
        </p:blipFill>
        <p:spPr>
          <a:xfrm>
            <a:off x="612000" y="1416104"/>
            <a:ext cx="9477436" cy="4464050"/>
          </a:xfrm>
        </p:spPr>
      </p:pic>
      <p:pic>
        <p:nvPicPr>
          <p:cNvPr id="8" name="01-10 I han es Zündhölzli azündt">
            <a:hlinkClick r:id="" action="ppaction://media"/>
          </p:cNvPr>
          <p:cNvPicPr>
            <a:picLocks noChangeAspect="1"/>
          </p:cNvPicPr>
          <p:nvPr>
            <a:audioFile r:link="rId1"/>
            <p:extLst>
              <p:ext uri="{DAA4B4D4-6D71-4841-9C94-3DE7FCFB9230}">
                <p14:media xmlns:p14="http://schemas.microsoft.com/office/powerpoint/2010/main" r:embed="rId2">
                  <p14:trim st="18000" end="61970.6122"/>
                </p14:media>
              </p:ext>
            </p:extLst>
          </p:nvPr>
        </p:nvPicPr>
        <p:blipFill>
          <a:blip r:embed="rId6"/>
          <a:stretch>
            <a:fillRect/>
          </a:stretch>
        </p:blipFill>
        <p:spPr>
          <a:xfrm>
            <a:off x="4985866" y="3203773"/>
            <a:ext cx="609600" cy="609600"/>
          </a:xfrm>
          <a:prstGeom prst="rect">
            <a:avLst/>
          </a:prstGeom>
        </p:spPr>
      </p:pic>
    </p:spTree>
    <p:extLst>
      <p:ext uri="{BB962C8B-B14F-4D97-AF65-F5344CB8AC3E}">
        <p14:creationId xmlns:p14="http://schemas.microsoft.com/office/powerpoint/2010/main" val="1675026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C6216-E351-1FF0-ACDC-E5E5C987DA41}"/>
              </a:ext>
            </a:extLst>
          </p:cNvPr>
          <p:cNvSpPr>
            <a:spLocks noGrp="1"/>
          </p:cNvSpPr>
          <p:nvPr>
            <p:ph type="title"/>
          </p:nvPr>
        </p:nvSpPr>
        <p:spPr/>
        <p:txBody>
          <a:bodyPr/>
          <a:lstStyle/>
          <a:p>
            <a:r>
              <a:rPr lang="de-CH" noProof="0"/>
              <a:t>Vorwissen aktivieren</a:t>
            </a:r>
          </a:p>
        </p:txBody>
      </p:sp>
      <p:sp>
        <p:nvSpPr>
          <p:cNvPr id="5" name="Foliennummernplatzhalter 4">
            <a:extLst>
              <a:ext uri="{FF2B5EF4-FFF2-40B4-BE49-F238E27FC236}">
                <a16:creationId xmlns:a16="http://schemas.microsoft.com/office/drawing/2014/main" id="{6F4B8760-5F5D-2D10-7FD1-D5BD06E9A070}"/>
              </a:ext>
            </a:extLst>
          </p:cNvPr>
          <p:cNvSpPr>
            <a:spLocks noGrp="1"/>
          </p:cNvSpPr>
          <p:nvPr>
            <p:ph type="sldNum" sz="quarter" idx="12"/>
          </p:nvPr>
        </p:nvSpPr>
        <p:spPr/>
        <p:txBody>
          <a:bodyPr/>
          <a:lstStyle/>
          <a:p>
            <a:fld id="{442AD375-037F-43D0-B059-5172DA06796A}" type="slidenum">
              <a:rPr lang="de-CH" smtClean="0"/>
              <a:pPr/>
              <a:t>6</a:t>
            </a:fld>
            <a:endParaRPr lang="de-CH"/>
          </a:p>
        </p:txBody>
      </p:sp>
      <p:sp>
        <p:nvSpPr>
          <p:cNvPr id="6" name="Textplatzhalter 5">
            <a:extLst>
              <a:ext uri="{FF2B5EF4-FFF2-40B4-BE49-F238E27FC236}">
                <a16:creationId xmlns:a16="http://schemas.microsoft.com/office/drawing/2014/main" id="{3110AA46-987B-A169-A14E-26CA362B2B32}"/>
              </a:ext>
            </a:extLst>
          </p:cNvPr>
          <p:cNvSpPr>
            <a:spLocks noGrp="1"/>
          </p:cNvSpPr>
          <p:nvPr>
            <p:ph type="body" sz="quarter" idx="13"/>
          </p:nvPr>
        </p:nvSpPr>
        <p:spPr/>
        <p:txBody>
          <a:bodyPr/>
          <a:lstStyle/>
          <a:p>
            <a:r>
              <a:rPr lang="de-CH"/>
              <a:t>Brand</a:t>
            </a:r>
          </a:p>
        </p:txBody>
      </p:sp>
      <p:sp>
        <p:nvSpPr>
          <p:cNvPr id="21" name="Textplatzhalter 20">
            <a:extLst>
              <a:ext uri="{FF2B5EF4-FFF2-40B4-BE49-F238E27FC236}">
                <a16:creationId xmlns:a16="http://schemas.microsoft.com/office/drawing/2014/main" id="{3675AF4F-7FD0-85D8-4D23-753FB9F9565D}"/>
              </a:ext>
            </a:extLst>
          </p:cNvPr>
          <p:cNvSpPr>
            <a:spLocks noGrp="1"/>
          </p:cNvSpPr>
          <p:nvPr>
            <p:ph type="body" sz="quarter" idx="14"/>
          </p:nvPr>
        </p:nvSpPr>
        <p:spPr/>
        <p:txBody>
          <a:bodyPr/>
          <a:lstStyle/>
          <a:p>
            <a:r>
              <a:rPr lang="de-CH" noProof="0"/>
              <a:t>2</a:t>
            </a:r>
          </a:p>
        </p:txBody>
      </p:sp>
      <p:pic>
        <p:nvPicPr>
          <p:cNvPr id="8" name="Grafik 7">
            <a:extLst>
              <a:ext uri="{FF2B5EF4-FFF2-40B4-BE49-F238E27FC236}">
                <a16:creationId xmlns:a16="http://schemas.microsoft.com/office/drawing/2014/main" id="{AA1013EA-47EA-7E22-5D90-CC5F5138D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76" y="1427619"/>
            <a:ext cx="2836949" cy="2836949"/>
          </a:xfrm>
          <a:prstGeom prst="rect">
            <a:avLst/>
          </a:prstGeom>
        </p:spPr>
      </p:pic>
      <p:sp>
        <p:nvSpPr>
          <p:cNvPr id="11" name="Textfeld 10">
            <a:extLst>
              <a:ext uri="{FF2B5EF4-FFF2-40B4-BE49-F238E27FC236}">
                <a16:creationId xmlns:a16="http://schemas.microsoft.com/office/drawing/2014/main" id="{2E914DD9-FA51-FD93-4A21-9D98C4BC7D20}"/>
              </a:ext>
            </a:extLst>
          </p:cNvPr>
          <p:cNvSpPr txBox="1"/>
          <p:nvPr/>
        </p:nvSpPr>
        <p:spPr>
          <a:xfrm>
            <a:off x="3026062" y="1875879"/>
            <a:ext cx="2222213" cy="2119981"/>
          </a:xfrm>
          <a:prstGeom prst="rect">
            <a:avLst/>
          </a:prstGeom>
          <a:solidFill>
            <a:schemeClr val="accent1"/>
          </a:solidFill>
        </p:spPr>
        <p:txBody>
          <a:bodyPr wrap="square" lIns="144000" tIns="93600" rIns="90000" bIns="144000" rtlCol="0">
            <a:noAutofit/>
          </a:bodyPr>
          <a:lstStyle/>
          <a:p>
            <a:r>
              <a:rPr lang="de-DE" b="1">
                <a:solidFill>
                  <a:schemeClr val="bg1"/>
                </a:solidFill>
              </a:rPr>
              <a:t>Bei Mani Matter wird aus dem Streichholzfeuer ein Hausbrand. Was könnte sonst noch passieren?</a:t>
            </a:r>
          </a:p>
        </p:txBody>
      </p:sp>
      <p:sp>
        <p:nvSpPr>
          <p:cNvPr id="12" name="Textfeld 11">
            <a:extLst>
              <a:ext uri="{FF2B5EF4-FFF2-40B4-BE49-F238E27FC236}">
                <a16:creationId xmlns:a16="http://schemas.microsoft.com/office/drawing/2014/main" id="{06907ED4-45C5-16E7-0005-2704CB4BCC7F}"/>
              </a:ext>
            </a:extLst>
          </p:cNvPr>
          <p:cNvSpPr txBox="1"/>
          <p:nvPr/>
        </p:nvSpPr>
        <p:spPr>
          <a:xfrm>
            <a:off x="5435887" y="2228305"/>
            <a:ext cx="3841463" cy="1767556"/>
          </a:xfrm>
          <a:prstGeom prst="rect">
            <a:avLst/>
          </a:prstGeom>
          <a:solidFill>
            <a:schemeClr val="accent2"/>
          </a:solidFill>
        </p:spPr>
        <p:txBody>
          <a:bodyPr wrap="square" lIns="144000" tIns="93600" rIns="90000" bIns="144000" rtlCol="0">
            <a:noAutofit/>
          </a:bodyPr>
          <a:lstStyle/>
          <a:p>
            <a:r>
              <a:rPr lang="de-DE" b="1">
                <a:solidFill>
                  <a:schemeClr val="bg1"/>
                </a:solidFill>
              </a:rPr>
              <a:t>Geht die Brandausbreitung wirklich so schnell?</a:t>
            </a:r>
          </a:p>
        </p:txBody>
      </p:sp>
      <p:sp>
        <p:nvSpPr>
          <p:cNvPr id="13" name="Textfeld 12">
            <a:extLst>
              <a:ext uri="{FF2B5EF4-FFF2-40B4-BE49-F238E27FC236}">
                <a16:creationId xmlns:a16="http://schemas.microsoft.com/office/drawing/2014/main" id="{4D0D8FD9-2B57-54CA-B60E-0DE6ED6D91D7}"/>
              </a:ext>
            </a:extLst>
          </p:cNvPr>
          <p:cNvSpPr txBox="1"/>
          <p:nvPr/>
        </p:nvSpPr>
        <p:spPr>
          <a:xfrm>
            <a:off x="1423753" y="4177027"/>
            <a:ext cx="2224322" cy="2375118"/>
          </a:xfrm>
          <a:prstGeom prst="rect">
            <a:avLst/>
          </a:prstGeom>
          <a:solidFill>
            <a:schemeClr val="accent5"/>
          </a:solidFill>
        </p:spPr>
        <p:txBody>
          <a:bodyPr wrap="square" lIns="144000" tIns="93600" rIns="90000" bIns="144000" rtlCol="0">
            <a:noAutofit/>
          </a:bodyPr>
          <a:lstStyle/>
          <a:p>
            <a:r>
              <a:rPr lang="de-DE" b="1">
                <a:solidFill>
                  <a:schemeClr val="bg1"/>
                </a:solidFill>
              </a:rPr>
              <a:t>Was brennt überhaupt? Kann alles brennen?</a:t>
            </a:r>
          </a:p>
        </p:txBody>
      </p:sp>
      <p:sp>
        <p:nvSpPr>
          <p:cNvPr id="14" name="Textfeld 13">
            <a:extLst>
              <a:ext uri="{FF2B5EF4-FFF2-40B4-BE49-F238E27FC236}">
                <a16:creationId xmlns:a16="http://schemas.microsoft.com/office/drawing/2014/main" id="{4369A7A1-2989-8167-FD35-AC92F3594288}"/>
              </a:ext>
            </a:extLst>
          </p:cNvPr>
          <p:cNvSpPr txBox="1"/>
          <p:nvPr/>
        </p:nvSpPr>
        <p:spPr>
          <a:xfrm>
            <a:off x="3832784" y="4177026"/>
            <a:ext cx="2224322" cy="1614173"/>
          </a:xfrm>
          <a:prstGeom prst="rect">
            <a:avLst/>
          </a:prstGeom>
          <a:solidFill>
            <a:schemeClr val="accent3"/>
          </a:solidFill>
        </p:spPr>
        <p:txBody>
          <a:bodyPr wrap="square" lIns="144000" tIns="93600" rIns="90000" bIns="144000" rtlCol="0">
            <a:noAutofit/>
          </a:bodyPr>
          <a:lstStyle/>
          <a:p>
            <a:r>
              <a:rPr lang="de-DE" b="1">
                <a:solidFill>
                  <a:schemeClr val="bg1"/>
                </a:solidFill>
              </a:rPr>
              <a:t>Was, denkst du, ist gefährlicher: das Feuer oder der Rauch?</a:t>
            </a:r>
          </a:p>
          <a:p>
            <a:endParaRPr lang="de-CH" b="1">
              <a:solidFill>
                <a:schemeClr val="bg1"/>
              </a:solidFill>
            </a:endParaRPr>
          </a:p>
        </p:txBody>
      </p:sp>
      <p:sp>
        <p:nvSpPr>
          <p:cNvPr id="15" name="Textfeld 14">
            <a:extLst>
              <a:ext uri="{FF2B5EF4-FFF2-40B4-BE49-F238E27FC236}">
                <a16:creationId xmlns:a16="http://schemas.microsoft.com/office/drawing/2014/main" id="{C463DC58-1C96-B32D-A6F4-B23884A12C6B}"/>
              </a:ext>
            </a:extLst>
          </p:cNvPr>
          <p:cNvSpPr txBox="1"/>
          <p:nvPr/>
        </p:nvSpPr>
        <p:spPr>
          <a:xfrm>
            <a:off x="6242608" y="4177026"/>
            <a:ext cx="3034741" cy="2375119"/>
          </a:xfrm>
          <a:prstGeom prst="rect">
            <a:avLst/>
          </a:prstGeom>
          <a:solidFill>
            <a:schemeClr val="accent4"/>
          </a:solidFill>
        </p:spPr>
        <p:txBody>
          <a:bodyPr wrap="square" lIns="144000" tIns="93600" rIns="90000" bIns="144000" rtlCol="0">
            <a:noAutofit/>
          </a:bodyPr>
          <a:lstStyle/>
          <a:p>
            <a:r>
              <a:rPr lang="de-DE" b="1">
                <a:solidFill>
                  <a:schemeClr val="bg1"/>
                </a:solidFill>
              </a:rPr>
              <a:t>Was glaubst du, welches</a:t>
            </a:r>
            <a:r>
              <a:rPr lang="de-DE" b="1">
                <a:solidFill>
                  <a:schemeClr val="accent2"/>
                </a:solidFill>
              </a:rPr>
              <a:t> </a:t>
            </a:r>
            <a:r>
              <a:rPr lang="de-DE" b="1">
                <a:solidFill>
                  <a:schemeClr val="bg1"/>
                </a:solidFill>
              </a:rPr>
              <a:t>sind die häufigsten Brandursachen in der Schweiz?</a:t>
            </a:r>
          </a:p>
        </p:txBody>
      </p:sp>
      <p:sp>
        <p:nvSpPr>
          <p:cNvPr id="4" name="Fußzeilenplatzhalter 3">
            <a:extLst>
              <a:ext uri="{FF2B5EF4-FFF2-40B4-BE49-F238E27FC236}">
                <a16:creationId xmlns:a16="http://schemas.microsoft.com/office/drawing/2014/main" id="{423523FF-B71A-8827-9373-47D211E6783B}"/>
              </a:ext>
            </a:extLst>
          </p:cNvPr>
          <p:cNvSpPr>
            <a:spLocks noGrp="1"/>
          </p:cNvSpPr>
          <p:nvPr>
            <p:ph type="ftr" sz="quarter" idx="11"/>
          </p:nvPr>
        </p:nvSpPr>
        <p:spPr/>
        <p:txBody>
          <a:bodyPr/>
          <a:lstStyle/>
          <a:p>
            <a:r>
              <a:rPr lang="de-DE" noProof="0"/>
              <a:t>Version Juli 2023</a:t>
            </a:r>
            <a:endParaRPr lang="de-CH" noProof="0"/>
          </a:p>
        </p:txBody>
      </p:sp>
    </p:spTree>
    <p:extLst>
      <p:ext uri="{BB962C8B-B14F-4D97-AF65-F5344CB8AC3E}">
        <p14:creationId xmlns:p14="http://schemas.microsoft.com/office/powerpoint/2010/main" val="129249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E998E04F-C4A8-2450-C4EB-EFDEFF05D1E5}"/>
              </a:ext>
            </a:extLst>
          </p:cNvPr>
          <p:cNvSpPr>
            <a:spLocks noGrp="1"/>
          </p:cNvSpPr>
          <p:nvPr>
            <p:ph type="body" sz="quarter" idx="10"/>
          </p:nvPr>
        </p:nvSpPr>
        <p:spPr/>
        <p:txBody>
          <a:bodyPr/>
          <a:lstStyle/>
          <a:p>
            <a:r>
              <a:rPr lang="de-CH" noProof="0"/>
              <a:t>2.1</a:t>
            </a:r>
          </a:p>
        </p:txBody>
      </p:sp>
      <p:sp>
        <p:nvSpPr>
          <p:cNvPr id="2" name="Fußzeilenplatzhalter 1">
            <a:extLst>
              <a:ext uri="{FF2B5EF4-FFF2-40B4-BE49-F238E27FC236}">
                <a16:creationId xmlns:a16="http://schemas.microsoft.com/office/drawing/2014/main" id="{EE292915-A05C-A891-582B-7B1EBBF50622}"/>
              </a:ext>
            </a:extLst>
          </p:cNvPr>
          <p:cNvSpPr>
            <a:spLocks noGrp="1"/>
          </p:cNvSpPr>
          <p:nvPr>
            <p:ph type="ftr" sz="quarter" idx="12"/>
          </p:nvPr>
        </p:nvSpPr>
        <p:spPr/>
        <p:txBody>
          <a:bodyPr/>
          <a:lstStyle/>
          <a:p>
            <a:r>
              <a:rPr lang="de-DE" noProof="0"/>
              <a:t>Version Juli 2023</a:t>
            </a:r>
            <a:endParaRPr lang="de-CH" noProof="0"/>
          </a:p>
        </p:txBody>
      </p:sp>
      <p:sp>
        <p:nvSpPr>
          <p:cNvPr id="5" name="Foliennummernplatzhalter 4">
            <a:extLst>
              <a:ext uri="{FF2B5EF4-FFF2-40B4-BE49-F238E27FC236}">
                <a16:creationId xmlns:a16="http://schemas.microsoft.com/office/drawing/2014/main" id="{41635181-0262-043A-3955-8A11495F5F11}"/>
              </a:ext>
            </a:extLst>
          </p:cNvPr>
          <p:cNvSpPr>
            <a:spLocks noGrp="1"/>
          </p:cNvSpPr>
          <p:nvPr>
            <p:ph type="sldNum" sz="quarter" idx="13"/>
          </p:nvPr>
        </p:nvSpPr>
        <p:spPr/>
        <p:txBody>
          <a:bodyPr/>
          <a:lstStyle/>
          <a:p>
            <a:fld id="{442AD375-037F-43D0-B059-5172DA06796A}" type="slidenum">
              <a:rPr lang="de-CH" smtClean="0"/>
              <a:pPr/>
              <a:t>7</a:t>
            </a:fld>
            <a:endParaRPr lang="de-CH"/>
          </a:p>
        </p:txBody>
      </p:sp>
      <p:sp>
        <p:nvSpPr>
          <p:cNvPr id="6" name="Titel 5">
            <a:extLst>
              <a:ext uri="{FF2B5EF4-FFF2-40B4-BE49-F238E27FC236}">
                <a16:creationId xmlns:a16="http://schemas.microsoft.com/office/drawing/2014/main" id="{3DC89DB9-4F45-D689-4827-A7CABEC6104A}"/>
              </a:ext>
            </a:extLst>
          </p:cNvPr>
          <p:cNvSpPr>
            <a:spLocks noGrp="1"/>
          </p:cNvSpPr>
          <p:nvPr>
            <p:ph type="title"/>
          </p:nvPr>
        </p:nvSpPr>
        <p:spPr/>
        <p:txBody>
          <a:bodyPr/>
          <a:lstStyle/>
          <a:p>
            <a:r>
              <a:rPr lang="de-CH" noProof="0"/>
              <a:t>Was brennt?</a:t>
            </a:r>
          </a:p>
        </p:txBody>
      </p:sp>
      <p:sp>
        <p:nvSpPr>
          <p:cNvPr id="4" name="Textplatzhalter 3"/>
          <p:cNvSpPr>
            <a:spLocks noGrp="1"/>
          </p:cNvSpPr>
          <p:nvPr>
            <p:ph type="body" sz="quarter" idx="14"/>
          </p:nvPr>
        </p:nvSpPr>
        <p:spPr/>
        <p:txBody>
          <a:bodyPr/>
          <a:lstStyle/>
          <a:p>
            <a:r>
              <a:rPr lang="de-DE"/>
              <a:t>2.1</a:t>
            </a:r>
            <a:endParaRPr lang="de-CH"/>
          </a:p>
        </p:txBody>
      </p:sp>
      <p:pic>
        <p:nvPicPr>
          <p:cNvPr id="11" name="Grafik 10">
            <a:extLst>
              <a:ext uri="{FF2B5EF4-FFF2-40B4-BE49-F238E27FC236}">
                <a16:creationId xmlns:a16="http://schemas.microsoft.com/office/drawing/2014/main" id="{B012146F-C29E-7E61-D164-24D801E44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852" y="2206303"/>
            <a:ext cx="3087571" cy="3087571"/>
          </a:xfrm>
          <a:prstGeom prst="rect">
            <a:avLst/>
          </a:prstGeom>
        </p:spPr>
      </p:pic>
      <p:grpSp>
        <p:nvGrpSpPr>
          <p:cNvPr id="12" name="Gruppieren 11">
            <a:extLst>
              <a:ext uri="{FF2B5EF4-FFF2-40B4-BE49-F238E27FC236}">
                <a16:creationId xmlns:a16="http://schemas.microsoft.com/office/drawing/2014/main" id="{D7E723BF-36E1-C73B-8E4A-479E363E84D2}"/>
              </a:ext>
            </a:extLst>
          </p:cNvPr>
          <p:cNvGrpSpPr/>
          <p:nvPr/>
        </p:nvGrpSpPr>
        <p:grpSpPr>
          <a:xfrm>
            <a:off x="4400277" y="1468215"/>
            <a:ext cx="660400" cy="652463"/>
            <a:chOff x="3097264" y="1470596"/>
            <a:chExt cx="660400" cy="652463"/>
          </a:xfrm>
          <a:solidFill>
            <a:schemeClr val="accent2"/>
          </a:solidFill>
        </p:grpSpPr>
        <p:sp>
          <p:nvSpPr>
            <p:cNvPr id="13" name="Freeform 56">
              <a:extLst>
                <a:ext uri="{FF2B5EF4-FFF2-40B4-BE49-F238E27FC236}">
                  <a16:creationId xmlns:a16="http://schemas.microsoft.com/office/drawing/2014/main" id="{B29954E8-BE79-7A00-E915-FB0358B841BA}"/>
                </a:ext>
              </a:extLst>
            </p:cNvPr>
            <p:cNvSpPr>
              <a:spLocks/>
            </p:cNvSpPr>
            <p:nvPr/>
          </p:nvSpPr>
          <p:spPr bwMode="auto">
            <a:xfrm>
              <a:off x="3097264" y="1778571"/>
              <a:ext cx="238125" cy="34925"/>
            </a:xfrm>
            <a:custGeom>
              <a:avLst/>
              <a:gdLst>
                <a:gd name="T0" fmla="*/ 243 w 250"/>
                <a:gd name="T1" fmla="*/ 0 h 37"/>
                <a:gd name="T2" fmla="*/ 243 w 250"/>
                <a:gd name="T3" fmla="*/ 0 h 37"/>
                <a:gd name="T4" fmla="*/ 7 w 250"/>
                <a:gd name="T5" fmla="*/ 0 h 37"/>
                <a:gd name="T6" fmla="*/ 0 w 250"/>
                <a:gd name="T7" fmla="*/ 37 h 37"/>
                <a:gd name="T8" fmla="*/ 250 w 250"/>
                <a:gd name="T9" fmla="*/ 30 h 37"/>
                <a:gd name="T10" fmla="*/ 243 w 250"/>
                <a:gd name="T11" fmla="*/ 0 h 37"/>
              </a:gdLst>
              <a:ahLst/>
              <a:cxnLst>
                <a:cxn ang="0">
                  <a:pos x="T0" y="T1"/>
                </a:cxn>
                <a:cxn ang="0">
                  <a:pos x="T2" y="T3"/>
                </a:cxn>
                <a:cxn ang="0">
                  <a:pos x="T4" y="T5"/>
                </a:cxn>
                <a:cxn ang="0">
                  <a:pos x="T6" y="T7"/>
                </a:cxn>
                <a:cxn ang="0">
                  <a:pos x="T8" y="T9"/>
                </a:cxn>
                <a:cxn ang="0">
                  <a:pos x="T10" y="T11"/>
                </a:cxn>
              </a:cxnLst>
              <a:rect l="0" t="0" r="r" b="b"/>
              <a:pathLst>
                <a:path w="250" h="37">
                  <a:moveTo>
                    <a:pt x="243" y="0"/>
                  </a:moveTo>
                  <a:lnTo>
                    <a:pt x="243" y="0"/>
                  </a:lnTo>
                  <a:lnTo>
                    <a:pt x="7" y="0"/>
                  </a:lnTo>
                  <a:lnTo>
                    <a:pt x="0" y="37"/>
                  </a:lnTo>
                  <a:lnTo>
                    <a:pt x="250" y="30"/>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4" name="Freeform 57">
              <a:extLst>
                <a:ext uri="{FF2B5EF4-FFF2-40B4-BE49-F238E27FC236}">
                  <a16:creationId xmlns:a16="http://schemas.microsoft.com/office/drawing/2014/main" id="{3B08D80A-5698-F6ED-2FEB-541DF0730026}"/>
                </a:ext>
              </a:extLst>
            </p:cNvPr>
            <p:cNvSpPr>
              <a:spLocks/>
            </p:cNvSpPr>
            <p:nvPr/>
          </p:nvSpPr>
          <p:spPr bwMode="auto">
            <a:xfrm>
              <a:off x="3506839" y="1780159"/>
              <a:ext cx="250825" cy="41275"/>
            </a:xfrm>
            <a:custGeom>
              <a:avLst/>
              <a:gdLst>
                <a:gd name="T0" fmla="*/ 243 w 264"/>
                <a:gd name="T1" fmla="*/ 0 h 42"/>
                <a:gd name="T2" fmla="*/ 243 w 264"/>
                <a:gd name="T3" fmla="*/ 0 h 42"/>
                <a:gd name="T4" fmla="*/ 7 w 264"/>
                <a:gd name="T5" fmla="*/ 0 h 42"/>
                <a:gd name="T6" fmla="*/ 0 w 264"/>
                <a:gd name="T7" fmla="*/ 37 h 42"/>
                <a:gd name="T8" fmla="*/ 250 w 264"/>
                <a:gd name="T9" fmla="*/ 30 h 42"/>
                <a:gd name="T10" fmla="*/ 243 w 264"/>
                <a:gd name="T11" fmla="*/ 0 h 42"/>
              </a:gdLst>
              <a:ahLst/>
              <a:cxnLst>
                <a:cxn ang="0">
                  <a:pos x="T0" y="T1"/>
                </a:cxn>
                <a:cxn ang="0">
                  <a:pos x="T2" y="T3"/>
                </a:cxn>
                <a:cxn ang="0">
                  <a:pos x="T4" y="T5"/>
                </a:cxn>
                <a:cxn ang="0">
                  <a:pos x="T6" y="T7"/>
                </a:cxn>
                <a:cxn ang="0">
                  <a:pos x="T8" y="T9"/>
                </a:cxn>
                <a:cxn ang="0">
                  <a:pos x="T10" y="T11"/>
                </a:cxn>
              </a:cxnLst>
              <a:rect l="0" t="0" r="r" b="b"/>
              <a:pathLst>
                <a:path w="264" h="42">
                  <a:moveTo>
                    <a:pt x="243" y="0"/>
                  </a:moveTo>
                  <a:lnTo>
                    <a:pt x="243" y="0"/>
                  </a:lnTo>
                  <a:lnTo>
                    <a:pt x="7" y="0"/>
                  </a:lnTo>
                  <a:lnTo>
                    <a:pt x="0" y="37"/>
                  </a:lnTo>
                  <a:cubicBezTo>
                    <a:pt x="0" y="37"/>
                    <a:pt x="235" y="42"/>
                    <a:pt x="250" y="30"/>
                  </a:cubicBezTo>
                  <a:cubicBezTo>
                    <a:pt x="264" y="18"/>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5" name="Freeform 58">
              <a:extLst>
                <a:ext uri="{FF2B5EF4-FFF2-40B4-BE49-F238E27FC236}">
                  <a16:creationId xmlns:a16="http://schemas.microsoft.com/office/drawing/2014/main" id="{B066963D-629B-4D0D-1F41-816608EE0EFD}"/>
                </a:ext>
              </a:extLst>
            </p:cNvPr>
            <p:cNvSpPr>
              <a:spLocks/>
            </p:cNvSpPr>
            <p:nvPr/>
          </p:nvSpPr>
          <p:spPr bwMode="auto">
            <a:xfrm>
              <a:off x="3397301" y="1888109"/>
              <a:ext cx="39688" cy="234950"/>
            </a:xfrm>
            <a:custGeom>
              <a:avLst/>
              <a:gdLst>
                <a:gd name="T0" fmla="*/ 0 w 41"/>
                <a:gd name="T1" fmla="*/ 0 h 247"/>
                <a:gd name="T2" fmla="*/ 0 w 41"/>
                <a:gd name="T3" fmla="*/ 0 h 247"/>
                <a:gd name="T4" fmla="*/ 0 w 41"/>
                <a:gd name="T5" fmla="*/ 247 h 247"/>
                <a:gd name="T6" fmla="*/ 41 w 41"/>
                <a:gd name="T7" fmla="*/ 240 h 247"/>
                <a:gd name="T8" fmla="*/ 34 w 41"/>
                <a:gd name="T9" fmla="*/ 14 h 247"/>
                <a:gd name="T10" fmla="*/ 0 w 41"/>
                <a:gd name="T11" fmla="*/ 0 h 247"/>
              </a:gdLst>
              <a:ahLst/>
              <a:cxnLst>
                <a:cxn ang="0">
                  <a:pos x="T0" y="T1"/>
                </a:cxn>
                <a:cxn ang="0">
                  <a:pos x="T2" y="T3"/>
                </a:cxn>
                <a:cxn ang="0">
                  <a:pos x="T4" y="T5"/>
                </a:cxn>
                <a:cxn ang="0">
                  <a:pos x="T6" y="T7"/>
                </a:cxn>
                <a:cxn ang="0">
                  <a:pos x="T8" y="T9"/>
                </a:cxn>
                <a:cxn ang="0">
                  <a:pos x="T10" y="T11"/>
                </a:cxn>
              </a:cxnLst>
              <a:rect l="0" t="0" r="r" b="b"/>
              <a:pathLst>
                <a:path w="41" h="247">
                  <a:moveTo>
                    <a:pt x="0" y="0"/>
                  </a:moveTo>
                  <a:lnTo>
                    <a:pt x="0" y="0"/>
                  </a:lnTo>
                  <a:lnTo>
                    <a:pt x="0" y="247"/>
                  </a:lnTo>
                  <a:lnTo>
                    <a:pt x="41" y="240"/>
                  </a:lnTo>
                  <a:lnTo>
                    <a:pt x="34" y="1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6" name="Freeform 59">
              <a:extLst>
                <a:ext uri="{FF2B5EF4-FFF2-40B4-BE49-F238E27FC236}">
                  <a16:creationId xmlns:a16="http://schemas.microsoft.com/office/drawing/2014/main" id="{95027AF3-9B60-FFEB-7933-3E95350482B0}"/>
                </a:ext>
              </a:extLst>
            </p:cNvPr>
            <p:cNvSpPr>
              <a:spLocks/>
            </p:cNvSpPr>
            <p:nvPr/>
          </p:nvSpPr>
          <p:spPr bwMode="auto">
            <a:xfrm>
              <a:off x="3390951" y="1470596"/>
              <a:ext cx="53975" cy="252413"/>
            </a:xfrm>
            <a:custGeom>
              <a:avLst/>
              <a:gdLst>
                <a:gd name="T0" fmla="*/ 28 w 56"/>
                <a:gd name="T1" fmla="*/ 262 h 265"/>
                <a:gd name="T2" fmla="*/ 28 w 56"/>
                <a:gd name="T3" fmla="*/ 262 h 265"/>
                <a:gd name="T4" fmla="*/ 22 w 56"/>
                <a:gd name="T5" fmla="*/ 255 h 265"/>
                <a:gd name="T6" fmla="*/ 0 w 56"/>
                <a:gd name="T7" fmla="*/ 17 h 265"/>
                <a:gd name="T8" fmla="*/ 56 w 56"/>
                <a:gd name="T9" fmla="*/ 12 h 265"/>
                <a:gd name="T10" fmla="*/ 52 w 56"/>
                <a:gd name="T11" fmla="*/ 261 h 265"/>
                <a:gd name="T12" fmla="*/ 28 w 56"/>
                <a:gd name="T13" fmla="*/ 262 h 265"/>
              </a:gdLst>
              <a:ahLst/>
              <a:cxnLst>
                <a:cxn ang="0">
                  <a:pos x="T0" y="T1"/>
                </a:cxn>
                <a:cxn ang="0">
                  <a:pos x="T2" y="T3"/>
                </a:cxn>
                <a:cxn ang="0">
                  <a:pos x="T4" y="T5"/>
                </a:cxn>
                <a:cxn ang="0">
                  <a:pos x="T6" y="T7"/>
                </a:cxn>
                <a:cxn ang="0">
                  <a:pos x="T8" y="T9"/>
                </a:cxn>
                <a:cxn ang="0">
                  <a:pos x="T10" y="T11"/>
                </a:cxn>
                <a:cxn ang="0">
                  <a:pos x="T12" y="T13"/>
                </a:cxn>
              </a:cxnLst>
              <a:rect l="0" t="0" r="r" b="b"/>
              <a:pathLst>
                <a:path w="56" h="265">
                  <a:moveTo>
                    <a:pt x="28" y="262"/>
                  </a:moveTo>
                  <a:lnTo>
                    <a:pt x="28" y="262"/>
                  </a:lnTo>
                  <a:cubicBezTo>
                    <a:pt x="25" y="262"/>
                    <a:pt x="22" y="259"/>
                    <a:pt x="22" y="255"/>
                  </a:cubicBezTo>
                  <a:cubicBezTo>
                    <a:pt x="22" y="255"/>
                    <a:pt x="8" y="76"/>
                    <a:pt x="0" y="17"/>
                  </a:cubicBezTo>
                  <a:cubicBezTo>
                    <a:pt x="0" y="17"/>
                    <a:pt x="56" y="0"/>
                    <a:pt x="56" y="12"/>
                  </a:cubicBezTo>
                  <a:lnTo>
                    <a:pt x="52" y="261"/>
                  </a:lnTo>
                  <a:cubicBezTo>
                    <a:pt x="52" y="265"/>
                    <a:pt x="28" y="262"/>
                    <a:pt x="28"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17" name="Gruppieren 16">
            <a:extLst>
              <a:ext uri="{FF2B5EF4-FFF2-40B4-BE49-F238E27FC236}">
                <a16:creationId xmlns:a16="http://schemas.microsoft.com/office/drawing/2014/main" id="{3F9E1623-9E2D-612D-3C2C-1BA3A0023F72}"/>
              </a:ext>
            </a:extLst>
          </p:cNvPr>
          <p:cNvGrpSpPr/>
          <p:nvPr/>
        </p:nvGrpSpPr>
        <p:grpSpPr>
          <a:xfrm>
            <a:off x="5545015" y="2457094"/>
            <a:ext cx="334963" cy="333375"/>
            <a:chOff x="4189464" y="2386584"/>
            <a:chExt cx="334963" cy="333375"/>
          </a:xfrm>
          <a:solidFill>
            <a:schemeClr val="accent4"/>
          </a:solidFill>
        </p:grpSpPr>
        <p:sp>
          <p:nvSpPr>
            <p:cNvPr id="18" name="Freeform 60">
              <a:extLst>
                <a:ext uri="{FF2B5EF4-FFF2-40B4-BE49-F238E27FC236}">
                  <a16:creationId xmlns:a16="http://schemas.microsoft.com/office/drawing/2014/main" id="{6218708C-A0ED-4D72-D878-5274A3E3F7C9}"/>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9" name="Freeform 61">
              <a:extLst>
                <a:ext uri="{FF2B5EF4-FFF2-40B4-BE49-F238E27FC236}">
                  <a16:creationId xmlns:a16="http://schemas.microsoft.com/office/drawing/2014/main" id="{030CBDBA-F083-4E51-6D93-973EE032134D}"/>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 name="Freeform 62">
              <a:extLst>
                <a:ext uri="{FF2B5EF4-FFF2-40B4-BE49-F238E27FC236}">
                  <a16:creationId xmlns:a16="http://schemas.microsoft.com/office/drawing/2014/main" id="{D67ECFAB-8899-CEEA-1E6A-FAEC3188C0DC}"/>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1" name="Freeform 63">
              <a:extLst>
                <a:ext uri="{FF2B5EF4-FFF2-40B4-BE49-F238E27FC236}">
                  <a16:creationId xmlns:a16="http://schemas.microsoft.com/office/drawing/2014/main" id="{DE44034C-01F5-F5E9-2428-2478899FBDF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grpSp>
        <p:nvGrpSpPr>
          <p:cNvPr id="22" name="Gruppieren 21">
            <a:extLst>
              <a:ext uri="{FF2B5EF4-FFF2-40B4-BE49-F238E27FC236}">
                <a16:creationId xmlns:a16="http://schemas.microsoft.com/office/drawing/2014/main" id="{95CAEB2C-120A-8805-E85B-4F9649C6A536}"/>
              </a:ext>
            </a:extLst>
          </p:cNvPr>
          <p:cNvGrpSpPr/>
          <p:nvPr/>
        </p:nvGrpSpPr>
        <p:grpSpPr>
          <a:xfrm>
            <a:off x="5713017" y="1278004"/>
            <a:ext cx="358775" cy="344488"/>
            <a:chOff x="4237089" y="1076896"/>
            <a:chExt cx="358775" cy="344488"/>
          </a:xfrm>
          <a:solidFill>
            <a:schemeClr val="accent2">
              <a:alpha val="80000"/>
            </a:schemeClr>
          </a:solidFill>
        </p:grpSpPr>
        <p:sp>
          <p:nvSpPr>
            <p:cNvPr id="23" name="Freeform 68">
              <a:extLst>
                <a:ext uri="{FF2B5EF4-FFF2-40B4-BE49-F238E27FC236}">
                  <a16:creationId xmlns:a16="http://schemas.microsoft.com/office/drawing/2014/main" id="{36186CDE-3CDD-C402-887A-B73F82A1281B}"/>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4" name="Freeform 69">
              <a:extLst>
                <a:ext uri="{FF2B5EF4-FFF2-40B4-BE49-F238E27FC236}">
                  <a16:creationId xmlns:a16="http://schemas.microsoft.com/office/drawing/2014/main" id="{35960326-49B3-17DA-5879-7F64188161B8}"/>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5" name="Freeform 70">
              <a:extLst>
                <a:ext uri="{FF2B5EF4-FFF2-40B4-BE49-F238E27FC236}">
                  <a16:creationId xmlns:a16="http://schemas.microsoft.com/office/drawing/2014/main" id="{9CAEFFC1-C44B-DBA1-495C-34FEC3261BE8}"/>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6" name="Freeform 71">
              <a:extLst>
                <a:ext uri="{FF2B5EF4-FFF2-40B4-BE49-F238E27FC236}">
                  <a16:creationId xmlns:a16="http://schemas.microsoft.com/office/drawing/2014/main" id="{53CAC0DD-9CD9-1424-B23B-3901C621FB0B}"/>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27" name="Freeform 22">
            <a:extLst>
              <a:ext uri="{FF2B5EF4-FFF2-40B4-BE49-F238E27FC236}">
                <a16:creationId xmlns:a16="http://schemas.microsoft.com/office/drawing/2014/main" id="{ECB022C8-63D8-80AE-ED8D-93A8388CDF63}"/>
              </a:ext>
            </a:extLst>
          </p:cNvPr>
          <p:cNvSpPr>
            <a:spLocks noChangeAspect="1" noEditPoints="1"/>
          </p:cNvSpPr>
          <p:nvPr/>
        </p:nvSpPr>
        <p:spPr bwMode="auto">
          <a:xfrm>
            <a:off x="2095815" y="2228833"/>
            <a:ext cx="552900" cy="558000"/>
          </a:xfrm>
          <a:custGeom>
            <a:avLst/>
            <a:gdLst>
              <a:gd name="T0" fmla="*/ 1086 w 1797"/>
              <a:gd name="T1" fmla="*/ 1814 h 1814"/>
              <a:gd name="T2" fmla="*/ 1086 w 1797"/>
              <a:gd name="T3" fmla="*/ 1814 h 1814"/>
              <a:gd name="T4" fmla="*/ 709 w 1797"/>
              <a:gd name="T5" fmla="*/ 1342 h 1814"/>
              <a:gd name="T6" fmla="*/ 0 w 1797"/>
              <a:gd name="T7" fmla="*/ 1553 h 1814"/>
              <a:gd name="T8" fmla="*/ 409 w 1797"/>
              <a:gd name="T9" fmla="*/ 957 h 1814"/>
              <a:gd name="T10" fmla="*/ 89 w 1797"/>
              <a:gd name="T11" fmla="*/ 439 h 1814"/>
              <a:gd name="T12" fmla="*/ 650 w 1797"/>
              <a:gd name="T13" fmla="*/ 676 h 1814"/>
              <a:gd name="T14" fmla="*/ 906 w 1797"/>
              <a:gd name="T15" fmla="*/ 0 h 1814"/>
              <a:gd name="T16" fmla="*/ 1070 w 1797"/>
              <a:gd name="T17" fmla="*/ 734 h 1814"/>
              <a:gd name="T18" fmla="*/ 1797 w 1797"/>
              <a:gd name="T19" fmla="*/ 919 h 1814"/>
              <a:gd name="T20" fmla="*/ 1117 w 1797"/>
              <a:gd name="T21" fmla="*/ 1167 h 1814"/>
              <a:gd name="T22" fmla="*/ 1086 w 1797"/>
              <a:gd name="T23" fmla="*/ 1814 h 1814"/>
              <a:gd name="T24" fmla="*/ 753 w 1797"/>
              <a:gd name="T25" fmla="*/ 1202 h 1814"/>
              <a:gd name="T26" fmla="*/ 753 w 1797"/>
              <a:gd name="T27" fmla="*/ 1202 h 1814"/>
              <a:gd name="T28" fmla="*/ 979 w 1797"/>
              <a:gd name="T29" fmla="*/ 1484 h 1814"/>
              <a:gd name="T30" fmla="*/ 999 w 1797"/>
              <a:gd name="T31" fmla="*/ 1080 h 1814"/>
              <a:gd name="T32" fmla="*/ 1383 w 1797"/>
              <a:gd name="T33" fmla="*/ 940 h 1814"/>
              <a:gd name="T34" fmla="*/ 967 w 1797"/>
              <a:gd name="T35" fmla="*/ 834 h 1814"/>
              <a:gd name="T36" fmla="*/ 876 w 1797"/>
              <a:gd name="T37" fmla="*/ 425 h 1814"/>
              <a:gd name="T38" fmla="*/ 719 w 1797"/>
              <a:gd name="T39" fmla="*/ 838 h 1814"/>
              <a:gd name="T40" fmla="*/ 394 w 1797"/>
              <a:gd name="T41" fmla="*/ 701 h 1814"/>
              <a:gd name="T42" fmla="*/ 555 w 1797"/>
              <a:gd name="T43" fmla="*/ 961 h 1814"/>
              <a:gd name="T44" fmla="*/ 296 w 1797"/>
              <a:gd name="T45" fmla="*/ 1337 h 1814"/>
              <a:gd name="T46" fmla="*/ 753 w 1797"/>
              <a:gd name="T47" fmla="*/ 1202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7" h="1814">
                <a:moveTo>
                  <a:pt x="1086" y="1814"/>
                </a:moveTo>
                <a:lnTo>
                  <a:pt x="1086" y="1814"/>
                </a:lnTo>
                <a:lnTo>
                  <a:pt x="709" y="1342"/>
                </a:lnTo>
                <a:lnTo>
                  <a:pt x="0" y="1553"/>
                </a:lnTo>
                <a:lnTo>
                  <a:pt x="409" y="957"/>
                </a:lnTo>
                <a:lnTo>
                  <a:pt x="89" y="439"/>
                </a:lnTo>
                <a:lnTo>
                  <a:pt x="650" y="676"/>
                </a:lnTo>
                <a:lnTo>
                  <a:pt x="906" y="0"/>
                </a:lnTo>
                <a:lnTo>
                  <a:pt x="1070" y="734"/>
                </a:lnTo>
                <a:lnTo>
                  <a:pt x="1797" y="919"/>
                </a:lnTo>
                <a:lnTo>
                  <a:pt x="1117" y="1167"/>
                </a:lnTo>
                <a:lnTo>
                  <a:pt x="1086" y="1814"/>
                </a:lnTo>
                <a:close/>
                <a:moveTo>
                  <a:pt x="753" y="1202"/>
                </a:moveTo>
                <a:lnTo>
                  <a:pt x="753" y="1202"/>
                </a:lnTo>
                <a:lnTo>
                  <a:pt x="979" y="1484"/>
                </a:lnTo>
                <a:lnTo>
                  <a:pt x="999" y="1080"/>
                </a:lnTo>
                <a:lnTo>
                  <a:pt x="1383" y="940"/>
                </a:lnTo>
                <a:lnTo>
                  <a:pt x="967" y="834"/>
                </a:lnTo>
                <a:lnTo>
                  <a:pt x="876" y="425"/>
                </a:lnTo>
                <a:lnTo>
                  <a:pt x="719" y="838"/>
                </a:lnTo>
                <a:lnTo>
                  <a:pt x="394" y="701"/>
                </a:lnTo>
                <a:lnTo>
                  <a:pt x="555" y="961"/>
                </a:lnTo>
                <a:lnTo>
                  <a:pt x="296" y="1337"/>
                </a:lnTo>
                <a:lnTo>
                  <a:pt x="753" y="120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30" name="Gruppieren 29">
            <a:extLst>
              <a:ext uri="{FF2B5EF4-FFF2-40B4-BE49-F238E27FC236}">
                <a16:creationId xmlns:a16="http://schemas.microsoft.com/office/drawing/2014/main" id="{5ED77F12-2006-6756-EBF2-D5904CE041E4}"/>
              </a:ext>
            </a:extLst>
          </p:cNvPr>
          <p:cNvGrpSpPr/>
          <p:nvPr/>
        </p:nvGrpSpPr>
        <p:grpSpPr>
          <a:xfrm>
            <a:off x="1632510" y="3810249"/>
            <a:ext cx="358775" cy="344488"/>
            <a:chOff x="4237089" y="1076896"/>
            <a:chExt cx="358775" cy="344488"/>
          </a:xfrm>
          <a:solidFill>
            <a:schemeClr val="accent2">
              <a:alpha val="80000"/>
            </a:schemeClr>
          </a:solidFill>
        </p:grpSpPr>
        <p:sp>
          <p:nvSpPr>
            <p:cNvPr id="31" name="Freeform 68">
              <a:extLst>
                <a:ext uri="{FF2B5EF4-FFF2-40B4-BE49-F238E27FC236}">
                  <a16:creationId xmlns:a16="http://schemas.microsoft.com/office/drawing/2014/main" id="{2F749921-47ED-2981-E958-8DC3273C914C}"/>
                </a:ext>
              </a:extLst>
            </p:cNvPr>
            <p:cNvSpPr>
              <a:spLocks/>
            </p:cNvSpPr>
            <p:nvPr/>
          </p:nvSpPr>
          <p:spPr bwMode="auto">
            <a:xfrm>
              <a:off x="4237089" y="1240409"/>
              <a:ext cx="130175" cy="19050"/>
            </a:xfrm>
            <a:custGeom>
              <a:avLst/>
              <a:gdLst>
                <a:gd name="T0" fmla="*/ 132 w 136"/>
                <a:gd name="T1" fmla="*/ 0 h 20"/>
                <a:gd name="T2" fmla="*/ 132 w 136"/>
                <a:gd name="T3" fmla="*/ 0 h 20"/>
                <a:gd name="T4" fmla="*/ 4 w 136"/>
                <a:gd name="T5" fmla="*/ 0 h 20"/>
                <a:gd name="T6" fmla="*/ 0 w 136"/>
                <a:gd name="T7" fmla="*/ 20 h 20"/>
                <a:gd name="T8" fmla="*/ 136 w 136"/>
                <a:gd name="T9" fmla="*/ 16 h 20"/>
                <a:gd name="T10" fmla="*/ 132 w 136"/>
                <a:gd name="T11" fmla="*/ 0 h 20"/>
              </a:gdLst>
              <a:ahLst/>
              <a:cxnLst>
                <a:cxn ang="0">
                  <a:pos x="T0" y="T1"/>
                </a:cxn>
                <a:cxn ang="0">
                  <a:pos x="T2" y="T3"/>
                </a:cxn>
                <a:cxn ang="0">
                  <a:pos x="T4" y="T5"/>
                </a:cxn>
                <a:cxn ang="0">
                  <a:pos x="T6" y="T7"/>
                </a:cxn>
                <a:cxn ang="0">
                  <a:pos x="T8" y="T9"/>
                </a:cxn>
                <a:cxn ang="0">
                  <a:pos x="T10" y="T11"/>
                </a:cxn>
              </a:cxnLst>
              <a:rect l="0" t="0" r="r" b="b"/>
              <a:pathLst>
                <a:path w="136" h="20">
                  <a:moveTo>
                    <a:pt x="132" y="0"/>
                  </a:moveTo>
                  <a:lnTo>
                    <a:pt x="132" y="0"/>
                  </a:lnTo>
                  <a:lnTo>
                    <a:pt x="4" y="0"/>
                  </a:lnTo>
                  <a:lnTo>
                    <a:pt x="0" y="20"/>
                  </a:lnTo>
                  <a:lnTo>
                    <a:pt x="136" y="16"/>
                  </a:lnTo>
                  <a:lnTo>
                    <a:pt x="1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2" name="Freeform 69">
              <a:extLst>
                <a:ext uri="{FF2B5EF4-FFF2-40B4-BE49-F238E27FC236}">
                  <a16:creationId xmlns:a16="http://schemas.microsoft.com/office/drawing/2014/main" id="{27A0EF88-D3DC-514B-3511-BD58E5079651}"/>
                </a:ext>
              </a:extLst>
            </p:cNvPr>
            <p:cNvSpPr>
              <a:spLocks/>
            </p:cNvSpPr>
            <p:nvPr/>
          </p:nvSpPr>
          <p:spPr bwMode="auto">
            <a:xfrm>
              <a:off x="4457751" y="1240409"/>
              <a:ext cx="138113" cy="22225"/>
            </a:xfrm>
            <a:custGeom>
              <a:avLst/>
              <a:gdLst>
                <a:gd name="T0" fmla="*/ 132 w 144"/>
                <a:gd name="T1" fmla="*/ 0 h 23"/>
                <a:gd name="T2" fmla="*/ 132 w 144"/>
                <a:gd name="T3" fmla="*/ 0 h 23"/>
                <a:gd name="T4" fmla="*/ 4 w 144"/>
                <a:gd name="T5" fmla="*/ 0 h 23"/>
                <a:gd name="T6" fmla="*/ 0 w 144"/>
                <a:gd name="T7" fmla="*/ 20 h 23"/>
                <a:gd name="T8" fmla="*/ 136 w 144"/>
                <a:gd name="T9" fmla="*/ 16 h 23"/>
                <a:gd name="T10" fmla="*/ 132 w 144"/>
                <a:gd name="T11" fmla="*/ 0 h 23"/>
              </a:gdLst>
              <a:ahLst/>
              <a:cxnLst>
                <a:cxn ang="0">
                  <a:pos x="T0" y="T1"/>
                </a:cxn>
                <a:cxn ang="0">
                  <a:pos x="T2" y="T3"/>
                </a:cxn>
                <a:cxn ang="0">
                  <a:pos x="T4" y="T5"/>
                </a:cxn>
                <a:cxn ang="0">
                  <a:pos x="T6" y="T7"/>
                </a:cxn>
                <a:cxn ang="0">
                  <a:pos x="T8" y="T9"/>
                </a:cxn>
                <a:cxn ang="0">
                  <a:pos x="T10" y="T11"/>
                </a:cxn>
              </a:cxnLst>
              <a:rect l="0" t="0" r="r" b="b"/>
              <a:pathLst>
                <a:path w="144" h="23">
                  <a:moveTo>
                    <a:pt x="132" y="0"/>
                  </a:moveTo>
                  <a:lnTo>
                    <a:pt x="132" y="0"/>
                  </a:lnTo>
                  <a:lnTo>
                    <a:pt x="4" y="0"/>
                  </a:lnTo>
                  <a:lnTo>
                    <a:pt x="0" y="20"/>
                  </a:lnTo>
                  <a:cubicBezTo>
                    <a:pt x="0" y="20"/>
                    <a:pt x="128" y="23"/>
                    <a:pt x="136" y="16"/>
                  </a:cubicBezTo>
                  <a:cubicBezTo>
                    <a:pt x="144" y="10"/>
                    <a:pt x="132" y="0"/>
                    <a:pt x="13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3" name="Freeform 70">
              <a:extLst>
                <a:ext uri="{FF2B5EF4-FFF2-40B4-BE49-F238E27FC236}">
                  <a16:creationId xmlns:a16="http://schemas.microsoft.com/office/drawing/2014/main" id="{C7A23152-B859-6858-7393-7198656DB2B1}"/>
                </a:ext>
              </a:extLst>
            </p:cNvPr>
            <p:cNvSpPr>
              <a:spLocks/>
            </p:cNvSpPr>
            <p:nvPr/>
          </p:nvSpPr>
          <p:spPr bwMode="auto">
            <a:xfrm>
              <a:off x="4400601" y="1297559"/>
              <a:ext cx="20638" cy="123825"/>
            </a:xfrm>
            <a:custGeom>
              <a:avLst/>
              <a:gdLst>
                <a:gd name="T0" fmla="*/ 0 w 22"/>
                <a:gd name="T1" fmla="*/ 0 h 131"/>
                <a:gd name="T2" fmla="*/ 0 w 22"/>
                <a:gd name="T3" fmla="*/ 0 h 131"/>
                <a:gd name="T4" fmla="*/ 0 w 22"/>
                <a:gd name="T5" fmla="*/ 131 h 131"/>
                <a:gd name="T6" fmla="*/ 22 w 22"/>
                <a:gd name="T7" fmla="*/ 127 h 131"/>
                <a:gd name="T8" fmla="*/ 18 w 22"/>
                <a:gd name="T9" fmla="*/ 8 h 131"/>
                <a:gd name="T10" fmla="*/ 0 w 22"/>
                <a:gd name="T11" fmla="*/ 0 h 131"/>
              </a:gdLst>
              <a:ahLst/>
              <a:cxnLst>
                <a:cxn ang="0">
                  <a:pos x="T0" y="T1"/>
                </a:cxn>
                <a:cxn ang="0">
                  <a:pos x="T2" y="T3"/>
                </a:cxn>
                <a:cxn ang="0">
                  <a:pos x="T4" y="T5"/>
                </a:cxn>
                <a:cxn ang="0">
                  <a:pos x="T6" y="T7"/>
                </a:cxn>
                <a:cxn ang="0">
                  <a:pos x="T8" y="T9"/>
                </a:cxn>
                <a:cxn ang="0">
                  <a:pos x="T10" y="T11"/>
                </a:cxn>
              </a:cxnLst>
              <a:rect l="0" t="0" r="r" b="b"/>
              <a:pathLst>
                <a:path w="22" h="131">
                  <a:moveTo>
                    <a:pt x="0" y="0"/>
                  </a:moveTo>
                  <a:lnTo>
                    <a:pt x="0" y="0"/>
                  </a:lnTo>
                  <a:lnTo>
                    <a:pt x="0" y="131"/>
                  </a:lnTo>
                  <a:lnTo>
                    <a:pt x="22" y="127"/>
                  </a:lnTo>
                  <a:lnTo>
                    <a:pt x="18"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34" name="Freeform 71">
              <a:extLst>
                <a:ext uri="{FF2B5EF4-FFF2-40B4-BE49-F238E27FC236}">
                  <a16:creationId xmlns:a16="http://schemas.microsoft.com/office/drawing/2014/main" id="{EFBC2453-08C8-C498-FC6F-44F62F66724C}"/>
                </a:ext>
              </a:extLst>
            </p:cNvPr>
            <p:cNvSpPr>
              <a:spLocks/>
            </p:cNvSpPr>
            <p:nvPr/>
          </p:nvSpPr>
          <p:spPr bwMode="auto">
            <a:xfrm>
              <a:off x="4395839" y="1076896"/>
              <a:ext cx="28575" cy="133350"/>
            </a:xfrm>
            <a:custGeom>
              <a:avLst/>
              <a:gdLst>
                <a:gd name="T0" fmla="*/ 15 w 30"/>
                <a:gd name="T1" fmla="*/ 139 h 140"/>
                <a:gd name="T2" fmla="*/ 15 w 30"/>
                <a:gd name="T3" fmla="*/ 139 h 140"/>
                <a:gd name="T4" fmla="*/ 12 w 30"/>
                <a:gd name="T5" fmla="*/ 135 h 140"/>
                <a:gd name="T6" fmla="*/ 0 w 30"/>
                <a:gd name="T7" fmla="*/ 9 h 140"/>
                <a:gd name="T8" fmla="*/ 30 w 30"/>
                <a:gd name="T9" fmla="*/ 6 h 140"/>
                <a:gd name="T10" fmla="*/ 28 w 30"/>
                <a:gd name="T11" fmla="*/ 138 h 140"/>
                <a:gd name="T12" fmla="*/ 15 w 30"/>
                <a:gd name="T13" fmla="*/ 139 h 140"/>
              </a:gdLst>
              <a:ahLst/>
              <a:cxnLst>
                <a:cxn ang="0">
                  <a:pos x="T0" y="T1"/>
                </a:cxn>
                <a:cxn ang="0">
                  <a:pos x="T2" y="T3"/>
                </a:cxn>
                <a:cxn ang="0">
                  <a:pos x="T4" y="T5"/>
                </a:cxn>
                <a:cxn ang="0">
                  <a:pos x="T6" y="T7"/>
                </a:cxn>
                <a:cxn ang="0">
                  <a:pos x="T8" y="T9"/>
                </a:cxn>
                <a:cxn ang="0">
                  <a:pos x="T10" y="T11"/>
                </a:cxn>
                <a:cxn ang="0">
                  <a:pos x="T12" y="T13"/>
                </a:cxn>
              </a:cxnLst>
              <a:rect l="0" t="0" r="r" b="b"/>
              <a:pathLst>
                <a:path w="30" h="140">
                  <a:moveTo>
                    <a:pt x="15" y="139"/>
                  </a:moveTo>
                  <a:lnTo>
                    <a:pt x="15" y="139"/>
                  </a:lnTo>
                  <a:cubicBezTo>
                    <a:pt x="13" y="139"/>
                    <a:pt x="12" y="137"/>
                    <a:pt x="12" y="135"/>
                  </a:cubicBezTo>
                  <a:cubicBezTo>
                    <a:pt x="12" y="135"/>
                    <a:pt x="4" y="40"/>
                    <a:pt x="0" y="9"/>
                  </a:cubicBezTo>
                  <a:cubicBezTo>
                    <a:pt x="0" y="9"/>
                    <a:pt x="30" y="0"/>
                    <a:pt x="30" y="6"/>
                  </a:cubicBezTo>
                  <a:lnTo>
                    <a:pt x="28" y="138"/>
                  </a:lnTo>
                  <a:cubicBezTo>
                    <a:pt x="28" y="140"/>
                    <a:pt x="15" y="139"/>
                    <a:pt x="15" y="1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
        <p:nvSpPr>
          <p:cNvPr id="42" name="Freeform 34">
            <a:extLst>
              <a:ext uri="{FF2B5EF4-FFF2-40B4-BE49-F238E27FC236}">
                <a16:creationId xmlns:a16="http://schemas.microsoft.com/office/drawing/2014/main" id="{A53D9409-33B9-ED63-DAA8-7E1B33E1887D}"/>
              </a:ext>
            </a:extLst>
          </p:cNvPr>
          <p:cNvSpPr>
            <a:spLocks/>
          </p:cNvSpPr>
          <p:nvPr/>
        </p:nvSpPr>
        <p:spPr bwMode="auto">
          <a:xfrm rot="14573656">
            <a:off x="9221705" y="4880262"/>
            <a:ext cx="400186" cy="362545"/>
          </a:xfrm>
          <a:custGeom>
            <a:avLst/>
            <a:gdLst>
              <a:gd name="T0" fmla="*/ 95 w 335"/>
              <a:gd name="T1" fmla="*/ 130 h 304"/>
              <a:gd name="T2" fmla="*/ 95 w 335"/>
              <a:gd name="T3" fmla="*/ 130 h 304"/>
              <a:gd name="T4" fmla="*/ 0 w 335"/>
              <a:gd name="T5" fmla="*/ 120 h 304"/>
              <a:gd name="T6" fmla="*/ 73 w 335"/>
              <a:gd name="T7" fmla="*/ 180 h 304"/>
              <a:gd name="T8" fmla="*/ 7 w 335"/>
              <a:gd name="T9" fmla="*/ 256 h 304"/>
              <a:gd name="T10" fmla="*/ 101 w 335"/>
              <a:gd name="T11" fmla="*/ 234 h 304"/>
              <a:gd name="T12" fmla="*/ 230 w 335"/>
              <a:gd name="T13" fmla="*/ 304 h 304"/>
              <a:gd name="T14" fmla="*/ 180 w 335"/>
              <a:gd name="T15" fmla="*/ 205 h 304"/>
              <a:gd name="T16" fmla="*/ 335 w 335"/>
              <a:gd name="T17" fmla="*/ 148 h 304"/>
              <a:gd name="T18" fmla="*/ 147 w 335"/>
              <a:gd name="T19" fmla="*/ 127 h 304"/>
              <a:gd name="T20" fmla="*/ 125 w 335"/>
              <a:gd name="T21" fmla="*/ 0 h 304"/>
              <a:gd name="T22" fmla="*/ 95 w 335"/>
              <a:gd name="T23" fmla="*/ 1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04">
                <a:moveTo>
                  <a:pt x="95" y="130"/>
                </a:moveTo>
                <a:lnTo>
                  <a:pt x="95" y="130"/>
                </a:lnTo>
                <a:lnTo>
                  <a:pt x="0" y="120"/>
                </a:lnTo>
                <a:lnTo>
                  <a:pt x="73" y="180"/>
                </a:lnTo>
                <a:lnTo>
                  <a:pt x="7" y="256"/>
                </a:lnTo>
                <a:lnTo>
                  <a:pt x="101" y="234"/>
                </a:lnTo>
                <a:lnTo>
                  <a:pt x="230" y="304"/>
                </a:lnTo>
                <a:lnTo>
                  <a:pt x="180" y="205"/>
                </a:lnTo>
                <a:lnTo>
                  <a:pt x="335" y="148"/>
                </a:lnTo>
                <a:lnTo>
                  <a:pt x="147" y="127"/>
                </a:lnTo>
                <a:lnTo>
                  <a:pt x="125" y="0"/>
                </a:lnTo>
                <a:lnTo>
                  <a:pt x="95" y="130"/>
                </a:lnTo>
                <a:close/>
              </a:path>
            </a:pathLst>
          </a:custGeom>
          <a:solidFill>
            <a:srgbClr val="83108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3" name="Freeform 35">
            <a:extLst>
              <a:ext uri="{FF2B5EF4-FFF2-40B4-BE49-F238E27FC236}">
                <a16:creationId xmlns:a16="http://schemas.microsoft.com/office/drawing/2014/main" id="{459331DC-0E58-5002-5504-23A1CBB72F2B}"/>
              </a:ext>
            </a:extLst>
          </p:cNvPr>
          <p:cNvSpPr>
            <a:spLocks/>
          </p:cNvSpPr>
          <p:nvPr/>
        </p:nvSpPr>
        <p:spPr bwMode="auto">
          <a:xfrm>
            <a:off x="7884950" y="6287709"/>
            <a:ext cx="218443" cy="235086"/>
          </a:xfrm>
          <a:custGeom>
            <a:avLst/>
            <a:gdLst>
              <a:gd name="T0" fmla="*/ 28 w 175"/>
              <a:gd name="T1" fmla="*/ 158 h 188"/>
              <a:gd name="T2" fmla="*/ 28 w 175"/>
              <a:gd name="T3" fmla="*/ 158 h 188"/>
              <a:gd name="T4" fmla="*/ 75 w 175"/>
              <a:gd name="T5" fmla="*/ 137 h 188"/>
              <a:gd name="T6" fmla="*/ 96 w 175"/>
              <a:gd name="T7" fmla="*/ 188 h 188"/>
              <a:gd name="T8" fmla="*/ 109 w 175"/>
              <a:gd name="T9" fmla="*/ 137 h 188"/>
              <a:gd name="T10" fmla="*/ 175 w 175"/>
              <a:gd name="T11" fmla="*/ 91 h 188"/>
              <a:gd name="T12" fmla="*/ 114 w 175"/>
              <a:gd name="T13" fmla="*/ 91 h 188"/>
              <a:gd name="T14" fmla="*/ 124 w 175"/>
              <a:gd name="T15" fmla="*/ 0 h 188"/>
              <a:gd name="T16" fmla="*/ 67 w 175"/>
              <a:gd name="T17" fmla="*/ 88 h 188"/>
              <a:gd name="T18" fmla="*/ 0 w 175"/>
              <a:gd name="T19" fmla="*/ 67 h 188"/>
              <a:gd name="T20" fmla="*/ 56 w 175"/>
              <a:gd name="T21" fmla="*/ 114 h 188"/>
              <a:gd name="T22" fmla="*/ 28 w 175"/>
              <a:gd name="T23" fmla="*/ 15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5" h="188">
                <a:moveTo>
                  <a:pt x="28" y="158"/>
                </a:moveTo>
                <a:lnTo>
                  <a:pt x="28" y="158"/>
                </a:lnTo>
                <a:lnTo>
                  <a:pt x="75" y="137"/>
                </a:lnTo>
                <a:lnTo>
                  <a:pt x="96" y="188"/>
                </a:lnTo>
                <a:lnTo>
                  <a:pt x="109" y="137"/>
                </a:lnTo>
                <a:lnTo>
                  <a:pt x="175" y="91"/>
                </a:lnTo>
                <a:lnTo>
                  <a:pt x="114" y="91"/>
                </a:lnTo>
                <a:lnTo>
                  <a:pt x="124" y="0"/>
                </a:lnTo>
                <a:lnTo>
                  <a:pt x="67" y="88"/>
                </a:lnTo>
                <a:lnTo>
                  <a:pt x="0" y="67"/>
                </a:lnTo>
                <a:lnTo>
                  <a:pt x="56" y="114"/>
                </a:lnTo>
                <a:lnTo>
                  <a:pt x="28" y="158"/>
                </a:lnTo>
                <a:close/>
              </a:path>
            </a:pathLst>
          </a:custGeom>
          <a:solidFill>
            <a:srgbClr val="FF8F1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nvGrpSpPr>
          <p:cNvPr id="44" name="Gruppieren 43">
            <a:extLst>
              <a:ext uri="{FF2B5EF4-FFF2-40B4-BE49-F238E27FC236}">
                <a16:creationId xmlns:a16="http://schemas.microsoft.com/office/drawing/2014/main" id="{82ED25D8-078C-C93D-28A8-713142265DC3}"/>
              </a:ext>
            </a:extLst>
          </p:cNvPr>
          <p:cNvGrpSpPr>
            <a:grpSpLocks noChangeAspect="1"/>
          </p:cNvGrpSpPr>
          <p:nvPr/>
        </p:nvGrpSpPr>
        <p:grpSpPr>
          <a:xfrm>
            <a:off x="8108589" y="5748486"/>
            <a:ext cx="347246" cy="345600"/>
            <a:chOff x="4189464" y="2386584"/>
            <a:chExt cx="334963" cy="333375"/>
          </a:xfrm>
          <a:solidFill>
            <a:schemeClr val="accent1"/>
          </a:solidFill>
        </p:grpSpPr>
        <p:sp>
          <p:nvSpPr>
            <p:cNvPr id="45" name="Freeform 60">
              <a:extLst>
                <a:ext uri="{FF2B5EF4-FFF2-40B4-BE49-F238E27FC236}">
                  <a16:creationId xmlns:a16="http://schemas.microsoft.com/office/drawing/2014/main" id="{064C581A-E303-9E1B-9E0E-D0FA887DC7D0}"/>
                </a:ext>
              </a:extLst>
            </p:cNvPr>
            <p:cNvSpPr>
              <a:spLocks/>
            </p:cNvSpPr>
            <p:nvPr/>
          </p:nvSpPr>
          <p:spPr bwMode="auto">
            <a:xfrm>
              <a:off x="4189464" y="2543746"/>
              <a:ext cx="120650" cy="17463"/>
            </a:xfrm>
            <a:custGeom>
              <a:avLst/>
              <a:gdLst>
                <a:gd name="T0" fmla="*/ 123 w 127"/>
                <a:gd name="T1" fmla="*/ 0 h 19"/>
                <a:gd name="T2" fmla="*/ 123 w 127"/>
                <a:gd name="T3" fmla="*/ 0 h 19"/>
                <a:gd name="T4" fmla="*/ 3 w 127"/>
                <a:gd name="T5" fmla="*/ 0 h 19"/>
                <a:gd name="T6" fmla="*/ 0 w 127"/>
                <a:gd name="T7" fmla="*/ 19 h 19"/>
                <a:gd name="T8" fmla="*/ 127 w 127"/>
                <a:gd name="T9" fmla="*/ 16 h 19"/>
                <a:gd name="T10" fmla="*/ 123 w 127"/>
                <a:gd name="T11" fmla="*/ 0 h 19"/>
              </a:gdLst>
              <a:ahLst/>
              <a:cxnLst>
                <a:cxn ang="0">
                  <a:pos x="T0" y="T1"/>
                </a:cxn>
                <a:cxn ang="0">
                  <a:pos x="T2" y="T3"/>
                </a:cxn>
                <a:cxn ang="0">
                  <a:pos x="T4" y="T5"/>
                </a:cxn>
                <a:cxn ang="0">
                  <a:pos x="T6" y="T7"/>
                </a:cxn>
                <a:cxn ang="0">
                  <a:pos x="T8" y="T9"/>
                </a:cxn>
                <a:cxn ang="0">
                  <a:pos x="T10" y="T11"/>
                </a:cxn>
              </a:cxnLst>
              <a:rect l="0" t="0" r="r" b="b"/>
              <a:pathLst>
                <a:path w="127" h="19">
                  <a:moveTo>
                    <a:pt x="123" y="0"/>
                  </a:moveTo>
                  <a:lnTo>
                    <a:pt x="123" y="0"/>
                  </a:lnTo>
                  <a:lnTo>
                    <a:pt x="3" y="0"/>
                  </a:lnTo>
                  <a:lnTo>
                    <a:pt x="0" y="19"/>
                  </a:lnTo>
                  <a:lnTo>
                    <a:pt x="127" y="16"/>
                  </a:lnTo>
                  <a:lnTo>
                    <a:pt x="1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6" name="Freeform 61">
              <a:extLst>
                <a:ext uri="{FF2B5EF4-FFF2-40B4-BE49-F238E27FC236}">
                  <a16:creationId xmlns:a16="http://schemas.microsoft.com/office/drawing/2014/main" id="{EA8FC918-4404-85AA-B831-F06B9C45C81B}"/>
                </a:ext>
              </a:extLst>
            </p:cNvPr>
            <p:cNvSpPr>
              <a:spLocks/>
            </p:cNvSpPr>
            <p:nvPr/>
          </p:nvSpPr>
          <p:spPr bwMode="auto">
            <a:xfrm>
              <a:off x="4395839" y="2545334"/>
              <a:ext cx="128588" cy="20638"/>
            </a:xfrm>
            <a:custGeom>
              <a:avLst/>
              <a:gdLst>
                <a:gd name="T0" fmla="*/ 124 w 135"/>
                <a:gd name="T1" fmla="*/ 0 h 22"/>
                <a:gd name="T2" fmla="*/ 124 w 135"/>
                <a:gd name="T3" fmla="*/ 0 h 22"/>
                <a:gd name="T4" fmla="*/ 4 w 135"/>
                <a:gd name="T5" fmla="*/ 0 h 22"/>
                <a:gd name="T6" fmla="*/ 0 w 135"/>
                <a:gd name="T7" fmla="*/ 19 h 22"/>
                <a:gd name="T8" fmla="*/ 127 w 135"/>
                <a:gd name="T9" fmla="*/ 16 h 22"/>
                <a:gd name="T10" fmla="*/ 124 w 135"/>
                <a:gd name="T11" fmla="*/ 0 h 22"/>
              </a:gdLst>
              <a:ahLst/>
              <a:cxnLst>
                <a:cxn ang="0">
                  <a:pos x="T0" y="T1"/>
                </a:cxn>
                <a:cxn ang="0">
                  <a:pos x="T2" y="T3"/>
                </a:cxn>
                <a:cxn ang="0">
                  <a:pos x="T4" y="T5"/>
                </a:cxn>
                <a:cxn ang="0">
                  <a:pos x="T6" y="T7"/>
                </a:cxn>
                <a:cxn ang="0">
                  <a:pos x="T8" y="T9"/>
                </a:cxn>
                <a:cxn ang="0">
                  <a:pos x="T10" y="T11"/>
                </a:cxn>
              </a:cxnLst>
              <a:rect l="0" t="0" r="r" b="b"/>
              <a:pathLst>
                <a:path w="135" h="22">
                  <a:moveTo>
                    <a:pt x="124" y="0"/>
                  </a:moveTo>
                  <a:lnTo>
                    <a:pt x="124" y="0"/>
                  </a:lnTo>
                  <a:lnTo>
                    <a:pt x="4" y="0"/>
                  </a:lnTo>
                  <a:lnTo>
                    <a:pt x="0" y="19"/>
                  </a:lnTo>
                  <a:cubicBezTo>
                    <a:pt x="0" y="19"/>
                    <a:pt x="120" y="22"/>
                    <a:pt x="127" y="16"/>
                  </a:cubicBezTo>
                  <a:cubicBezTo>
                    <a:pt x="135" y="10"/>
                    <a:pt x="124" y="0"/>
                    <a:pt x="1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7" name="Freeform 62">
              <a:extLst>
                <a:ext uri="{FF2B5EF4-FFF2-40B4-BE49-F238E27FC236}">
                  <a16:creationId xmlns:a16="http://schemas.microsoft.com/office/drawing/2014/main" id="{79F8CF80-AEDE-3CEA-A12D-2A3CE0B207B1}"/>
                </a:ext>
              </a:extLst>
            </p:cNvPr>
            <p:cNvSpPr>
              <a:spLocks/>
            </p:cNvSpPr>
            <p:nvPr/>
          </p:nvSpPr>
          <p:spPr bwMode="auto">
            <a:xfrm>
              <a:off x="4341864" y="2599309"/>
              <a:ext cx="19050" cy="120650"/>
            </a:xfrm>
            <a:custGeom>
              <a:avLst/>
              <a:gdLst>
                <a:gd name="T0" fmla="*/ 0 w 20"/>
                <a:gd name="T1" fmla="*/ 0 h 126"/>
                <a:gd name="T2" fmla="*/ 0 w 20"/>
                <a:gd name="T3" fmla="*/ 0 h 126"/>
                <a:gd name="T4" fmla="*/ 0 w 20"/>
                <a:gd name="T5" fmla="*/ 126 h 126"/>
                <a:gd name="T6" fmla="*/ 20 w 20"/>
                <a:gd name="T7" fmla="*/ 122 h 126"/>
                <a:gd name="T8" fmla="*/ 17 w 20"/>
                <a:gd name="T9" fmla="*/ 7 h 126"/>
                <a:gd name="T10" fmla="*/ 0 w 20"/>
                <a:gd name="T11" fmla="*/ 0 h 126"/>
              </a:gdLst>
              <a:ahLst/>
              <a:cxnLst>
                <a:cxn ang="0">
                  <a:pos x="T0" y="T1"/>
                </a:cxn>
                <a:cxn ang="0">
                  <a:pos x="T2" y="T3"/>
                </a:cxn>
                <a:cxn ang="0">
                  <a:pos x="T4" y="T5"/>
                </a:cxn>
                <a:cxn ang="0">
                  <a:pos x="T6" y="T7"/>
                </a:cxn>
                <a:cxn ang="0">
                  <a:pos x="T8" y="T9"/>
                </a:cxn>
                <a:cxn ang="0">
                  <a:pos x="T10" y="T11"/>
                </a:cxn>
              </a:cxnLst>
              <a:rect l="0" t="0" r="r" b="b"/>
              <a:pathLst>
                <a:path w="20" h="126">
                  <a:moveTo>
                    <a:pt x="0" y="0"/>
                  </a:moveTo>
                  <a:lnTo>
                    <a:pt x="0" y="0"/>
                  </a:lnTo>
                  <a:lnTo>
                    <a:pt x="0" y="126"/>
                  </a:lnTo>
                  <a:lnTo>
                    <a:pt x="20" y="122"/>
                  </a:lnTo>
                  <a:lnTo>
                    <a:pt x="17" y="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48" name="Freeform 63">
              <a:extLst>
                <a:ext uri="{FF2B5EF4-FFF2-40B4-BE49-F238E27FC236}">
                  <a16:creationId xmlns:a16="http://schemas.microsoft.com/office/drawing/2014/main" id="{C39C02E2-B957-4CA3-0FD2-0DCD3DF1FE5C}"/>
                </a:ext>
              </a:extLst>
            </p:cNvPr>
            <p:cNvSpPr>
              <a:spLocks/>
            </p:cNvSpPr>
            <p:nvPr/>
          </p:nvSpPr>
          <p:spPr bwMode="auto">
            <a:xfrm>
              <a:off x="4338689" y="2386584"/>
              <a:ext cx="25400" cy="130175"/>
            </a:xfrm>
            <a:custGeom>
              <a:avLst/>
              <a:gdLst>
                <a:gd name="T0" fmla="*/ 14 w 28"/>
                <a:gd name="T1" fmla="*/ 133 h 135"/>
                <a:gd name="T2" fmla="*/ 14 w 28"/>
                <a:gd name="T3" fmla="*/ 133 h 135"/>
                <a:gd name="T4" fmla="*/ 11 w 28"/>
                <a:gd name="T5" fmla="*/ 130 h 135"/>
                <a:gd name="T6" fmla="*/ 0 w 28"/>
                <a:gd name="T7" fmla="*/ 9 h 135"/>
                <a:gd name="T8" fmla="*/ 28 w 28"/>
                <a:gd name="T9" fmla="*/ 6 h 135"/>
                <a:gd name="T10" fmla="*/ 26 w 28"/>
                <a:gd name="T11" fmla="*/ 133 h 135"/>
                <a:gd name="T12" fmla="*/ 14 w 28"/>
                <a:gd name="T13" fmla="*/ 133 h 135"/>
              </a:gdLst>
              <a:ahLst/>
              <a:cxnLst>
                <a:cxn ang="0">
                  <a:pos x="T0" y="T1"/>
                </a:cxn>
                <a:cxn ang="0">
                  <a:pos x="T2" y="T3"/>
                </a:cxn>
                <a:cxn ang="0">
                  <a:pos x="T4" y="T5"/>
                </a:cxn>
                <a:cxn ang="0">
                  <a:pos x="T6" y="T7"/>
                </a:cxn>
                <a:cxn ang="0">
                  <a:pos x="T8" y="T9"/>
                </a:cxn>
                <a:cxn ang="0">
                  <a:pos x="T10" y="T11"/>
                </a:cxn>
                <a:cxn ang="0">
                  <a:pos x="T12" y="T13"/>
                </a:cxn>
              </a:cxnLst>
              <a:rect l="0" t="0" r="r" b="b"/>
              <a:pathLst>
                <a:path w="28" h="135">
                  <a:moveTo>
                    <a:pt x="14" y="133"/>
                  </a:moveTo>
                  <a:lnTo>
                    <a:pt x="14" y="133"/>
                  </a:lnTo>
                  <a:cubicBezTo>
                    <a:pt x="13" y="133"/>
                    <a:pt x="11" y="132"/>
                    <a:pt x="11" y="130"/>
                  </a:cubicBezTo>
                  <a:cubicBezTo>
                    <a:pt x="11" y="130"/>
                    <a:pt x="4" y="39"/>
                    <a:pt x="0" y="9"/>
                  </a:cubicBezTo>
                  <a:cubicBezTo>
                    <a:pt x="0" y="9"/>
                    <a:pt x="28" y="0"/>
                    <a:pt x="28" y="6"/>
                  </a:cubicBezTo>
                  <a:lnTo>
                    <a:pt x="26" y="133"/>
                  </a:lnTo>
                  <a:cubicBezTo>
                    <a:pt x="26" y="135"/>
                    <a:pt x="14" y="133"/>
                    <a:pt x="14"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grpSp>
    </p:spTree>
    <p:extLst>
      <p:ext uri="{BB962C8B-B14F-4D97-AF65-F5344CB8AC3E}">
        <p14:creationId xmlns:p14="http://schemas.microsoft.com/office/powerpoint/2010/main" val="79889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42C8BF9C-DE34-4A48-B2C3-FADFD8372325}"/>
              </a:ext>
            </a:extLst>
          </p:cNvPr>
          <p:cNvSpPr>
            <a:spLocks noGrp="1"/>
          </p:cNvSpPr>
          <p:nvPr>
            <p:ph sz="quarter" idx="17"/>
          </p:nvPr>
        </p:nvSpPr>
        <p:spPr>
          <a:xfrm>
            <a:off x="3833922" y="1840138"/>
            <a:ext cx="5400416" cy="4375685"/>
          </a:xfrm>
        </p:spPr>
        <p:txBody>
          <a:bodyPr/>
          <a:lstStyle/>
          <a:p>
            <a:r>
              <a:rPr lang="de-CH" noProof="0"/>
              <a:t> </a:t>
            </a:r>
          </a:p>
        </p:txBody>
      </p:sp>
      <p:graphicFrame>
        <p:nvGraphicFramePr>
          <p:cNvPr id="14" name="Tabelle 26">
            <a:extLst>
              <a:ext uri="{FF2B5EF4-FFF2-40B4-BE49-F238E27FC236}">
                <a16:creationId xmlns:a16="http://schemas.microsoft.com/office/drawing/2014/main" id="{9544E421-920C-8268-581C-B744492A2F90}"/>
              </a:ext>
            </a:extLst>
          </p:cNvPr>
          <p:cNvGraphicFramePr>
            <a:graphicFrameLocks noGrp="1"/>
          </p:cNvGraphicFramePr>
          <p:nvPr>
            <p:extLst>
              <p:ext uri="{D42A27DB-BD31-4B8C-83A1-F6EECF244321}">
                <p14:modId xmlns:p14="http://schemas.microsoft.com/office/powerpoint/2010/main" val="3805924106"/>
              </p:ext>
            </p:extLst>
          </p:nvPr>
        </p:nvGraphicFramePr>
        <p:xfrm>
          <a:off x="4193778" y="2123653"/>
          <a:ext cx="4759657" cy="3812545"/>
        </p:xfrm>
        <a:graphic>
          <a:graphicData uri="http://schemas.openxmlformats.org/drawingml/2006/table">
            <a:tbl>
              <a:tblPr firstRow="1" bandRow="1">
                <a:tableStyleId>{5940675A-B579-460E-94D1-54222C63F5DA}</a:tableStyleId>
              </a:tblPr>
              <a:tblGrid>
                <a:gridCol w="648072">
                  <a:extLst>
                    <a:ext uri="{9D8B030D-6E8A-4147-A177-3AD203B41FA5}">
                      <a16:colId xmlns:a16="http://schemas.microsoft.com/office/drawing/2014/main" val="2484005152"/>
                    </a:ext>
                  </a:extLst>
                </a:gridCol>
                <a:gridCol w="4111585">
                  <a:extLst>
                    <a:ext uri="{9D8B030D-6E8A-4147-A177-3AD203B41FA5}">
                      <a16:colId xmlns:a16="http://schemas.microsoft.com/office/drawing/2014/main" val="355635512"/>
                    </a:ext>
                  </a:extLst>
                </a:gridCol>
              </a:tblGrid>
              <a:tr h="500290">
                <a:tc>
                  <a:txBody>
                    <a:bodyPr/>
                    <a:lstStyle/>
                    <a:p>
                      <a:endParaRPr lang="de-CH"/>
                    </a:p>
                  </a:txBody>
                  <a:tcPr marL="72000" marR="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CH" sz="1100"/>
                        <a:t>1-2 Lektionen</a:t>
                      </a:r>
                    </a:p>
                  </a:txBody>
                  <a:tcPr marL="72000" marR="0" marT="8280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256387"/>
                  </a:ext>
                </a:extLst>
              </a:tr>
              <a:tr h="2596054">
                <a:tc>
                  <a:txBody>
                    <a:bodyPr/>
                    <a:lstStyle/>
                    <a:p>
                      <a:endParaRPr lang="de-CH"/>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a:t>Kopien:</a:t>
                      </a:r>
                      <a:r>
                        <a:rPr lang="de-CH" sz="1100" baseline="0"/>
                        <a:t> Folien 10, 11</a:t>
                      </a:r>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aseline="0"/>
                        <a:t>Boxen </a:t>
                      </a:r>
                      <a:r>
                        <a:rPr lang="de-DE" sz="1100" baseline="0" err="1"/>
                        <a:t>Zouber-Chischte</a:t>
                      </a:r>
                      <a:r>
                        <a:rPr lang="de-DE" sz="1100" baseline="0"/>
                        <a:t> </a:t>
                      </a:r>
                      <a:r>
                        <a:rPr lang="de-DE" sz="1100" baseline="0" err="1"/>
                        <a:t>Füür</a:t>
                      </a:r>
                      <a:endParaRPr lang="de-DE" sz="1100" baseline="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aseline="0"/>
                        <a:t>Kopien aus dem Praxisteil:                                              Demo</a:t>
                      </a:r>
                      <a:r>
                        <a:rPr lang="de-DE" sz="1100" baseline="0">
                          <a:solidFill>
                            <a:schemeClr val="tx1"/>
                          </a:solidFill>
                        </a:rPr>
                        <a:t>nstrations</a:t>
                      </a:r>
                      <a:r>
                        <a:rPr lang="de-DE" sz="1100" baseline="0"/>
                        <a:t>experimente </a:t>
                      </a:r>
                      <a:r>
                        <a:rPr lang="de-DE" sz="1100" baseline="0">
                          <a:solidFill>
                            <a:schemeClr val="tx1"/>
                          </a:solidFill>
                        </a:rPr>
                        <a:t>Nr.</a:t>
                      </a:r>
                      <a:r>
                        <a:rPr lang="de-DE" sz="1100" baseline="0">
                          <a:solidFill>
                            <a:schemeClr val="accent2"/>
                          </a:solidFill>
                        </a:rPr>
                        <a:t> </a:t>
                      </a:r>
                      <a:r>
                        <a:rPr lang="de-DE" sz="1100" baseline="0"/>
                        <a:t>12, 15 (Protokollblätter) </a:t>
                      </a:r>
                      <a:r>
                        <a:rPr lang="de-DE" sz="1100" baseline="0">
                          <a:solidFill>
                            <a:schemeClr val="tx1"/>
                          </a:solidFill>
                        </a:rPr>
                        <a:t>optional</a:t>
                      </a:r>
                      <a:r>
                        <a:rPr lang="de-DE" sz="1100" baseline="0"/>
                        <a:t> Experiment </a:t>
                      </a:r>
                      <a:r>
                        <a:rPr lang="de-DE" sz="1100" baseline="0">
                          <a:solidFill>
                            <a:schemeClr val="tx1"/>
                          </a:solidFill>
                        </a:rPr>
                        <a:t>Nr.</a:t>
                      </a:r>
                      <a:r>
                        <a:rPr lang="de-DE" sz="1100" baseline="0">
                          <a:solidFill>
                            <a:schemeClr val="accent2"/>
                          </a:solidFill>
                        </a:rPr>
                        <a:t> </a:t>
                      </a:r>
                      <a:r>
                        <a:rPr lang="de-DE" sz="1100" baseline="0"/>
                        <a:t>10</a:t>
                      </a:r>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100" baseline="0"/>
                    </a:p>
                    <a:p>
                      <a:pPr marL="223200" marR="0" lvl="0" indent="-22320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aseline="0"/>
                        <a:t>Verschiedene Stoffe </a:t>
                      </a:r>
                      <a:r>
                        <a:rPr lang="de-DE" sz="1100" baseline="0" err="1"/>
                        <a:t>gemäss</a:t>
                      </a:r>
                      <a:r>
                        <a:rPr lang="de-DE" sz="1100" baseline="0"/>
                        <a:t> Demo</a:t>
                      </a:r>
                      <a:r>
                        <a:rPr lang="de-DE" sz="1100" baseline="0">
                          <a:solidFill>
                            <a:schemeClr val="tx1"/>
                          </a:solidFill>
                        </a:rPr>
                        <a:t>nstrations</a:t>
                      </a:r>
                      <a:r>
                        <a:rPr lang="de-DE" sz="1100" baseline="0"/>
                        <a:t>experiment </a:t>
                      </a:r>
                    </a:p>
                    <a:p>
                      <a:pPr marL="0" marR="0" lvl="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aseline="0">
                          <a:solidFill>
                            <a:schemeClr val="tx1"/>
                          </a:solidFill>
                        </a:rPr>
                        <a:t>      Nr. </a:t>
                      </a:r>
                      <a:r>
                        <a:rPr lang="de-DE" sz="1100" baseline="0"/>
                        <a:t>14</a:t>
                      </a: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618314"/>
                  </a:ext>
                </a:extLst>
              </a:tr>
              <a:tr h="716201">
                <a:tc>
                  <a:txBody>
                    <a:bodyPr/>
                    <a:lstStyle/>
                    <a:p>
                      <a:endParaRPr lang="de-CH"/>
                    </a:p>
                  </a:txBody>
                  <a:tcPr marL="72000" marR="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de-DE" sz="1100">
                          <a:solidFill>
                            <a:schemeClr val="tx1"/>
                          </a:solidFill>
                        </a:rPr>
                        <a:t>Demonstrationsexperimente Nr. 12, 14, 15</a:t>
                      </a:r>
                    </a:p>
                    <a:p>
                      <a:r>
                        <a:rPr lang="de-DE" sz="1100" strike="noStrike" baseline="0">
                          <a:solidFill>
                            <a:schemeClr val="tx1"/>
                          </a:solidFill>
                        </a:rPr>
                        <a:t>optional </a:t>
                      </a:r>
                      <a:r>
                        <a:rPr lang="de-DE" sz="1100" strike="noStrike">
                          <a:solidFill>
                            <a:schemeClr val="tx1"/>
                          </a:solidFill>
                        </a:rPr>
                        <a:t>Experiment</a:t>
                      </a:r>
                      <a:r>
                        <a:rPr lang="de-DE" sz="1100" baseline="0">
                          <a:solidFill>
                            <a:schemeClr val="tx1"/>
                          </a:solidFill>
                        </a:rPr>
                        <a:t> Nr. 10</a:t>
                      </a:r>
                      <a:endParaRPr lang="de-CH" sz="1100">
                        <a:solidFill>
                          <a:schemeClr val="tx1"/>
                        </a:solidFill>
                      </a:endParaRPr>
                    </a:p>
                  </a:txBody>
                  <a:tcPr marL="72000" marR="0" marT="8280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91872287"/>
                  </a:ext>
                </a:extLst>
              </a:tr>
            </a:tbl>
          </a:graphicData>
        </a:graphic>
      </p:graphicFrame>
      <p:sp>
        <p:nvSpPr>
          <p:cNvPr id="2" name="Textplatzhalter 1">
            <a:extLst>
              <a:ext uri="{FF2B5EF4-FFF2-40B4-BE49-F238E27FC236}">
                <a16:creationId xmlns:a16="http://schemas.microsoft.com/office/drawing/2014/main" id="{0329A611-EF61-383C-3CF0-459644B7F560}"/>
              </a:ext>
            </a:extLst>
          </p:cNvPr>
          <p:cNvSpPr>
            <a:spLocks noGrp="1"/>
          </p:cNvSpPr>
          <p:nvPr>
            <p:ph type="body" sz="quarter" idx="10"/>
          </p:nvPr>
        </p:nvSpPr>
        <p:spPr/>
        <p:txBody>
          <a:bodyPr/>
          <a:lstStyle/>
          <a:p>
            <a:r>
              <a:rPr lang="de-CH" noProof="0"/>
              <a:t>2.1</a:t>
            </a:r>
          </a:p>
        </p:txBody>
      </p:sp>
      <p:sp>
        <p:nvSpPr>
          <p:cNvPr id="5" name="Foliennummernplatzhalter 4">
            <a:extLst>
              <a:ext uri="{FF2B5EF4-FFF2-40B4-BE49-F238E27FC236}">
                <a16:creationId xmlns:a16="http://schemas.microsoft.com/office/drawing/2014/main" id="{D6C8F04C-D684-2931-CB74-C015E6E3BDAD}"/>
              </a:ext>
            </a:extLst>
          </p:cNvPr>
          <p:cNvSpPr>
            <a:spLocks noGrp="1"/>
          </p:cNvSpPr>
          <p:nvPr>
            <p:ph type="sldNum" sz="quarter" idx="13"/>
          </p:nvPr>
        </p:nvSpPr>
        <p:spPr/>
        <p:txBody>
          <a:bodyPr/>
          <a:lstStyle/>
          <a:p>
            <a:fld id="{442AD375-037F-43D0-B059-5172DA06796A}" type="slidenum">
              <a:rPr lang="de-CH" smtClean="0"/>
              <a:pPr/>
              <a:t>8</a:t>
            </a:fld>
            <a:endParaRPr lang="de-CH"/>
          </a:p>
        </p:txBody>
      </p:sp>
      <p:sp>
        <p:nvSpPr>
          <p:cNvPr id="6" name="Titel 5">
            <a:extLst>
              <a:ext uri="{FF2B5EF4-FFF2-40B4-BE49-F238E27FC236}">
                <a16:creationId xmlns:a16="http://schemas.microsoft.com/office/drawing/2014/main" id="{B07F9C28-CA87-AB81-8336-F38EBF5729C9}"/>
              </a:ext>
            </a:extLst>
          </p:cNvPr>
          <p:cNvSpPr>
            <a:spLocks noGrp="1"/>
          </p:cNvSpPr>
          <p:nvPr>
            <p:ph type="title"/>
          </p:nvPr>
        </p:nvSpPr>
        <p:spPr/>
        <p:txBody>
          <a:bodyPr/>
          <a:lstStyle/>
          <a:p>
            <a:r>
              <a:rPr lang="de-CH" noProof="0"/>
              <a:t>Lernziele und Organisation</a:t>
            </a:r>
          </a:p>
        </p:txBody>
      </p:sp>
      <p:sp>
        <p:nvSpPr>
          <p:cNvPr id="7" name="Inhaltsplatzhalter 6">
            <a:extLst>
              <a:ext uri="{FF2B5EF4-FFF2-40B4-BE49-F238E27FC236}">
                <a16:creationId xmlns:a16="http://schemas.microsoft.com/office/drawing/2014/main" id="{BD736971-22BF-A797-BE62-F80A2E332616}"/>
              </a:ext>
            </a:extLst>
          </p:cNvPr>
          <p:cNvSpPr>
            <a:spLocks noGrp="1"/>
          </p:cNvSpPr>
          <p:nvPr>
            <p:ph sz="quarter" idx="14"/>
          </p:nvPr>
        </p:nvSpPr>
        <p:spPr>
          <a:xfrm>
            <a:off x="1392445" y="1835621"/>
            <a:ext cx="2228400" cy="2117481"/>
          </a:xfrm>
        </p:spPr>
        <p:txBody>
          <a:bodyPr/>
          <a:lstStyle/>
          <a:p>
            <a:r>
              <a:rPr lang="de-CH" sz="1400" b="1" noProof="0"/>
              <a:t>Lernziel (Inhaltlich)</a:t>
            </a:r>
          </a:p>
          <a:p>
            <a:endParaRPr lang="de-CH" noProof="0"/>
          </a:p>
          <a:p>
            <a:r>
              <a:rPr lang="de-CH"/>
              <a:t>Die Schülerinnen und Schüler </a:t>
            </a:r>
            <a:r>
              <a:rPr lang="de-CH">
                <a:solidFill>
                  <a:srgbClr val="FF66FF"/>
                </a:solidFill>
              </a:rPr>
              <a:t> </a:t>
            </a:r>
            <a:r>
              <a:rPr lang="de-CH"/>
              <a:t>können verschiedene Alltagsstoffe nach deren Brennbarkeit beurteilen.</a:t>
            </a:r>
          </a:p>
          <a:p>
            <a:endParaRPr lang="de-CH"/>
          </a:p>
          <a:p>
            <a:r>
              <a:rPr lang="de-DE"/>
              <a:t>(NMG 3.3a)</a:t>
            </a:r>
            <a:endParaRPr lang="de-CH"/>
          </a:p>
        </p:txBody>
      </p:sp>
      <p:sp>
        <p:nvSpPr>
          <p:cNvPr id="8" name="Inhaltsplatzhalter 7">
            <a:extLst>
              <a:ext uri="{FF2B5EF4-FFF2-40B4-BE49-F238E27FC236}">
                <a16:creationId xmlns:a16="http://schemas.microsoft.com/office/drawing/2014/main" id="{7EA3D320-E716-8DE4-E200-C20EC4B3C2F5}"/>
              </a:ext>
            </a:extLst>
          </p:cNvPr>
          <p:cNvSpPr>
            <a:spLocks noGrp="1"/>
          </p:cNvSpPr>
          <p:nvPr>
            <p:ph sz="quarter" idx="15"/>
          </p:nvPr>
        </p:nvSpPr>
        <p:spPr>
          <a:xfrm>
            <a:off x="1391573" y="4098343"/>
            <a:ext cx="2228400" cy="2117481"/>
          </a:xfrm>
        </p:spPr>
        <p:txBody>
          <a:bodyPr/>
          <a:lstStyle/>
          <a:p>
            <a:r>
              <a:rPr lang="de-CH" sz="1400" b="1" noProof="0"/>
              <a:t>Lernziel (überfachlich)</a:t>
            </a:r>
          </a:p>
          <a:p>
            <a:endParaRPr lang="de-CH" noProof="0"/>
          </a:p>
          <a:p>
            <a:r>
              <a:rPr lang="de-CH"/>
              <a:t>Die Schülerinnen und Schüler  können Vermutungen zur Brennbarkeit von Stoffen formulieren und durch ein Experiment verifizieren.</a:t>
            </a:r>
          </a:p>
          <a:p>
            <a:endParaRPr lang="de-CH" noProof="0"/>
          </a:p>
          <a:p>
            <a:r>
              <a:rPr lang="de-DE"/>
              <a:t>(methodische Kompetenz: Informationen suchen)</a:t>
            </a:r>
            <a:endParaRPr lang="de-CH" noProof="0"/>
          </a:p>
        </p:txBody>
      </p:sp>
      <p:sp>
        <p:nvSpPr>
          <p:cNvPr id="10" name="Textplatzhalter 9">
            <a:extLst>
              <a:ext uri="{FF2B5EF4-FFF2-40B4-BE49-F238E27FC236}">
                <a16:creationId xmlns:a16="http://schemas.microsoft.com/office/drawing/2014/main" id="{F73FCACE-83E9-C92E-E488-009D121B81A8}"/>
              </a:ext>
            </a:extLst>
          </p:cNvPr>
          <p:cNvSpPr>
            <a:spLocks noGrp="1"/>
          </p:cNvSpPr>
          <p:nvPr>
            <p:ph type="body" sz="quarter" idx="18"/>
          </p:nvPr>
        </p:nvSpPr>
        <p:spPr/>
        <p:txBody>
          <a:bodyPr/>
          <a:lstStyle/>
          <a:p>
            <a:r>
              <a:rPr lang="de-CH"/>
              <a:t>Was brennt?</a:t>
            </a:r>
          </a:p>
        </p:txBody>
      </p:sp>
      <p:sp>
        <p:nvSpPr>
          <p:cNvPr id="4" name="Fußzeilenplatzhalter 3">
            <a:extLst>
              <a:ext uri="{FF2B5EF4-FFF2-40B4-BE49-F238E27FC236}">
                <a16:creationId xmlns:a16="http://schemas.microsoft.com/office/drawing/2014/main" id="{8A941EA5-A4A2-9E6D-F93F-80E27AFA52DE}"/>
              </a:ext>
            </a:extLst>
          </p:cNvPr>
          <p:cNvSpPr>
            <a:spLocks noGrp="1"/>
          </p:cNvSpPr>
          <p:nvPr>
            <p:ph type="ftr" sz="quarter" idx="12"/>
          </p:nvPr>
        </p:nvSpPr>
        <p:spPr/>
        <p:txBody>
          <a:bodyPr/>
          <a:lstStyle/>
          <a:p>
            <a:r>
              <a:rPr lang="de-DE" noProof="0"/>
              <a:t>Version Juli 2023</a:t>
            </a:r>
            <a:endParaRPr lang="de-CH" noProof="0"/>
          </a:p>
        </p:txBody>
      </p:sp>
      <p:pic>
        <p:nvPicPr>
          <p:cNvPr id="11" name="Grafik 10">
            <a:extLst>
              <a:ext uri="{FF2B5EF4-FFF2-40B4-BE49-F238E27FC236}">
                <a16:creationId xmlns:a16="http://schemas.microsoft.com/office/drawing/2014/main" id="{08AFDA02-CB1C-B81A-8E76-0703D3B5DF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441" y="5292005"/>
            <a:ext cx="260160" cy="260160"/>
          </a:xfrm>
          <a:prstGeom prst="rect">
            <a:avLst/>
          </a:prstGeom>
        </p:spPr>
      </p:pic>
      <p:pic>
        <p:nvPicPr>
          <p:cNvPr id="12" name="Grafik 11">
            <a:extLst>
              <a:ext uri="{FF2B5EF4-FFF2-40B4-BE49-F238E27FC236}">
                <a16:creationId xmlns:a16="http://schemas.microsoft.com/office/drawing/2014/main" id="{6A99EC84-BA7E-1031-5A30-F68ECD156D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321" y="2123653"/>
            <a:ext cx="284400" cy="284400"/>
          </a:xfrm>
          <a:prstGeom prst="rect">
            <a:avLst/>
          </a:prstGeom>
        </p:spPr>
      </p:pic>
      <p:pic>
        <p:nvPicPr>
          <p:cNvPr id="13" name="Grafik 12">
            <a:extLst>
              <a:ext uri="{FF2B5EF4-FFF2-40B4-BE49-F238E27FC236}">
                <a16:creationId xmlns:a16="http://schemas.microsoft.com/office/drawing/2014/main" id="{79675B99-1E60-3730-C7DA-F9DF276FDA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321" y="2764872"/>
            <a:ext cx="248400" cy="248400"/>
          </a:xfrm>
          <a:prstGeom prst="rect">
            <a:avLst/>
          </a:prstGeom>
        </p:spPr>
      </p:pic>
      <p:pic>
        <p:nvPicPr>
          <p:cNvPr id="15" name="Grafik 14"/>
          <p:cNvPicPr>
            <a:picLocks noChangeAspect="1"/>
          </p:cNvPicPr>
          <p:nvPr/>
        </p:nvPicPr>
        <p:blipFill>
          <a:blip r:embed="rId6"/>
          <a:stretch>
            <a:fillRect/>
          </a:stretch>
        </p:blipFill>
        <p:spPr>
          <a:xfrm>
            <a:off x="5129882" y="3670544"/>
            <a:ext cx="865181"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Grafik 15"/>
          <p:cNvPicPr>
            <a:picLocks noChangeAspect="1"/>
          </p:cNvPicPr>
          <p:nvPr/>
        </p:nvPicPr>
        <p:blipFill>
          <a:blip r:embed="rId7"/>
          <a:stretch>
            <a:fillRect/>
          </a:stretch>
        </p:blipFill>
        <p:spPr>
          <a:xfrm>
            <a:off x="6235310" y="3670544"/>
            <a:ext cx="866781"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Grafik 16"/>
          <p:cNvPicPr>
            <a:picLocks noChangeAspect="1"/>
          </p:cNvPicPr>
          <p:nvPr/>
        </p:nvPicPr>
        <p:blipFill>
          <a:blip r:embed="rId8"/>
          <a:stretch>
            <a:fillRect/>
          </a:stretch>
        </p:blipFill>
        <p:spPr>
          <a:xfrm>
            <a:off x="7342338" y="3670544"/>
            <a:ext cx="866781" cy="612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247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2DB424-91FB-F144-A525-701E4AF76EBD}"/>
              </a:ext>
            </a:extLst>
          </p:cNvPr>
          <p:cNvSpPr>
            <a:spLocks noGrp="1"/>
          </p:cNvSpPr>
          <p:nvPr>
            <p:ph type="body" sz="quarter" idx="10"/>
          </p:nvPr>
        </p:nvSpPr>
        <p:spPr/>
        <p:txBody>
          <a:bodyPr/>
          <a:lstStyle/>
          <a:p>
            <a:r>
              <a:rPr lang="de-CH" noProof="0"/>
              <a:t>2.1</a:t>
            </a:r>
          </a:p>
        </p:txBody>
      </p:sp>
      <p:sp>
        <p:nvSpPr>
          <p:cNvPr id="5" name="Foliennummernplatzhalter 4">
            <a:extLst>
              <a:ext uri="{FF2B5EF4-FFF2-40B4-BE49-F238E27FC236}">
                <a16:creationId xmlns:a16="http://schemas.microsoft.com/office/drawing/2014/main" id="{E0528E69-7796-6FEB-63DB-D58E72DBAE1C}"/>
              </a:ext>
            </a:extLst>
          </p:cNvPr>
          <p:cNvSpPr>
            <a:spLocks noGrp="1"/>
          </p:cNvSpPr>
          <p:nvPr>
            <p:ph type="sldNum" sz="quarter" idx="13"/>
          </p:nvPr>
        </p:nvSpPr>
        <p:spPr/>
        <p:txBody>
          <a:bodyPr/>
          <a:lstStyle/>
          <a:p>
            <a:fld id="{442AD375-037F-43D0-B059-5172DA06796A}" type="slidenum">
              <a:rPr lang="de-CH" smtClean="0"/>
              <a:pPr/>
              <a:t>9</a:t>
            </a:fld>
            <a:endParaRPr lang="de-CH"/>
          </a:p>
        </p:txBody>
      </p:sp>
      <p:sp>
        <p:nvSpPr>
          <p:cNvPr id="6" name="Titel 5">
            <a:extLst>
              <a:ext uri="{FF2B5EF4-FFF2-40B4-BE49-F238E27FC236}">
                <a16:creationId xmlns:a16="http://schemas.microsoft.com/office/drawing/2014/main" id="{FDDCC126-53E6-1549-CBBF-F0EFDBB1DE56}"/>
              </a:ext>
            </a:extLst>
          </p:cNvPr>
          <p:cNvSpPr>
            <a:spLocks noGrp="1"/>
          </p:cNvSpPr>
          <p:nvPr>
            <p:ph type="title"/>
          </p:nvPr>
        </p:nvSpPr>
        <p:spPr/>
        <p:txBody>
          <a:bodyPr/>
          <a:lstStyle/>
          <a:p>
            <a:r>
              <a:rPr lang="de-CH" noProof="0"/>
              <a:t>Lernziele</a:t>
            </a:r>
          </a:p>
        </p:txBody>
      </p:sp>
      <p:sp>
        <p:nvSpPr>
          <p:cNvPr id="7" name="Inhaltsplatzhalter 6">
            <a:extLst>
              <a:ext uri="{FF2B5EF4-FFF2-40B4-BE49-F238E27FC236}">
                <a16:creationId xmlns:a16="http://schemas.microsoft.com/office/drawing/2014/main" id="{B7796EE7-D501-35F0-3C05-542ED987D005}"/>
              </a:ext>
            </a:extLst>
          </p:cNvPr>
          <p:cNvSpPr>
            <a:spLocks noGrp="1"/>
          </p:cNvSpPr>
          <p:nvPr>
            <p:ph sz="quarter" idx="14"/>
          </p:nvPr>
        </p:nvSpPr>
        <p:spPr/>
        <p:txBody>
          <a:bodyPr/>
          <a:lstStyle/>
          <a:p>
            <a:r>
              <a:rPr lang="de-CH" sz="1400" b="1" noProof="0"/>
              <a:t>Lernziel 1</a:t>
            </a:r>
          </a:p>
          <a:p>
            <a:endParaRPr lang="de-CH" noProof="0"/>
          </a:p>
          <a:p>
            <a:r>
              <a:rPr lang="de-CH" sz="1400"/>
              <a:t>individuell ausformuliertes Lernziel</a:t>
            </a:r>
          </a:p>
        </p:txBody>
      </p:sp>
      <p:sp>
        <p:nvSpPr>
          <p:cNvPr id="8" name="Inhaltsplatzhalter 7">
            <a:extLst>
              <a:ext uri="{FF2B5EF4-FFF2-40B4-BE49-F238E27FC236}">
                <a16:creationId xmlns:a16="http://schemas.microsoft.com/office/drawing/2014/main" id="{27E7786C-E6A1-8BB4-629F-FF1F476D2BB2}"/>
              </a:ext>
            </a:extLst>
          </p:cNvPr>
          <p:cNvSpPr>
            <a:spLocks noGrp="1"/>
          </p:cNvSpPr>
          <p:nvPr>
            <p:ph sz="quarter" idx="15"/>
          </p:nvPr>
        </p:nvSpPr>
        <p:spPr/>
        <p:txBody>
          <a:bodyPr/>
          <a:lstStyle/>
          <a:p>
            <a:r>
              <a:rPr lang="de-CH" sz="1400" b="1" noProof="0"/>
              <a:t>Lernziel 2</a:t>
            </a:r>
          </a:p>
          <a:p>
            <a:endParaRPr lang="de-CH" noProof="0"/>
          </a:p>
          <a:p>
            <a:r>
              <a:rPr lang="de-CH" sz="1400"/>
              <a:t>individuell ausformuliertes Lernziel</a:t>
            </a:r>
          </a:p>
        </p:txBody>
      </p:sp>
      <p:sp>
        <p:nvSpPr>
          <p:cNvPr id="9" name="Textplatzhalter 8">
            <a:extLst>
              <a:ext uri="{FF2B5EF4-FFF2-40B4-BE49-F238E27FC236}">
                <a16:creationId xmlns:a16="http://schemas.microsoft.com/office/drawing/2014/main" id="{DA31FAD9-7833-84AE-C2A2-7C89362145E5}"/>
              </a:ext>
            </a:extLst>
          </p:cNvPr>
          <p:cNvSpPr>
            <a:spLocks noGrp="1"/>
          </p:cNvSpPr>
          <p:nvPr>
            <p:ph type="body" sz="quarter" idx="18"/>
          </p:nvPr>
        </p:nvSpPr>
        <p:spPr/>
        <p:txBody>
          <a:bodyPr/>
          <a:lstStyle/>
          <a:p>
            <a:r>
              <a:rPr lang="de-CH"/>
              <a:t>Was brennt?</a:t>
            </a:r>
          </a:p>
          <a:p>
            <a:endParaRPr lang="de-CH" noProof="0"/>
          </a:p>
        </p:txBody>
      </p:sp>
      <p:sp>
        <p:nvSpPr>
          <p:cNvPr id="4" name="Fußzeilenplatzhalter 3">
            <a:extLst>
              <a:ext uri="{FF2B5EF4-FFF2-40B4-BE49-F238E27FC236}">
                <a16:creationId xmlns:a16="http://schemas.microsoft.com/office/drawing/2014/main" id="{CB36EA3F-0A3B-02A5-A9FA-A8B69752386A}"/>
              </a:ext>
            </a:extLst>
          </p:cNvPr>
          <p:cNvSpPr>
            <a:spLocks noGrp="1"/>
          </p:cNvSpPr>
          <p:nvPr>
            <p:ph type="ftr" sz="quarter" idx="12"/>
          </p:nvPr>
        </p:nvSpPr>
        <p:spPr/>
        <p:txBody>
          <a:bodyPr/>
          <a:lstStyle/>
          <a:p>
            <a:r>
              <a:rPr lang="de-DE" noProof="0"/>
              <a:t>Version Juli 2023</a:t>
            </a:r>
            <a:endParaRPr lang="de-CH" noProof="0"/>
          </a:p>
        </p:txBody>
      </p:sp>
    </p:spTree>
    <p:extLst>
      <p:ext uri="{BB962C8B-B14F-4D97-AF65-F5344CB8AC3E}">
        <p14:creationId xmlns:p14="http://schemas.microsoft.com/office/powerpoint/2010/main" val="230643201"/>
      </p:ext>
    </p:extLst>
  </p:cSld>
  <p:clrMapOvr>
    <a:masterClrMapping/>
  </p:clrMapOvr>
</p:sld>
</file>

<file path=ppt/theme/theme1.xml><?xml version="1.0" encoding="utf-8"?>
<a:theme xmlns:a="http://schemas.openxmlformats.org/drawingml/2006/main" name="Benutzerdefiniertes Design">
  <a:themeElements>
    <a:clrScheme name="IFC">
      <a:dk1>
        <a:srgbClr val="000000"/>
      </a:dk1>
      <a:lt1>
        <a:sysClr val="window" lastClr="FFFFFF"/>
      </a:lt1>
      <a:dk2>
        <a:srgbClr val="666666"/>
      </a:dk2>
      <a:lt2>
        <a:srgbClr val="B9B9B9"/>
      </a:lt2>
      <a:accent1>
        <a:srgbClr val="A61711"/>
      </a:accent1>
      <a:accent2>
        <a:srgbClr val="EE000C"/>
      </a:accent2>
      <a:accent3>
        <a:srgbClr val="FF8F18"/>
      </a:accent3>
      <a:accent4>
        <a:srgbClr val="831080"/>
      </a:accent4>
      <a:accent5>
        <a:srgbClr val="E84F36"/>
      </a:accent5>
      <a:accent6>
        <a:srgbClr val="2826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DE IFC V2.potx" id="{B1080354-55E2-46AD-A309-31D0D806A8D7}" vid="{6C26F1EA-7360-4B94-AC01-67A8374587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3BCDC28BEDF3741A2AD811A4150278D" ma:contentTypeVersion="14" ma:contentTypeDescription="Ein neues Dokument erstellen." ma:contentTypeScope="" ma:versionID="19fe0e4f3c3a51f1112d413d325fe266">
  <xsd:schema xmlns:xsd="http://www.w3.org/2001/XMLSchema" xmlns:xs="http://www.w3.org/2001/XMLSchema" xmlns:p="http://schemas.microsoft.com/office/2006/metadata/properties" xmlns:ns2="0047e902-3f6c-4813-b5b2-4882aa641d53" xmlns:ns3="049745b1-592f-479a-a9af-bfda4800f5ba" targetNamespace="http://schemas.microsoft.com/office/2006/metadata/properties" ma:root="true" ma:fieldsID="706c3a71eedee849696a333859058815" ns2:_="" ns3:_="">
    <xsd:import namespace="0047e902-3f6c-4813-b5b2-4882aa641d53"/>
    <xsd:import namespace="049745b1-592f-479a-a9af-bfda4800f5b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47e902-3f6c-4813-b5b2-4882aa641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ecf02706-1505-424a-8608-638561ae11c2"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9745b1-592f-479a-a9af-bfda4800f5b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5a2bc60-075a-4430-9155-f05f02d5b97e}" ma:internalName="TaxCatchAll" ma:showField="CatchAllData" ma:web="049745b1-592f-479a-a9af-bfda4800f5b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49745b1-592f-479a-a9af-bfda4800f5ba" xsi:nil="true"/>
    <lcf76f155ced4ddcb4097134ff3c332f xmlns="0047e902-3f6c-4813-b5b2-4882aa641d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2.xml><?xml version="1.0" encoding="utf-8"?>
<ds:datastoreItem xmlns:ds="http://schemas.openxmlformats.org/officeDocument/2006/customXml" ds:itemID="{3EA2811A-6267-458B-B883-525DDACC6ECC}">
  <ds:schemaRefs>
    <ds:schemaRef ds:uri="0047e902-3f6c-4813-b5b2-4882aa641d53"/>
    <ds:schemaRef ds:uri="049745b1-592f-479a-a9af-bfda4800f5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26B806-0237-4942-A1FD-5C97285908C2}">
  <ds:schemaRefs>
    <ds:schemaRef ds:uri="0047e902-3f6c-4813-b5b2-4882aa641d53"/>
    <ds:schemaRef ds:uri="049745b1-592f-479a-a9af-bfda4800f5ba"/>
    <ds:schemaRef ds:uri="bc24777f-78b6-4f3c-a73a-d5fa08e4d537"/>
    <ds:schemaRef ds:uri="c9077d15-72ed-4fec-bcfe-3472729e91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Präsentation DE IFC V2</Template>
  <TotalTime>0</TotalTime>
  <Words>2327</Words>
  <Application>Microsoft Office PowerPoint</Application>
  <PresentationFormat>Benutzerdefiniert</PresentationFormat>
  <Paragraphs>482</Paragraphs>
  <Slides>25</Slides>
  <Notes>25</Notes>
  <HiddenSlides>0</HiddenSlides>
  <MMClips>2</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25</vt:i4>
      </vt:variant>
    </vt:vector>
  </HeadingPairs>
  <TitlesOfParts>
    <vt:vector size="28" baseType="lpstr">
      <vt:lpstr>Arial</vt:lpstr>
      <vt:lpstr>TT Milks DemiBold</vt:lpstr>
      <vt:lpstr>Benutzerdefiniertes Design</vt:lpstr>
      <vt:lpstr>PowerPoint-Präsentation</vt:lpstr>
      <vt:lpstr>Brand</vt:lpstr>
      <vt:lpstr>Kernfrage und daraus abgeleitete Lernziele</vt:lpstr>
      <vt:lpstr>Inhaltsverzeichnis Kapitel Brand</vt:lpstr>
      <vt:lpstr>Einstimmung</vt:lpstr>
      <vt:lpstr>Vorwissen aktivieren</vt:lpstr>
      <vt:lpstr>Was brennt?</vt:lpstr>
      <vt:lpstr>Lernziele und Organisation</vt:lpstr>
      <vt:lpstr>Lernziele</vt:lpstr>
      <vt:lpstr>Brennt das alles? 1</vt:lpstr>
      <vt:lpstr>Brennt das alles? 2</vt:lpstr>
      <vt:lpstr>Auch die Form macht’s aus</vt:lpstr>
      <vt:lpstr>Wie schnell ist ein Feuer?</vt:lpstr>
      <vt:lpstr>Lernziele und Organisation</vt:lpstr>
      <vt:lpstr>Lernziele</vt:lpstr>
      <vt:lpstr>Brandausbreitung</vt:lpstr>
      <vt:lpstr>Brandausbreitung</vt:lpstr>
      <vt:lpstr>Brandausbreitung Lösung</vt:lpstr>
      <vt:lpstr>Brandursachen</vt:lpstr>
      <vt:lpstr>Brandursachen</vt:lpstr>
      <vt:lpstr>Brandursachen Lösung</vt:lpstr>
      <vt:lpstr>Feuer und Rauch</vt:lpstr>
      <vt:lpstr>Lernziele und Organisation</vt:lpstr>
      <vt:lpstr>Lernziele</vt:lpstr>
      <vt:lpstr>Gefahr von Feuer und Rauch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Hinweise zur Textformatierung</dc:title>
  <dc:creator>Lorenzana Florian INGOLDVerlag</dc:creator>
  <dc:description>erstellt durch Vorlagenbauer.ch</dc:description>
  <cp:lastModifiedBy>Gerber Claudia</cp:lastModifiedBy>
  <cp:revision>1</cp:revision>
  <cp:lastPrinted>2023-07-19T15:03:38Z</cp:lastPrinted>
  <dcterms:created xsi:type="dcterms:W3CDTF">2023-04-21T08:22:22Z</dcterms:created>
  <dcterms:modified xsi:type="dcterms:W3CDTF">2023-09-06T06:48:49Z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0x0101000E594130A2AF244FBF3F304D904ED593</vt:lpwstr>
  </property>
  <property fmtid="{D5CDD505-2E9C-101B-9397-08002B2CF9AE}" pid="3" name="MediaServiceImageTags">
    <vt:lpwstr/>
  </property>
</Properties>
</file>