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33"/>
  </p:notesMasterIdLst>
  <p:handoutMasterIdLst>
    <p:handoutMasterId r:id="rId34"/>
  </p:handoutMasterIdLst>
  <p:sldIdLst>
    <p:sldId id="284" r:id="rId5"/>
    <p:sldId id="330" r:id="rId6"/>
    <p:sldId id="355" r:id="rId7"/>
    <p:sldId id="332" r:id="rId8"/>
    <p:sldId id="333" r:id="rId9"/>
    <p:sldId id="334" r:id="rId10"/>
    <p:sldId id="335" r:id="rId11"/>
    <p:sldId id="354" r:id="rId12"/>
    <p:sldId id="337" r:id="rId13"/>
    <p:sldId id="347" r:id="rId14"/>
    <p:sldId id="348" r:id="rId15"/>
    <p:sldId id="362" r:id="rId16"/>
    <p:sldId id="338" r:id="rId17"/>
    <p:sldId id="357" r:id="rId18"/>
    <p:sldId id="340" r:id="rId19"/>
    <p:sldId id="349" r:id="rId20"/>
    <p:sldId id="341" r:id="rId21"/>
    <p:sldId id="358" r:id="rId22"/>
    <p:sldId id="343" r:id="rId23"/>
    <p:sldId id="350" r:id="rId24"/>
    <p:sldId id="360" r:id="rId25"/>
    <p:sldId id="353" r:id="rId26"/>
    <p:sldId id="344" r:id="rId27"/>
    <p:sldId id="359" r:id="rId28"/>
    <p:sldId id="346" r:id="rId29"/>
    <p:sldId id="351" r:id="rId30"/>
    <p:sldId id="352" r:id="rId31"/>
    <p:sldId id="361" r:id="rId32"/>
  </p:sldIdLst>
  <p:sldSz cx="10691813" cy="7559675"/>
  <p:notesSz cx="6808788" cy="9940925"/>
  <p:defaultTextStyle>
    <a:defPPr>
      <a:defRPr lang="de-DE"/>
    </a:defPPr>
    <a:lvl1pPr marL="0" indent="0" algn="l" defTabSz="801929" rtl="0" eaLnBrk="1" latinLnBrk="0" hangingPunct="1">
      <a:lnSpc>
        <a:spcPct val="100000"/>
      </a:lnSpc>
      <a:spcBef>
        <a:spcPts val="0"/>
      </a:spcBef>
      <a:buFont typeface="+mj-lt"/>
      <a:buNone/>
      <a:defRPr sz="14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enzana Florian INGOLDVerlag" initials="LFI" lastIdx="1" clrIdx="0">
    <p:extLst>
      <p:ext uri="{19B8F6BF-5375-455C-9EA6-DF929625EA0E}">
        <p15:presenceInfo xmlns:p15="http://schemas.microsoft.com/office/powerpoint/2012/main" userId="S-1-5-21-718927134-3364981759-3317432883-3175" providerId="AD"/>
      </p:ext>
    </p:extLst>
  </p:cmAuthor>
  <p:cmAuthor id="2" name="Laura Scheidegger" initials="LS" lastIdx="5" clrIdx="1">
    <p:extLst>
      <p:ext uri="{19B8F6BF-5375-455C-9EA6-DF929625EA0E}">
        <p15:presenceInfo xmlns:p15="http://schemas.microsoft.com/office/powerpoint/2012/main" userId="ec72339c687de93e" providerId="Windows Live"/>
      </p:ext>
    </p:extLst>
  </p:cmAuthor>
  <p:cmAuthor id="3" name="Scheidegger Laura INGOLDVerlag" initials="SLI" lastIdx="6" clrIdx="2">
    <p:extLst>
      <p:ext uri="{19B8F6BF-5375-455C-9EA6-DF929625EA0E}">
        <p15:presenceInfo xmlns:p15="http://schemas.microsoft.com/office/powerpoint/2012/main" userId="S-1-5-21-718927134-3364981759-3317432883-3621" providerId="AD"/>
      </p:ext>
    </p:extLst>
  </p:cmAuthor>
  <p:cmAuthor id="4" name="Stach Silke INGOLDVerlag" initials="SSI" lastIdx="7" clrIdx="3">
    <p:extLst>
      <p:ext uri="{19B8F6BF-5375-455C-9EA6-DF929625EA0E}">
        <p15:presenceInfo xmlns:p15="http://schemas.microsoft.com/office/powerpoint/2012/main" userId="S-1-5-21-718927134-3364981759-3317432883-23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FFFF"/>
    <a:srgbClr val="F1F3F3"/>
    <a:srgbClr val="E5EAE9"/>
    <a:srgbClr val="E1D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D4BA79-B1FA-4872-AABE-F4CD6EB40C72}" v="5" dt="2023-09-06T05:45:32.440"/>
  </p1510:revLst>
</p1510:revInfo>
</file>

<file path=ppt/tableStyles.xml><?xml version="1.0" encoding="utf-8"?>
<a:tblStyleLst xmlns:a="http://schemas.openxmlformats.org/drawingml/2006/main" def="{5940675A-B579-460E-94D1-54222C63F5D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6" autoAdjust="0"/>
    <p:restoredTop sz="69800" autoAdjust="0"/>
  </p:normalViewPr>
  <p:slideViewPr>
    <p:cSldViewPr showGuides="1">
      <p:cViewPr varScale="1">
        <p:scale>
          <a:sx n="47" d="100"/>
          <a:sy n="47" d="100"/>
        </p:scale>
        <p:origin x="1416" y="30"/>
      </p:cViewPr>
      <p:guideLst/>
    </p:cSldViewPr>
  </p:slideViewPr>
  <p:outlineViewPr>
    <p:cViewPr>
      <p:scale>
        <a:sx n="33" d="100"/>
        <a:sy n="33" d="100"/>
      </p:scale>
      <p:origin x="0" y="-284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334" y="2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fmann Martina" userId="a357f987-4583-4cb1-b647-79b488fd6ca4" providerId="ADAL" clId="{B8EDB3E2-2CD1-4362-B0B4-2969F3317B3B}"/>
    <pc:docChg chg="modSld sldOrd">
      <pc:chgData name="Hofmann Martina" userId="a357f987-4583-4cb1-b647-79b488fd6ca4" providerId="ADAL" clId="{B8EDB3E2-2CD1-4362-B0B4-2969F3317B3B}" dt="2023-09-05T09:32:03.448" v="1"/>
      <pc:docMkLst>
        <pc:docMk/>
      </pc:docMkLst>
      <pc:sldChg chg="ord">
        <pc:chgData name="Hofmann Martina" userId="a357f987-4583-4cb1-b647-79b488fd6ca4" providerId="ADAL" clId="{B8EDB3E2-2CD1-4362-B0B4-2969F3317B3B}" dt="2023-09-05T09:32:03.448" v="1"/>
        <pc:sldMkLst>
          <pc:docMk/>
          <pc:sldMk cId="2437379189" sldId="284"/>
        </pc:sldMkLst>
      </pc:sldChg>
    </pc:docChg>
  </pc:docChgLst>
  <pc:docChgLst>
    <pc:chgData name="florian.lorenzana" userId="S::florian.lorenzana_ingoldverlag.ch#ext#@gvbonline.onmicrosoft.com::76cd30a2-f338-4826-b74c-130dfb649b2d" providerId="AD" clId="Web-{B0D4BA79-B1FA-4872-AABE-F4CD6EB40C72}"/>
    <pc:docChg chg="modSld">
      <pc:chgData name="florian.lorenzana" userId="S::florian.lorenzana_ingoldverlag.ch#ext#@gvbonline.onmicrosoft.com::76cd30a2-f338-4826-b74c-130dfb649b2d" providerId="AD" clId="Web-{B0D4BA79-B1FA-4872-AABE-F4CD6EB40C72}" dt="2023-09-06T05:45:32.440" v="9"/>
      <pc:docMkLst>
        <pc:docMk/>
      </pc:docMkLst>
      <pc:sldChg chg="modSp modNotes">
        <pc:chgData name="florian.lorenzana" userId="S::florian.lorenzana_ingoldverlag.ch#ext#@gvbonline.onmicrosoft.com::76cd30a2-f338-4826-b74c-130dfb649b2d" providerId="AD" clId="Web-{B0D4BA79-B1FA-4872-AABE-F4CD6EB40C72}" dt="2023-09-06T05:45:32.440" v="9"/>
        <pc:sldMkLst>
          <pc:docMk/>
          <pc:sldMk cId="98478041" sldId="333"/>
        </pc:sldMkLst>
        <pc:picChg chg="mod modCrop">
          <ac:chgData name="florian.lorenzana" userId="S::florian.lorenzana_ingoldverlag.ch#ext#@gvbonline.onmicrosoft.com::76cd30a2-f338-4826-b74c-130dfb649b2d" providerId="AD" clId="Web-{B0D4BA79-B1FA-4872-AABE-F4CD6EB40C72}" dt="2023-09-06T05:45:32.440" v="9"/>
          <ac:picMkLst>
            <pc:docMk/>
            <pc:sldMk cId="98478041" sldId="333"/>
            <ac:picMk id="10" creationId="{00000000-0000-0000-0000-000000000000}"/>
          </ac:picMkLst>
        </pc:picChg>
      </pc:sldChg>
      <pc:sldChg chg="modNotes">
        <pc:chgData name="florian.lorenzana" userId="S::florian.lorenzana_ingoldverlag.ch#ext#@gvbonline.onmicrosoft.com::76cd30a2-f338-4826-b74c-130dfb649b2d" providerId="AD" clId="Web-{B0D4BA79-B1FA-4872-AABE-F4CD6EB40C72}" dt="2023-09-06T05:40:42.155" v="3"/>
        <pc:sldMkLst>
          <pc:docMk/>
          <pc:sldMk cId="2424652894" sldId="337"/>
        </pc:sldMkLst>
      </pc:sldChg>
      <pc:sldChg chg="modNotes">
        <pc:chgData name="florian.lorenzana" userId="S::florian.lorenzana_ingoldverlag.ch#ext#@gvbonline.onmicrosoft.com::76cd30a2-f338-4826-b74c-130dfb649b2d" providerId="AD" clId="Web-{B0D4BA79-B1FA-4872-AABE-F4CD6EB40C72}" dt="2023-09-06T05:41:03.124" v="4"/>
        <pc:sldMkLst>
          <pc:docMk/>
          <pc:sldMk cId="2257437314" sldId="340"/>
        </pc:sldMkLst>
      </pc:sldChg>
      <pc:sldChg chg="modNotes">
        <pc:chgData name="florian.lorenzana" userId="S::florian.lorenzana_ingoldverlag.ch#ext#@gvbonline.onmicrosoft.com::76cd30a2-f338-4826-b74c-130dfb649b2d" providerId="AD" clId="Web-{B0D4BA79-B1FA-4872-AABE-F4CD6EB40C72}" dt="2023-09-06T05:41:15.733" v="5"/>
        <pc:sldMkLst>
          <pc:docMk/>
          <pc:sldMk cId="3466693310" sldId="343"/>
        </pc:sldMkLst>
      </pc:sldChg>
      <pc:sldChg chg="modNotes">
        <pc:chgData name="florian.lorenzana" userId="S::florian.lorenzana_ingoldverlag.ch#ext#@gvbonline.onmicrosoft.com::76cd30a2-f338-4826-b74c-130dfb649b2d" providerId="AD" clId="Web-{B0D4BA79-B1FA-4872-AABE-F4CD6EB40C72}" dt="2023-09-06T05:41:44.030" v="7"/>
        <pc:sldMkLst>
          <pc:docMk/>
          <pc:sldMk cId="4123043589" sldId="34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3251" y="249388"/>
            <a:ext cx="4289477" cy="337190"/>
          </a:xfrm>
          <a:prstGeom prst="rect">
            <a:avLst/>
          </a:prstGeom>
        </p:spPr>
        <p:txBody>
          <a:bodyPr vert="horz" lIns="0" tIns="0" rIns="0" bIns="0" rtlCol="0"/>
          <a:lstStyle>
            <a:lvl1pPr algn="l">
              <a:defRPr sz="1200"/>
            </a:lvl1pPr>
          </a:lstStyle>
          <a:p>
            <a:r>
              <a:rPr lang="de-CH" sz="900"/>
              <a:t>Kopfzeilentext</a:t>
            </a:r>
            <a:endParaRPr lang="de-CH" sz="900" dirty="0"/>
          </a:p>
        </p:txBody>
      </p:sp>
      <p:sp>
        <p:nvSpPr>
          <p:cNvPr id="3" name="Datumsplatzhalter 2"/>
          <p:cNvSpPr>
            <a:spLocks noGrp="1"/>
          </p:cNvSpPr>
          <p:nvPr>
            <p:ph type="dt" sz="quarter" idx="1"/>
          </p:nvPr>
        </p:nvSpPr>
        <p:spPr>
          <a:xfrm>
            <a:off x="5100853" y="249388"/>
            <a:ext cx="1234684" cy="337190"/>
          </a:xfrm>
          <a:prstGeom prst="rect">
            <a:avLst/>
          </a:prstGeom>
        </p:spPr>
        <p:txBody>
          <a:bodyPr vert="horz" lIns="0" tIns="0" rIns="0" bIns="0" rtlCol="0"/>
          <a:lstStyle>
            <a:lvl1pPr algn="r">
              <a:defRPr sz="1200"/>
            </a:lvl1pPr>
          </a:lstStyle>
          <a:p>
            <a:fld id="{EEC665CA-D682-48EC-95D2-126FD6449D65}" type="datetime1">
              <a:rPr lang="de-CH" sz="900" smtClean="0"/>
              <a:t>05.09.2023</a:t>
            </a:fld>
            <a:endParaRPr lang="de-CH" sz="900"/>
          </a:p>
        </p:txBody>
      </p:sp>
      <p:sp>
        <p:nvSpPr>
          <p:cNvPr id="4" name="Fußzeilenplatzhalter 3"/>
          <p:cNvSpPr>
            <a:spLocks noGrp="1"/>
          </p:cNvSpPr>
          <p:nvPr>
            <p:ph type="ftr" sz="quarter" idx="2"/>
          </p:nvPr>
        </p:nvSpPr>
        <p:spPr>
          <a:xfrm>
            <a:off x="473251" y="9228997"/>
            <a:ext cx="4289477" cy="360207"/>
          </a:xfrm>
          <a:prstGeom prst="rect">
            <a:avLst/>
          </a:prstGeom>
        </p:spPr>
        <p:txBody>
          <a:bodyPr vert="horz" lIns="0" tIns="0" rIns="0" bIns="0" rtlCol="0" anchor="b"/>
          <a:lstStyle>
            <a:lvl1pPr algn="l">
              <a:defRPr sz="1200"/>
            </a:lvl1pPr>
          </a:lstStyle>
          <a:p>
            <a:r>
              <a:rPr lang="de-CH" sz="900"/>
              <a:t>Fusszeilentext</a:t>
            </a:r>
            <a:endParaRPr lang="de-CH" sz="900" dirty="0"/>
          </a:p>
        </p:txBody>
      </p:sp>
      <p:sp>
        <p:nvSpPr>
          <p:cNvPr id="5" name="Foliennummernplatzhalter 4"/>
          <p:cNvSpPr>
            <a:spLocks noGrp="1"/>
          </p:cNvSpPr>
          <p:nvPr>
            <p:ph type="sldNum" sz="quarter" idx="3"/>
          </p:nvPr>
        </p:nvSpPr>
        <p:spPr>
          <a:xfrm>
            <a:off x="5100853" y="9228999"/>
            <a:ext cx="1234684" cy="360205"/>
          </a:xfrm>
          <a:prstGeom prst="rect">
            <a:avLst/>
          </a:prstGeom>
        </p:spPr>
        <p:txBody>
          <a:bodyPr vert="horz" lIns="0" tIns="0" rIns="0" bIns="0" rtlCol="0" anchor="b"/>
          <a:lstStyle>
            <a:lvl1pPr algn="r">
              <a:defRPr sz="1200"/>
            </a:lvl1pPr>
          </a:lstStyle>
          <a:p>
            <a:fld id="{2CEDAA2C-602C-494B-9BFF-F0D7FF14E319}" type="slidenum">
              <a:rPr lang="de-CH" sz="900" smtClean="0"/>
              <a:t>‹#›</a:t>
            </a:fld>
            <a:endParaRPr lang="de-CH" sz="9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olienbildplatzhalter 11"/>
          <p:cNvSpPr>
            <a:spLocks noGrp="1" noRot="1" noChangeAspect="1"/>
          </p:cNvSpPr>
          <p:nvPr>
            <p:ph type="sldImg" idx="2"/>
          </p:nvPr>
        </p:nvSpPr>
        <p:spPr>
          <a:xfrm>
            <a:off x="1116013" y="977900"/>
            <a:ext cx="4806950" cy="3400425"/>
          </a:xfrm>
          <a:prstGeom prst="rect">
            <a:avLst/>
          </a:prstGeom>
          <a:noFill/>
          <a:ln w="3175">
            <a:solidFill>
              <a:prstClr val="black"/>
            </a:solidFill>
          </a:ln>
        </p:spPr>
        <p:txBody>
          <a:bodyPr vert="horz" lIns="91440" tIns="45720" rIns="91440" bIns="45720" rtlCol="0" anchor="ctr"/>
          <a:lstStyle/>
          <a:p>
            <a:endParaRPr lang="de-CH"/>
          </a:p>
        </p:txBody>
      </p:sp>
      <p:sp>
        <p:nvSpPr>
          <p:cNvPr id="14" name="Fußzeilenplatzhalter 13"/>
          <p:cNvSpPr>
            <a:spLocks noGrp="1"/>
          </p:cNvSpPr>
          <p:nvPr>
            <p:ph type="ftr" sz="quarter" idx="4"/>
          </p:nvPr>
        </p:nvSpPr>
        <p:spPr>
          <a:xfrm>
            <a:off x="769681" y="9471275"/>
            <a:ext cx="2214423" cy="195157"/>
          </a:xfrm>
          <a:prstGeom prst="rect">
            <a:avLst/>
          </a:prstGeom>
        </p:spPr>
        <p:txBody>
          <a:bodyPr vert="horz" lIns="0" tIns="0" rIns="0" bIns="0" rtlCol="0" anchor="t"/>
          <a:lstStyle>
            <a:lvl1pPr algn="l">
              <a:defRPr sz="900"/>
            </a:lvl1pPr>
          </a:lstStyle>
          <a:p>
            <a:r>
              <a:rPr lang="de-CH" dirty="0"/>
              <a:t>Fusszeilentext</a:t>
            </a:r>
          </a:p>
        </p:txBody>
      </p:sp>
      <p:sp>
        <p:nvSpPr>
          <p:cNvPr id="15" name="Foliennummernplatzhalter 14"/>
          <p:cNvSpPr>
            <a:spLocks noGrp="1"/>
          </p:cNvSpPr>
          <p:nvPr>
            <p:ph type="sldNum" sz="quarter" idx="5"/>
          </p:nvPr>
        </p:nvSpPr>
        <p:spPr>
          <a:xfrm>
            <a:off x="5423464" y="9471275"/>
            <a:ext cx="864922" cy="195157"/>
          </a:xfrm>
          <a:prstGeom prst="rect">
            <a:avLst/>
          </a:prstGeom>
        </p:spPr>
        <p:txBody>
          <a:bodyPr vert="horz" lIns="0" tIns="0" rIns="0" bIns="0" rtlCol="0" anchor="t"/>
          <a:lstStyle>
            <a:lvl1pPr algn="r">
              <a:defRPr sz="900"/>
            </a:lvl1pPr>
          </a:lstStyle>
          <a:p>
            <a:fld id="{83C81C81-E364-4366-A610-2DB15FF98538}" type="slidenum">
              <a:rPr lang="de-CH" smtClean="0"/>
              <a:pPr/>
              <a:t>‹#›</a:t>
            </a:fld>
            <a:endParaRPr lang="de-CH" dirty="0"/>
          </a:p>
        </p:txBody>
      </p:sp>
      <p:sp>
        <p:nvSpPr>
          <p:cNvPr id="16" name="Notizenplatzhalter 15"/>
          <p:cNvSpPr>
            <a:spLocks noGrp="1"/>
          </p:cNvSpPr>
          <p:nvPr>
            <p:ph type="body" sz="quarter" idx="3"/>
          </p:nvPr>
        </p:nvSpPr>
        <p:spPr>
          <a:xfrm>
            <a:off x="767874" y="4657328"/>
            <a:ext cx="5520511" cy="4618738"/>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7" name="Datumsplatzhalter 16"/>
          <p:cNvSpPr>
            <a:spLocks noGrp="1"/>
          </p:cNvSpPr>
          <p:nvPr>
            <p:ph type="dt" idx="1"/>
          </p:nvPr>
        </p:nvSpPr>
        <p:spPr>
          <a:xfrm>
            <a:off x="4199457" y="462951"/>
            <a:ext cx="2080272" cy="201908"/>
          </a:xfrm>
          <a:prstGeom prst="rect">
            <a:avLst/>
          </a:prstGeom>
        </p:spPr>
        <p:txBody>
          <a:bodyPr vert="horz" lIns="0" tIns="0" rIns="0" bIns="0" rtlCol="0"/>
          <a:lstStyle>
            <a:lvl1pPr algn="r">
              <a:defRPr sz="900"/>
            </a:lvl1pPr>
          </a:lstStyle>
          <a:p>
            <a:fld id="{A17AAF7D-4283-4014-80F4-26E915FEACF8}" type="datetime1">
              <a:rPr lang="de-CH" smtClean="0"/>
              <a:t>05.09.2023</a:t>
            </a:fld>
            <a:endParaRPr lang="de-CH" dirty="0"/>
          </a:p>
        </p:txBody>
      </p:sp>
      <p:sp>
        <p:nvSpPr>
          <p:cNvPr id="18" name="Kopfzeilenplatzhalter 17"/>
          <p:cNvSpPr>
            <a:spLocks noGrp="1"/>
          </p:cNvSpPr>
          <p:nvPr>
            <p:ph type="hdr" sz="quarter"/>
          </p:nvPr>
        </p:nvSpPr>
        <p:spPr>
          <a:xfrm>
            <a:off x="759217" y="469650"/>
            <a:ext cx="3225765" cy="195209"/>
          </a:xfrm>
          <a:prstGeom prst="rect">
            <a:avLst/>
          </a:prstGeom>
        </p:spPr>
        <p:txBody>
          <a:bodyPr vert="horz" lIns="0" tIns="0" rIns="0" bIns="0" rtlCol="0"/>
          <a:lstStyle>
            <a:lvl1pPr algn="l">
              <a:defRPr sz="900"/>
            </a:lvl1pPr>
          </a:lstStyle>
          <a:p>
            <a:r>
              <a:rPr lang="de-CH"/>
              <a:t>Kopfzeilentext</a:t>
            </a:r>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Präsentationsfolie</a:t>
            </a:r>
            <a:endParaRPr lang="de-CH" b="1" dirty="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4173266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Präsentationsfolie </a:t>
            </a:r>
          </a:p>
          <a:p>
            <a:r>
              <a:rPr lang="de-DE" i="0" dirty="0"/>
              <a:t>Im Lied von Mani Matter sieht man ein typisches, reflexartiges Verhalten beim Ausbruch eines Feuers: Panik. Viele</a:t>
            </a:r>
            <a:r>
              <a:rPr lang="de-DE" i="0" baseline="0" dirty="0"/>
              <a:t> Gefühlslagen werden aufgegriffen, welche die Klasse besprechen kann (Angst, Wut, Schuldzuweisungen, …). Ziel ist es, die Schülerinnen und Schüler darauf zu sensibilisieren, in einer solchen Extremsituation die Ruhe zu bewahren. Durch die Ruhe kann man reflektiert handeln und so den Schaden (v.a. für die Mitmenschen und sich selbst) minimieren.</a:t>
            </a:r>
          </a:p>
          <a:p>
            <a:r>
              <a:rPr lang="de-DE" i="0" baseline="0" dirty="0"/>
              <a:t>Danach sollen die Schülerinnen und Schüler in Paararbeit überlegen und zusammen diskutieren, wie sie reagieren würden. Das folgende Arbeitsblatt soll diese Diskussion auf die drei Begriffe «Alarmieren», «Retten» , «Löschen» kanalisieren.</a:t>
            </a:r>
            <a:endParaRPr lang="de-CH" i="0"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10</a:t>
            </a:fld>
            <a:endParaRPr lang="de-CH" dirty="0"/>
          </a:p>
        </p:txBody>
      </p:sp>
    </p:spTree>
    <p:extLst>
      <p:ext uri="{BB962C8B-B14F-4D97-AF65-F5344CB8AC3E}">
        <p14:creationId xmlns:p14="http://schemas.microsoft.com/office/powerpoint/2010/main" val="2765322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Arbeitsblatt für die Schülerinnen</a:t>
            </a:r>
            <a:r>
              <a:rPr lang="de-DE" b="1" baseline="0" dirty="0"/>
              <a:t> und Schüler (Kopiervorlage)</a:t>
            </a:r>
            <a:endParaRPr lang="de-CH" dirty="0"/>
          </a:p>
          <a:p>
            <a:r>
              <a:rPr lang="de-DE" i="0" dirty="0"/>
              <a:t>Nachdem sich die Schülerinnen und Schüler in einer</a:t>
            </a:r>
            <a:r>
              <a:rPr lang="de-DE" i="0" baseline="0" dirty="0"/>
              <a:t> kurzen Paararbeit ausgetauscht haben, soll die Klasse i</a:t>
            </a:r>
            <a:r>
              <a:rPr lang="de-DE" i="0" dirty="0"/>
              <a:t>m Plenum die Wichtigkeit der richtigen Reihenfolge diskutieren</a:t>
            </a:r>
            <a:r>
              <a:rPr lang="de-DE" i="0" baseline="0" dirty="0"/>
              <a:t> und auf dem Arbeitsblatt festhalten.</a:t>
            </a:r>
            <a:endParaRPr lang="de-CH" i="0"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11</a:t>
            </a:fld>
            <a:endParaRPr lang="de-CH" dirty="0"/>
          </a:p>
        </p:txBody>
      </p:sp>
    </p:spTree>
    <p:extLst>
      <p:ext uri="{BB962C8B-B14F-4D97-AF65-F5344CB8AC3E}">
        <p14:creationId xmlns:p14="http://schemas.microsoft.com/office/powerpoint/2010/main" val="161256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Präsentationsfolie </a:t>
            </a:r>
          </a:p>
          <a:p>
            <a:r>
              <a:rPr lang="de-DE" b="0" dirty="0"/>
              <a:t>Lösungsfolie</a:t>
            </a:r>
          </a:p>
          <a:p>
            <a:r>
              <a:rPr lang="de-DE" i="0" dirty="0"/>
              <a:t>Die ergänzenden Präzisierungen sollen unbedingt zur Sprache kommen</a:t>
            </a:r>
            <a:r>
              <a:rPr lang="de-DE" dirty="0"/>
              <a:t>. Der eigene Schutz darf nie vergessen werden.</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12</a:t>
            </a:fld>
            <a:endParaRPr lang="de-CH" dirty="0"/>
          </a:p>
        </p:txBody>
      </p:sp>
    </p:spTree>
    <p:extLst>
      <p:ext uri="{BB962C8B-B14F-4D97-AF65-F5344CB8AC3E}">
        <p14:creationId xmlns:p14="http://schemas.microsoft.com/office/powerpoint/2010/main" val="1676111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Präsentationsfolie</a:t>
            </a:r>
            <a:endParaRPr lang="de-CH" b="1" dirty="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13</a:t>
            </a:fld>
            <a:endParaRPr lang="de-CH" dirty="0"/>
          </a:p>
        </p:txBody>
      </p:sp>
    </p:spTree>
    <p:extLst>
      <p:ext uri="{BB962C8B-B14F-4D97-AF65-F5344CB8AC3E}">
        <p14:creationId xmlns:p14="http://schemas.microsoft.com/office/powerpoint/2010/main" val="2641533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Informationsfolie</a:t>
            </a:r>
            <a:endParaRPr lang="de-CH" b="1"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14</a:t>
            </a:fld>
            <a:endParaRPr lang="de-CH" dirty="0"/>
          </a:p>
        </p:txBody>
      </p:sp>
    </p:spTree>
    <p:extLst>
      <p:ext uri="{BB962C8B-B14F-4D97-AF65-F5344CB8AC3E}">
        <p14:creationId xmlns:p14="http://schemas.microsoft.com/office/powerpoint/2010/main" val="196701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Präsentationsfolie</a:t>
            </a:r>
            <a:endParaRPr lang="de-CH" b="1" dirty="0"/>
          </a:p>
          <a:p>
            <a:r>
              <a:rPr lang="de-DE" i="0" baseline="0" dirty="0"/>
              <a:t>Sie</a:t>
            </a:r>
            <a:r>
              <a:rPr lang="de-DE" dirty="0"/>
              <a:t> </a:t>
            </a:r>
            <a:r>
              <a:rPr lang="de-DE" i="0" baseline="0" dirty="0"/>
              <a:t>können</a:t>
            </a:r>
            <a:r>
              <a:rPr lang="de-DE" dirty="0"/>
              <a:t> </a:t>
            </a:r>
            <a:r>
              <a:rPr lang="de-DE" baseline="0" dirty="0"/>
              <a:t>die Lernziele an Ihre </a:t>
            </a:r>
            <a:r>
              <a:rPr lang="de-DE" i="0" baseline="0" dirty="0"/>
              <a:t>Schülerinnen und Schüler </a:t>
            </a:r>
            <a:r>
              <a:rPr lang="de-DE" baseline="0" dirty="0"/>
              <a:t>angepasst formulieren, danach kopieren und abgeben.</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15</a:t>
            </a:fld>
            <a:endParaRPr lang="de-CH" dirty="0"/>
          </a:p>
        </p:txBody>
      </p:sp>
    </p:spTree>
    <p:extLst>
      <p:ext uri="{BB962C8B-B14F-4D97-AF65-F5344CB8AC3E}">
        <p14:creationId xmlns:p14="http://schemas.microsoft.com/office/powerpoint/2010/main" val="1331318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Präsentationsfolie</a:t>
            </a:r>
            <a:endParaRPr lang="de-CH" b="1" dirty="0"/>
          </a:p>
          <a:p>
            <a:r>
              <a:rPr lang="de-DE" i="0" dirty="0"/>
              <a:t>Die Schülerinnen und Schüler sollen diese </a:t>
            </a:r>
            <a:r>
              <a:rPr lang="de-DE" i="0" baseline="0" dirty="0"/>
              <a:t>Anrufe mehrmals üben – zusätzliche Wiederholung auch beim Kapitel 4.4, im Zusammenhang mit den Fluchtwegen als Gesamtsituation.</a:t>
            </a:r>
          </a:p>
          <a:p>
            <a:r>
              <a:rPr lang="de-DE" i="0" baseline="0" dirty="0"/>
              <a:t>Bewährt hat sich auch, dass jeweils ein Kind den Brand bei der Lehrperson melden muss. Achten Sie darauf, dass alle dies einmal getan haben. Als realitätsnahe Variante können die Schülerinnen und Schüler auch eine andere erwachsene Person mit dem Smartphone anrufen.</a:t>
            </a:r>
          </a:p>
        </p:txBody>
      </p:sp>
      <p:sp>
        <p:nvSpPr>
          <p:cNvPr id="4" name="Foliennummernplatzhalter 3"/>
          <p:cNvSpPr>
            <a:spLocks noGrp="1"/>
          </p:cNvSpPr>
          <p:nvPr>
            <p:ph type="sldNum" sz="quarter" idx="10"/>
          </p:nvPr>
        </p:nvSpPr>
        <p:spPr/>
        <p:txBody>
          <a:bodyPr/>
          <a:lstStyle/>
          <a:p>
            <a:fld id="{83C81C81-E364-4366-A610-2DB15FF98538}" type="slidenum">
              <a:rPr lang="de-CH" smtClean="0"/>
              <a:pPr/>
              <a:t>16</a:t>
            </a:fld>
            <a:endParaRPr lang="de-CH" dirty="0"/>
          </a:p>
        </p:txBody>
      </p:sp>
    </p:spTree>
    <p:extLst>
      <p:ext uri="{BB962C8B-B14F-4D97-AF65-F5344CB8AC3E}">
        <p14:creationId xmlns:p14="http://schemas.microsoft.com/office/powerpoint/2010/main" val="3876018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Präsentationsfolie</a:t>
            </a:r>
            <a:endParaRPr lang="de-CH" b="1"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17</a:t>
            </a:fld>
            <a:endParaRPr lang="de-CH" dirty="0"/>
          </a:p>
        </p:txBody>
      </p:sp>
    </p:spTree>
    <p:extLst>
      <p:ext uri="{BB962C8B-B14F-4D97-AF65-F5344CB8AC3E}">
        <p14:creationId xmlns:p14="http://schemas.microsoft.com/office/powerpoint/2010/main" val="2698760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Informationsfolie</a:t>
            </a:r>
            <a:endParaRPr lang="de-CH" b="1"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18</a:t>
            </a:fld>
            <a:endParaRPr lang="de-CH" dirty="0"/>
          </a:p>
        </p:txBody>
      </p:sp>
    </p:spTree>
    <p:extLst>
      <p:ext uri="{BB962C8B-B14F-4D97-AF65-F5344CB8AC3E}">
        <p14:creationId xmlns:p14="http://schemas.microsoft.com/office/powerpoint/2010/main" val="3976043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Präsentationsfolie</a:t>
            </a:r>
            <a:endParaRPr lang="de-CH" b="1" dirty="0"/>
          </a:p>
          <a:p>
            <a:r>
              <a:rPr lang="de-DE" i="0" baseline="0" dirty="0"/>
              <a:t>Sie</a:t>
            </a:r>
            <a:r>
              <a:rPr lang="de-DE" dirty="0"/>
              <a:t> </a:t>
            </a:r>
            <a:r>
              <a:rPr lang="de-DE" i="0" baseline="0" dirty="0"/>
              <a:t>können</a:t>
            </a:r>
            <a:r>
              <a:rPr lang="de-DE" dirty="0"/>
              <a:t> </a:t>
            </a:r>
            <a:r>
              <a:rPr lang="de-DE" baseline="0" dirty="0"/>
              <a:t>die Lernziele an Ihre </a:t>
            </a:r>
            <a:r>
              <a:rPr lang="de-DE" i="0" baseline="0" dirty="0"/>
              <a:t>Schülerinnen und Schüler </a:t>
            </a:r>
            <a:r>
              <a:rPr lang="de-DE" baseline="0" dirty="0"/>
              <a:t>angepasst formulieren, danach kopieren und abgeben.</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19</a:t>
            </a:fld>
            <a:endParaRPr lang="de-CH" dirty="0"/>
          </a:p>
        </p:txBody>
      </p:sp>
    </p:spTree>
    <p:extLst>
      <p:ext uri="{BB962C8B-B14F-4D97-AF65-F5344CB8AC3E}">
        <p14:creationId xmlns:p14="http://schemas.microsoft.com/office/powerpoint/2010/main" val="267276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Präsentationsfolie</a:t>
            </a:r>
            <a:endParaRPr lang="de-CH" b="1" dirty="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a:t>
            </a:fld>
            <a:endParaRPr lang="de-CH" dirty="0"/>
          </a:p>
        </p:txBody>
      </p:sp>
    </p:spTree>
    <p:extLst>
      <p:ext uri="{BB962C8B-B14F-4D97-AF65-F5344CB8AC3E}">
        <p14:creationId xmlns:p14="http://schemas.microsoft.com/office/powerpoint/2010/main" val="357468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Arbeitsblatt für die Schülerinnen</a:t>
            </a:r>
            <a:r>
              <a:rPr lang="de-DE" b="1" baseline="0" dirty="0"/>
              <a:t> und Schüler (Kopiervorlage)</a:t>
            </a:r>
            <a:endParaRPr lang="de-CH" dirty="0"/>
          </a:p>
          <a:p>
            <a:r>
              <a:rPr lang="de-DE" i="0" dirty="0"/>
              <a:t>Lassen Sie die Schülerinnen und Schüler zuerst einzeln vermuten</a:t>
            </a:r>
            <a:r>
              <a:rPr lang="de-DE" i="0" baseline="0" dirty="0"/>
              <a:t>. Im Anschluss können sie die Vermutungen in Team- oder Einzelarbeit überprüfen. Dazu sollen die Schülerinnen und Schüler im Schulhaus nach den Piktogrammen suchen und so ihre Vermutungen verifizieren. Die Vermutungen, welche sie so nicht überprüfen können, sollen sie auf anderen Wegen selbstständig verifizieren. Halten Sie sich hier als Lehrperson zurück und stellen Sie nur angefragte Hilfsmittel (wenn möglich) zur Verfügung. Falls Sie merken, dass einige Gruppen nicht weiterkommen, kann ein kurzer Zwischenstopp hilfreich sein, bei dem sich die verschiedenen Gruppen über Möglichkeiten der Lösungsfindung austauschen können. Leiten Sie einen solchen Austausch nach dem Auftrag auf jeden Fall an, </a:t>
            </a:r>
            <a:r>
              <a:rPr lang="de-DE" i="0" strike="noStrike" baseline="0" dirty="0"/>
              <a:t>damit</a:t>
            </a:r>
            <a:r>
              <a:rPr lang="de-DE" i="0" baseline="0" dirty="0"/>
              <a:t> die Schülerinnen und Schüler die Problemlösestrategien untereinander austauschen und dadurch erweitern können. </a:t>
            </a:r>
            <a:endParaRPr lang="de-DE" i="0" strike="sngStrike" baseline="0" dirty="0"/>
          </a:p>
          <a:p>
            <a:r>
              <a:rPr lang="de-DE" i="0" baseline="0" dirty="0"/>
              <a:t>Die gefundenen, definitiven Lösungen können die Schülerinnen und Schüler auf dem folgenden Arbeitsblatt notieren.</a:t>
            </a:r>
            <a:endParaRPr lang="de-CH" i="0"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20</a:t>
            </a:fld>
            <a:endParaRPr lang="de-CH" dirty="0"/>
          </a:p>
        </p:txBody>
      </p:sp>
    </p:spTree>
    <p:extLst>
      <p:ext uri="{BB962C8B-B14F-4D97-AF65-F5344CB8AC3E}">
        <p14:creationId xmlns:p14="http://schemas.microsoft.com/office/powerpoint/2010/main" val="3437715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Arbeitsblatt für die Schülerinnen</a:t>
            </a:r>
            <a:r>
              <a:rPr lang="de-DE" b="1" baseline="0" dirty="0"/>
              <a:t> und Schüler (Kopiervorlage)</a:t>
            </a:r>
            <a:endParaRPr lang="de-CH" dirty="0"/>
          </a:p>
          <a:p>
            <a:pPr marL="0" marR="0" lvl="0" indent="0" algn="l" defTabSz="914400" rtl="0" eaLnBrk="1" fontAlgn="auto" latinLnBrk="0" hangingPunct="1">
              <a:lnSpc>
                <a:spcPct val="100000"/>
              </a:lnSpc>
              <a:spcBef>
                <a:spcPts val="0"/>
              </a:spcBef>
              <a:spcAft>
                <a:spcPts val="600"/>
              </a:spcAft>
              <a:buClrTx/>
              <a:buSzTx/>
              <a:buFontTx/>
              <a:buNone/>
              <a:tabLst/>
              <a:defRPr/>
            </a:pPr>
            <a:r>
              <a:rPr lang="de-DE" b="0" i="0" dirty="0"/>
              <a:t>Auf diesem Arbeitsblatt können die Schülerinnen und Schüler ihre definitiven</a:t>
            </a:r>
            <a:r>
              <a:rPr lang="de-DE" b="0" i="0" baseline="0" dirty="0"/>
              <a:t> Lösungen gruppiert festhalten und den Gruppen einen Titel geben. Auf der folgenden Folie sind Titelvorschläge für die vier Gruppen notiert.</a:t>
            </a:r>
            <a:endParaRPr lang="de-DE" b="0" i="0"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21</a:t>
            </a:fld>
            <a:endParaRPr lang="de-CH" dirty="0"/>
          </a:p>
        </p:txBody>
      </p:sp>
    </p:spTree>
    <p:extLst>
      <p:ext uri="{BB962C8B-B14F-4D97-AF65-F5344CB8AC3E}">
        <p14:creationId xmlns:p14="http://schemas.microsoft.com/office/powerpoint/2010/main" val="591787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Präsentationsfolie</a:t>
            </a:r>
            <a:endParaRPr lang="de-CH" b="1" dirty="0"/>
          </a:p>
          <a:p>
            <a:pPr marL="0" marR="0" lvl="0" indent="0" algn="l" defTabSz="914400" rtl="0" eaLnBrk="1" fontAlgn="auto" latinLnBrk="0" hangingPunct="1">
              <a:lnSpc>
                <a:spcPct val="100000"/>
              </a:lnSpc>
              <a:spcBef>
                <a:spcPts val="0"/>
              </a:spcBef>
              <a:spcAft>
                <a:spcPts val="600"/>
              </a:spcAft>
              <a:buClrTx/>
              <a:buSzTx/>
              <a:buFontTx/>
              <a:buNone/>
              <a:tabLst/>
              <a:defRPr/>
            </a:pPr>
            <a:r>
              <a:rPr lang="de-DE" dirty="0"/>
              <a:t>Lösungsfolie</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22</a:t>
            </a:fld>
            <a:endParaRPr lang="de-CH" dirty="0"/>
          </a:p>
        </p:txBody>
      </p:sp>
    </p:spTree>
    <p:extLst>
      <p:ext uri="{BB962C8B-B14F-4D97-AF65-F5344CB8AC3E}">
        <p14:creationId xmlns:p14="http://schemas.microsoft.com/office/powerpoint/2010/main" val="726825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Präsentationsfolie</a:t>
            </a:r>
            <a:endParaRPr lang="de-CH" b="1"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23</a:t>
            </a:fld>
            <a:endParaRPr lang="de-CH" dirty="0"/>
          </a:p>
        </p:txBody>
      </p:sp>
    </p:spTree>
    <p:extLst>
      <p:ext uri="{BB962C8B-B14F-4D97-AF65-F5344CB8AC3E}">
        <p14:creationId xmlns:p14="http://schemas.microsoft.com/office/powerpoint/2010/main" val="25958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Informationsfolie</a:t>
            </a:r>
            <a:endParaRPr lang="de-CH" b="1"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24</a:t>
            </a:fld>
            <a:endParaRPr lang="de-CH" dirty="0"/>
          </a:p>
        </p:txBody>
      </p:sp>
    </p:spTree>
    <p:extLst>
      <p:ext uri="{BB962C8B-B14F-4D97-AF65-F5344CB8AC3E}">
        <p14:creationId xmlns:p14="http://schemas.microsoft.com/office/powerpoint/2010/main" val="3245713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Präsentationsfolie</a:t>
            </a:r>
            <a:endParaRPr lang="de-CH" b="1" dirty="0"/>
          </a:p>
          <a:p>
            <a:r>
              <a:rPr lang="de-DE" i="0" baseline="0" dirty="0"/>
              <a:t>Sie</a:t>
            </a:r>
            <a:r>
              <a:rPr lang="de-DE" dirty="0"/>
              <a:t> </a:t>
            </a:r>
            <a:r>
              <a:rPr lang="de-DE" i="0" baseline="0" dirty="0"/>
              <a:t>können</a:t>
            </a:r>
            <a:r>
              <a:rPr lang="de-DE" dirty="0"/>
              <a:t> </a:t>
            </a:r>
            <a:r>
              <a:rPr lang="de-DE" baseline="0" dirty="0"/>
              <a:t>die Lernziele an Ihre </a:t>
            </a:r>
            <a:r>
              <a:rPr lang="de-DE" i="0" baseline="0" dirty="0"/>
              <a:t>Schülerinnen und Schüler </a:t>
            </a:r>
            <a:r>
              <a:rPr lang="de-DE" baseline="0" dirty="0"/>
              <a:t>angepasst formulieren, danach kopieren und abgeben.</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25</a:t>
            </a:fld>
            <a:endParaRPr lang="de-CH" dirty="0"/>
          </a:p>
        </p:txBody>
      </p:sp>
    </p:spTree>
    <p:extLst>
      <p:ext uri="{BB962C8B-B14F-4D97-AF65-F5344CB8AC3E}">
        <p14:creationId xmlns:p14="http://schemas.microsoft.com/office/powerpoint/2010/main" val="1035517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Präsentationsfolie</a:t>
            </a:r>
            <a:endParaRPr lang="de-CH" b="1" dirty="0"/>
          </a:p>
          <a:p>
            <a:r>
              <a:rPr lang="de-DE" i="0" dirty="0"/>
              <a:t>Wichtig ist</a:t>
            </a:r>
            <a:r>
              <a:rPr lang="de-DE" i="0" baseline="0" dirty="0"/>
              <a:t> das aktive Ablaufen der Fluchtwege. Dies soll an verschiedenen Orten im Schulhaus stattfinden – zum Beispiel von allen Orten aus, an denen sich die Schülerinnen und Schüler befinden können (Klassenzimmer, Fachzimmer, Turnhalle, Aula, …). Die Schülerinnen und Schüler sollen darauf sensibilisiert werden, in jedem Gebäude, welches sie betreten, auf die Fluchtwege zu achten.</a:t>
            </a:r>
          </a:p>
          <a:p>
            <a:pPr algn="l"/>
            <a:r>
              <a:rPr lang="de-DE" i="0" baseline="0" dirty="0"/>
              <a:t>Weisen Sie unbedingt auf die Wichtigkeit der Sammelstelle hin. Nur an der Sammelstelle kann kontrolliert werden, ob alle Personen das Gebäude verlassen haben. Eine Person, welche an der Sammelstelle nicht auffindbar ist, gilt als vermisst und wird im Gebäude gesucht. Eine solche Suchaktion ist für die Feuerwehr ein Gesundheitsrisiko. Aus diesem Grund darf auch niemand ungemeldet die Sammelstelle verlassen.</a:t>
            </a:r>
          </a:p>
          <a:p>
            <a:r>
              <a:rPr lang="de-DE" i="0" baseline="0" dirty="0"/>
              <a:t>Eine gute Repetition und Anwendungssituation für diese Übung bietet sich bei einem Besuch eines Museums oder einer Bibliothek zu einem späteren Zeitpunkt. Fragen Sie die Schülerinnen und Schüler im Gebäude nach dem Fluchtweg. </a:t>
            </a:r>
            <a:endParaRPr lang="de-CH" i="0" strike="sngStrike"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26</a:t>
            </a:fld>
            <a:endParaRPr lang="de-CH" dirty="0"/>
          </a:p>
        </p:txBody>
      </p:sp>
    </p:spTree>
    <p:extLst>
      <p:ext uri="{BB962C8B-B14F-4D97-AF65-F5344CB8AC3E}">
        <p14:creationId xmlns:p14="http://schemas.microsoft.com/office/powerpoint/2010/main" val="2421858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Arbeitsblatt für die Schülerinnen</a:t>
            </a:r>
            <a:r>
              <a:rPr lang="de-DE" b="1" baseline="0" dirty="0"/>
              <a:t> und Schüler (Kopiervorlage)</a:t>
            </a:r>
            <a:endParaRPr lang="de-CH" dirty="0"/>
          </a:p>
          <a:p>
            <a:r>
              <a:rPr lang="de-DE" i="0" dirty="0"/>
              <a:t>Dieses Arbeitsblatt dient der Vertiefung</a:t>
            </a:r>
            <a:r>
              <a:rPr lang="de-DE" i="0" baseline="0" dirty="0"/>
              <a:t> und Verarbeitung des Gelernten.</a:t>
            </a:r>
            <a:r>
              <a:rPr lang="de-DE" i="0" dirty="0"/>
              <a:t> Die Aufgabe lässt sich auch gut erweitern und als Auftrag im bildnerischen Gestalten mit dem Zeichnen von massstabgetreuen Plänen kombinieren. Eine weitere Möglichkeit ist auch das Erstellen einer Fotoreihe, um den Fluchtweg bildlich darzustellen.</a:t>
            </a:r>
            <a:endParaRPr lang="de-CH" i="0"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27</a:t>
            </a:fld>
            <a:endParaRPr lang="de-CH" dirty="0"/>
          </a:p>
        </p:txBody>
      </p:sp>
    </p:spTree>
    <p:extLst>
      <p:ext uri="{BB962C8B-B14F-4D97-AF65-F5344CB8AC3E}">
        <p14:creationId xmlns:p14="http://schemas.microsoft.com/office/powerpoint/2010/main" val="4194859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Präsentationsfolie</a:t>
            </a:r>
            <a:endParaRPr lang="de-CH" b="1" dirty="0"/>
          </a:p>
          <a:p>
            <a:r>
              <a:rPr lang="de-DE" i="0" dirty="0"/>
              <a:t>Zum Abschluss der Unterrichtseinheit kann sich die Klasse </a:t>
            </a:r>
            <a:r>
              <a:rPr lang="de-DE" i="0" strike="noStrike" baseline="0" dirty="0"/>
              <a:t>alle Strophen von</a:t>
            </a:r>
            <a:r>
              <a:rPr lang="de-DE" i="0" baseline="0" dirty="0"/>
              <a:t> Mani </a:t>
            </a:r>
            <a:r>
              <a:rPr lang="de-DE" i="0" baseline="0" dirty="0" err="1"/>
              <a:t>Matters</a:t>
            </a:r>
            <a:r>
              <a:rPr lang="de-DE" i="0" baseline="0" dirty="0"/>
              <a:t> «I </a:t>
            </a:r>
            <a:r>
              <a:rPr lang="de-DE" i="0" baseline="0" dirty="0" err="1"/>
              <a:t>han</a:t>
            </a:r>
            <a:r>
              <a:rPr lang="de-DE" i="0" baseline="0" dirty="0"/>
              <a:t> es </a:t>
            </a:r>
            <a:r>
              <a:rPr lang="de-DE" i="0" baseline="0" dirty="0" err="1"/>
              <a:t>Zündhölzli</a:t>
            </a:r>
            <a:r>
              <a:rPr lang="de-DE" i="0" baseline="0" dirty="0"/>
              <a:t> </a:t>
            </a:r>
            <a:r>
              <a:rPr lang="de-DE" i="0" baseline="0" dirty="0" err="1"/>
              <a:t>azündt</a:t>
            </a:r>
            <a:r>
              <a:rPr lang="de-DE" i="0" baseline="0" dirty="0"/>
              <a:t>» zusammen anhören.</a:t>
            </a:r>
            <a:endParaRPr lang="de-DE" i="0" strike="sngStrike" baseline="0" dirty="0"/>
          </a:p>
          <a:p>
            <a:r>
              <a:rPr lang="de-DE" i="0" baseline="0" dirty="0"/>
              <a:t>Sie können hier gemeinsam mit den Schülerinnen und Schülern über die Fantasie und den Ideenreichtum des Liedes sprechen und sie anregen, ein eigenes Lied zu kreieren – oder Sie können einfach die Genialität des Liedes wirken lassen.</a:t>
            </a:r>
          </a:p>
          <a:p>
            <a:r>
              <a:rPr lang="de-DE" i="0" baseline="0" dirty="0"/>
              <a:t>Als zusätzliche literarische Ergänzung kann auch das Gedicht «Die Flamme» von Christian Morgenstern hinzugezogen werden. Eher für Klassen am Ende des Zyklus 2, da die Sprache nicht sehr einfach ist.</a:t>
            </a:r>
            <a:endParaRPr lang="de-CH" i="0" dirty="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28</a:t>
            </a:fld>
            <a:endParaRPr lang="de-CH" dirty="0"/>
          </a:p>
        </p:txBody>
      </p:sp>
    </p:spTree>
    <p:extLst>
      <p:ext uri="{BB962C8B-B14F-4D97-AF65-F5344CB8AC3E}">
        <p14:creationId xmlns:p14="http://schemas.microsoft.com/office/powerpoint/2010/main" val="4040820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Informationsfolie</a:t>
            </a:r>
          </a:p>
          <a:p>
            <a:pPr marL="0" marR="0" lvl="0" indent="0" algn="l" defTabSz="914400" rtl="0" eaLnBrk="1" fontAlgn="auto" latinLnBrk="0" hangingPunct="1">
              <a:lnSpc>
                <a:spcPct val="100000"/>
              </a:lnSpc>
              <a:spcBef>
                <a:spcPts val="0"/>
              </a:spcBef>
              <a:spcAft>
                <a:spcPts val="600"/>
              </a:spcAft>
              <a:buClrTx/>
              <a:buSzTx/>
              <a:buFontTx/>
              <a:buNone/>
              <a:tabLst/>
              <a:defRPr/>
            </a:pPr>
            <a:r>
              <a:rPr lang="de-DE" b="0" dirty="0"/>
              <a:t>Die Kompetenzen aus dem Lehrplan21, auf die sich die </a:t>
            </a:r>
            <a:r>
              <a:rPr lang="de-DE" b="0" baseline="0" dirty="0"/>
              <a:t>Lernziele beziehen, sind in Klammern angegeben.</a:t>
            </a:r>
            <a:endParaRPr lang="de-CH" b="0"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3</a:t>
            </a:fld>
            <a:endParaRPr lang="de-CH" dirty="0"/>
          </a:p>
        </p:txBody>
      </p:sp>
    </p:spTree>
    <p:extLst>
      <p:ext uri="{BB962C8B-B14F-4D97-AF65-F5344CB8AC3E}">
        <p14:creationId xmlns:p14="http://schemas.microsoft.com/office/powerpoint/2010/main" val="363143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Informationsfolie</a:t>
            </a:r>
            <a:endParaRPr lang="de-CH" b="1" dirty="0"/>
          </a:p>
          <a:p>
            <a:r>
              <a:rPr lang="de-DE" dirty="0"/>
              <a:t>Hier finden Sie einen Überblick</a:t>
            </a:r>
            <a:r>
              <a:rPr lang="de-DE" baseline="0" dirty="0"/>
              <a:t> über die Inhalte des Themas mit Angabe der Folie.</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4</a:t>
            </a:fld>
            <a:endParaRPr lang="de-CH" dirty="0"/>
          </a:p>
        </p:txBody>
      </p:sp>
    </p:spTree>
    <p:extLst>
      <p:ext uri="{BB962C8B-B14F-4D97-AF65-F5344CB8AC3E}">
        <p14:creationId xmlns:p14="http://schemas.microsoft.com/office/powerpoint/2010/main" val="897583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Präsentationsfolie</a:t>
            </a:r>
            <a:endParaRPr lang="de-CH" b="1" dirty="0"/>
          </a:p>
          <a:p>
            <a:pPr>
              <a:defRPr/>
            </a:pPr>
            <a:r>
              <a:rPr lang="de-DE" dirty="0"/>
              <a:t>Zu Beginn dieses </a:t>
            </a:r>
            <a:r>
              <a:rPr lang="de-DE" i="0" dirty="0"/>
              <a:t>Kapitels </a:t>
            </a:r>
            <a:r>
              <a:rPr lang="de-DE" b="0" i="0" dirty="0"/>
              <a:t>hört sich die Klasse gemeinsam </a:t>
            </a:r>
            <a:r>
              <a:rPr lang="de-DE" dirty="0"/>
              <a:t>die</a:t>
            </a:r>
            <a:r>
              <a:rPr lang="de-DE" baseline="0" dirty="0"/>
              <a:t> vierte Strophe von Mani </a:t>
            </a:r>
            <a:r>
              <a:rPr lang="de-DE" baseline="0" dirty="0" err="1"/>
              <a:t>Matters</a:t>
            </a:r>
            <a:r>
              <a:rPr lang="de-DE" baseline="0" dirty="0"/>
              <a:t> Lied «I </a:t>
            </a:r>
            <a:r>
              <a:rPr lang="de-DE" baseline="0" dirty="0" err="1"/>
              <a:t>han</a:t>
            </a:r>
            <a:r>
              <a:rPr lang="de-DE" baseline="0" dirty="0"/>
              <a:t> es </a:t>
            </a:r>
            <a:r>
              <a:rPr lang="de-DE" baseline="0" dirty="0" err="1"/>
              <a:t>Zündhölzli</a:t>
            </a:r>
            <a:r>
              <a:rPr lang="de-DE" baseline="0" dirty="0"/>
              <a:t> </a:t>
            </a:r>
            <a:r>
              <a:rPr lang="de-DE" baseline="0" dirty="0" err="1"/>
              <a:t>azündt</a:t>
            </a:r>
            <a:r>
              <a:rPr lang="de-DE" baseline="0" dirty="0"/>
              <a:t>» an. </a:t>
            </a:r>
            <a:r>
              <a:rPr lang="de-DE" i="0" strike="noStrike" baseline="0" dirty="0"/>
              <a:t>Der Auszug aus dem Lied und die Fragen auf der nächsten Folie</a:t>
            </a:r>
            <a:r>
              <a:rPr lang="de-DE" dirty="0"/>
              <a:t> </a:t>
            </a:r>
            <a:r>
              <a:rPr lang="de-DE" i="0" strike="noStrike" baseline="0" dirty="0"/>
              <a:t>sollen</a:t>
            </a:r>
            <a:r>
              <a:rPr lang="de-DE" dirty="0">
                <a:solidFill>
                  <a:srgbClr val="FF0000"/>
                </a:solidFill>
              </a:rPr>
              <a:t> </a:t>
            </a:r>
            <a:r>
              <a:rPr lang="de-DE" i="0" strike="noStrike" baseline="0" dirty="0"/>
              <a:t>helfen, das </a:t>
            </a:r>
            <a:r>
              <a:rPr lang="de-DE" baseline="0" dirty="0"/>
              <a:t>Vorwissen </a:t>
            </a:r>
            <a:r>
              <a:rPr lang="de-DE" i="0" baseline="0" dirty="0"/>
              <a:t>der Schülerinnen und Schüler zu aktivieren</a:t>
            </a:r>
            <a:r>
              <a:rPr lang="de-DE" baseline="0" dirty="0"/>
              <a:t>.</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5</a:t>
            </a:fld>
            <a:endParaRPr lang="de-CH" dirty="0"/>
          </a:p>
        </p:txBody>
      </p:sp>
    </p:spTree>
    <p:extLst>
      <p:ext uri="{BB962C8B-B14F-4D97-AF65-F5344CB8AC3E}">
        <p14:creationId xmlns:p14="http://schemas.microsoft.com/office/powerpoint/2010/main" val="969020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Präsentationsfolie</a:t>
            </a:r>
            <a:endParaRPr lang="de-CH" b="1" dirty="0"/>
          </a:p>
          <a:p>
            <a:r>
              <a:rPr lang="de-DE" dirty="0"/>
              <a:t>Das sind mögliche Fragen, um </a:t>
            </a:r>
            <a:r>
              <a:rPr lang="de-DE" i="0" dirty="0"/>
              <a:t>eine Diskussion über den Inhalt der vierten Strophe vom Lied anzuregen. </a:t>
            </a:r>
            <a:r>
              <a:rPr lang="de-CH" b="0" i="0" dirty="0"/>
              <a:t>Auf </a:t>
            </a:r>
            <a:r>
              <a:rPr lang="de-CH" b="0" dirty="0"/>
              <a:t>diese Weise stimmen Sie die Schülerinnen und Schüler</a:t>
            </a:r>
            <a:r>
              <a:rPr lang="de-CH" b="0" baseline="0" dirty="0"/>
              <a:t> </a:t>
            </a:r>
            <a:r>
              <a:rPr lang="de-CH" b="0" dirty="0"/>
              <a:t>auf das Thema ein und aktivieren ihr Vorwissen.</a:t>
            </a:r>
            <a:r>
              <a:rPr lang="de-DE" b="0" dirty="0"/>
              <a:t> </a:t>
            </a:r>
            <a:r>
              <a:rPr lang="de-DE" dirty="0"/>
              <a:t>Natürlich sind weitere und/oder</a:t>
            </a:r>
            <a:r>
              <a:rPr lang="de-DE" baseline="0" dirty="0"/>
              <a:t> andere Fragen möglich. Lassen Sie die Antworten unkommentiert offen. Dies bietet allen die Möglichkeit, im Laufe der Lerneinheit das eigene Präkonzept anzupassen, zu erweitern oder gar vollständig zu ersetzen.</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6</a:t>
            </a:fld>
            <a:endParaRPr lang="de-CH" dirty="0"/>
          </a:p>
        </p:txBody>
      </p:sp>
    </p:spTree>
    <p:extLst>
      <p:ext uri="{BB962C8B-B14F-4D97-AF65-F5344CB8AC3E}">
        <p14:creationId xmlns:p14="http://schemas.microsoft.com/office/powerpoint/2010/main" val="2512342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Präsentationsfolie</a:t>
            </a:r>
            <a:endParaRPr lang="de-CH" b="1" dirty="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7</a:t>
            </a:fld>
            <a:endParaRPr lang="de-CH" dirty="0"/>
          </a:p>
        </p:txBody>
      </p:sp>
    </p:spTree>
    <p:extLst>
      <p:ext uri="{BB962C8B-B14F-4D97-AF65-F5344CB8AC3E}">
        <p14:creationId xmlns:p14="http://schemas.microsoft.com/office/powerpoint/2010/main" val="1604858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Informationsfolie</a:t>
            </a:r>
            <a:endParaRPr lang="de-CH" b="1"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8</a:t>
            </a:fld>
            <a:endParaRPr lang="de-CH" dirty="0"/>
          </a:p>
        </p:txBody>
      </p:sp>
    </p:spTree>
    <p:extLst>
      <p:ext uri="{BB962C8B-B14F-4D97-AF65-F5344CB8AC3E}">
        <p14:creationId xmlns:p14="http://schemas.microsoft.com/office/powerpoint/2010/main" val="694223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Präsentationsfolie</a:t>
            </a:r>
            <a:endParaRPr lang="de-CH" b="1" dirty="0"/>
          </a:p>
          <a:p>
            <a:r>
              <a:rPr lang="de-DE" baseline="0" dirty="0"/>
              <a:t>Sie</a:t>
            </a:r>
            <a:r>
              <a:rPr lang="de-DE" dirty="0"/>
              <a:t> </a:t>
            </a:r>
            <a:r>
              <a:rPr lang="de-DE" i="0" baseline="0" dirty="0"/>
              <a:t>können</a:t>
            </a:r>
            <a:r>
              <a:rPr lang="de-DE" dirty="0"/>
              <a:t> </a:t>
            </a:r>
            <a:r>
              <a:rPr lang="de-DE" baseline="0" dirty="0"/>
              <a:t>die Lernziele an Ihre </a:t>
            </a:r>
            <a:r>
              <a:rPr lang="de-DE" i="0" baseline="0" dirty="0"/>
              <a:t>Schülerinnen und Schüler </a:t>
            </a:r>
            <a:r>
              <a:rPr lang="de-DE" baseline="0" dirty="0"/>
              <a:t>angepasst formulieren, danach kopieren und abgeben.</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9</a:t>
            </a:fld>
            <a:endParaRPr lang="de-CH" dirty="0"/>
          </a:p>
        </p:txBody>
      </p:sp>
    </p:spTree>
    <p:extLst>
      <p:ext uri="{BB962C8B-B14F-4D97-AF65-F5344CB8AC3E}">
        <p14:creationId xmlns:p14="http://schemas.microsoft.com/office/powerpoint/2010/main" val="2178662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deutsch">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804891A-D886-2737-B764-9038D8131AB8}"/>
              </a:ext>
            </a:extLst>
          </p:cNvPr>
          <p:cNvSpPr/>
          <p:nvPr userDrawn="1"/>
        </p:nvSpPr>
        <p:spPr>
          <a:xfrm>
            <a:off x="430213" y="431800"/>
            <a:ext cx="9829799" cy="66928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pic>
        <p:nvPicPr>
          <p:cNvPr id="17" name="Grafik 16">
            <a:extLst>
              <a:ext uri="{FF2B5EF4-FFF2-40B4-BE49-F238E27FC236}">
                <a16:creationId xmlns:a16="http://schemas.microsoft.com/office/drawing/2014/main" id="{736B4B14-A42A-1FD9-FD34-9C0662995F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028" y="6710363"/>
            <a:ext cx="1715985" cy="263575"/>
          </a:xfrm>
          <a:prstGeom prst="rect">
            <a:avLst/>
          </a:prstGeom>
        </p:spPr>
      </p:pic>
      <p:pic>
        <p:nvPicPr>
          <p:cNvPr id="19" name="Grafik 18">
            <a:extLst>
              <a:ext uri="{FF2B5EF4-FFF2-40B4-BE49-F238E27FC236}">
                <a16:creationId xmlns:a16="http://schemas.microsoft.com/office/drawing/2014/main" id="{FB20AB03-52A8-F6D8-8363-63B250B2A3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4790" y="6268875"/>
            <a:ext cx="874800" cy="209071"/>
          </a:xfrm>
          <a:prstGeom prst="rect">
            <a:avLst/>
          </a:prstGeom>
        </p:spPr>
      </p:pic>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3" name="Textfeld 2">
            <a:extLst>
              <a:ext uri="{FF2B5EF4-FFF2-40B4-BE49-F238E27FC236}">
                <a16:creationId xmlns:a16="http://schemas.microsoft.com/office/drawing/2014/main" id="{1950AF8E-BED8-7396-DAFF-23064F62DA49}"/>
              </a:ext>
            </a:extLst>
          </p:cNvPr>
          <p:cNvSpPr txBox="1"/>
          <p:nvPr userDrawn="1"/>
        </p:nvSpPr>
        <p:spPr>
          <a:xfrm>
            <a:off x="9973128" y="-3176"/>
            <a:ext cx="469420" cy="1560514"/>
          </a:xfrm>
          <a:prstGeom prst="rect">
            <a:avLst/>
          </a:prstGeom>
          <a:solidFill>
            <a:schemeClr val="accent2"/>
          </a:solidFill>
        </p:spPr>
        <p:txBody>
          <a:bodyPr vert="vert270" wrap="square" lIns="64800" tIns="180000" rIns="64800" bIns="108000" rtlCol="0">
            <a:spAutoFit/>
          </a:bodyPr>
          <a:lstStyle/>
          <a:p>
            <a:pPr lvl="0"/>
            <a:r>
              <a:rPr lang="de-CH" sz="2200" noProof="0" dirty="0">
                <a:solidFill>
                  <a:schemeClr val="bg1"/>
                </a:solidFill>
                <a:latin typeface="TT Milks DemiBold" panose="02000506030000020003" pitchFamily="50" charset="0"/>
              </a:rPr>
              <a:t>Theorieteil</a:t>
            </a:r>
          </a:p>
        </p:txBody>
      </p:sp>
      <p:grpSp>
        <p:nvGrpSpPr>
          <p:cNvPr id="6" name="Gruppieren 5">
            <a:extLst>
              <a:ext uri="{FF2B5EF4-FFF2-40B4-BE49-F238E27FC236}">
                <a16:creationId xmlns:a16="http://schemas.microsoft.com/office/drawing/2014/main" id="{964D6C0F-A5FF-3FCF-C441-EC8DABA0AC89}"/>
              </a:ext>
            </a:extLst>
          </p:cNvPr>
          <p:cNvGrpSpPr/>
          <p:nvPr userDrawn="1"/>
        </p:nvGrpSpPr>
        <p:grpSpPr>
          <a:xfrm>
            <a:off x="7762635" y="4591496"/>
            <a:ext cx="1754187" cy="1741487"/>
            <a:chOff x="7762635" y="4591496"/>
            <a:chExt cx="1754187" cy="1741487"/>
          </a:xfrm>
        </p:grpSpPr>
        <p:sp>
          <p:nvSpPr>
            <p:cNvPr id="7" name="Freeform 21">
              <a:extLst>
                <a:ext uri="{FF2B5EF4-FFF2-40B4-BE49-F238E27FC236}">
                  <a16:creationId xmlns:a16="http://schemas.microsoft.com/office/drawing/2014/main" id="{794A4004-DC3B-8D1A-EFA2-02CF970C93A0}"/>
                </a:ext>
              </a:extLst>
            </p:cNvPr>
            <p:cNvSpPr>
              <a:spLocks noEditPoints="1"/>
            </p:cNvSpPr>
            <p:nvPr userDrawn="1"/>
          </p:nvSpPr>
          <p:spPr bwMode="auto">
            <a:xfrm>
              <a:off x="7762635" y="4634358"/>
              <a:ext cx="1682750" cy="1698625"/>
            </a:xfrm>
            <a:custGeom>
              <a:avLst/>
              <a:gdLst>
                <a:gd name="T0" fmla="*/ 1171 w 1757"/>
                <a:gd name="T1" fmla="*/ 1774 h 1774"/>
                <a:gd name="T2" fmla="*/ 1171 w 1757"/>
                <a:gd name="T3" fmla="*/ 1774 h 1774"/>
                <a:gd name="T4" fmla="*/ 735 w 1757"/>
                <a:gd name="T5" fmla="*/ 1357 h 1774"/>
                <a:gd name="T6" fmla="*/ 60 w 1757"/>
                <a:gd name="T7" fmla="*/ 1660 h 1774"/>
                <a:gd name="T8" fmla="*/ 386 w 1757"/>
                <a:gd name="T9" fmla="*/ 1015 h 1774"/>
                <a:gd name="T10" fmla="*/ 0 w 1757"/>
                <a:gd name="T11" fmla="*/ 544 h 1774"/>
                <a:gd name="T12" fmla="*/ 587 w 1757"/>
                <a:gd name="T13" fmla="*/ 704 h 1774"/>
                <a:gd name="T14" fmla="*/ 752 w 1757"/>
                <a:gd name="T15" fmla="*/ 0 h 1774"/>
                <a:gd name="T16" fmla="*/ 1011 w 1757"/>
                <a:gd name="T17" fmla="*/ 706 h 1774"/>
                <a:gd name="T18" fmla="*/ 1757 w 1757"/>
                <a:gd name="T19" fmla="*/ 793 h 1774"/>
                <a:gd name="T20" fmla="*/ 1116 w 1757"/>
                <a:gd name="T21" fmla="*/ 1129 h 1774"/>
                <a:gd name="T22" fmla="*/ 1171 w 1757"/>
                <a:gd name="T23" fmla="*/ 1774 h 1774"/>
                <a:gd name="T24" fmla="*/ 760 w 1757"/>
                <a:gd name="T25" fmla="*/ 1212 h 1774"/>
                <a:gd name="T26" fmla="*/ 760 w 1757"/>
                <a:gd name="T27" fmla="*/ 1212 h 1774"/>
                <a:gd name="T28" fmla="*/ 1022 w 1757"/>
                <a:gd name="T29" fmla="*/ 1462 h 1774"/>
                <a:gd name="T30" fmla="*/ 987 w 1757"/>
                <a:gd name="T31" fmla="*/ 1058 h 1774"/>
                <a:gd name="T32" fmla="*/ 1349 w 1757"/>
                <a:gd name="T33" fmla="*/ 868 h 1774"/>
                <a:gd name="T34" fmla="*/ 922 w 1757"/>
                <a:gd name="T35" fmla="*/ 819 h 1774"/>
                <a:gd name="T36" fmla="*/ 778 w 1757"/>
                <a:gd name="T37" fmla="*/ 425 h 1774"/>
                <a:gd name="T38" fmla="*/ 677 w 1757"/>
                <a:gd name="T39" fmla="*/ 856 h 1774"/>
                <a:gd name="T40" fmla="*/ 338 w 1757"/>
                <a:gd name="T41" fmla="*/ 763 h 1774"/>
                <a:gd name="T42" fmla="*/ 531 w 1757"/>
                <a:gd name="T43" fmla="*/ 999 h 1774"/>
                <a:gd name="T44" fmla="*/ 325 w 1757"/>
                <a:gd name="T45" fmla="*/ 1407 h 1774"/>
                <a:gd name="T46" fmla="*/ 760 w 1757"/>
                <a:gd name="T47" fmla="*/ 1212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7" h="1774">
                  <a:moveTo>
                    <a:pt x="1171" y="1774"/>
                  </a:moveTo>
                  <a:lnTo>
                    <a:pt x="1171" y="1774"/>
                  </a:lnTo>
                  <a:lnTo>
                    <a:pt x="735" y="1357"/>
                  </a:lnTo>
                  <a:lnTo>
                    <a:pt x="60" y="1660"/>
                  </a:lnTo>
                  <a:lnTo>
                    <a:pt x="386" y="1015"/>
                  </a:lnTo>
                  <a:lnTo>
                    <a:pt x="0" y="544"/>
                  </a:lnTo>
                  <a:lnTo>
                    <a:pt x="587" y="704"/>
                  </a:lnTo>
                  <a:lnTo>
                    <a:pt x="752" y="0"/>
                  </a:lnTo>
                  <a:lnTo>
                    <a:pt x="1011" y="706"/>
                  </a:lnTo>
                  <a:lnTo>
                    <a:pt x="1757" y="793"/>
                  </a:lnTo>
                  <a:lnTo>
                    <a:pt x="1116" y="1129"/>
                  </a:lnTo>
                  <a:lnTo>
                    <a:pt x="1171" y="1774"/>
                  </a:lnTo>
                  <a:close/>
                  <a:moveTo>
                    <a:pt x="760" y="1212"/>
                  </a:moveTo>
                  <a:lnTo>
                    <a:pt x="760" y="1212"/>
                  </a:lnTo>
                  <a:lnTo>
                    <a:pt x="1022" y="1462"/>
                  </a:lnTo>
                  <a:lnTo>
                    <a:pt x="987" y="1058"/>
                  </a:lnTo>
                  <a:lnTo>
                    <a:pt x="1349" y="868"/>
                  </a:lnTo>
                  <a:lnTo>
                    <a:pt x="922" y="819"/>
                  </a:lnTo>
                  <a:lnTo>
                    <a:pt x="778" y="425"/>
                  </a:lnTo>
                  <a:lnTo>
                    <a:pt x="677" y="856"/>
                  </a:lnTo>
                  <a:lnTo>
                    <a:pt x="338" y="763"/>
                  </a:lnTo>
                  <a:lnTo>
                    <a:pt x="531" y="999"/>
                  </a:lnTo>
                  <a:lnTo>
                    <a:pt x="325" y="1407"/>
                  </a:lnTo>
                  <a:lnTo>
                    <a:pt x="760" y="1212"/>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8" name="Freeform 22">
              <a:extLst>
                <a:ext uri="{FF2B5EF4-FFF2-40B4-BE49-F238E27FC236}">
                  <a16:creationId xmlns:a16="http://schemas.microsoft.com/office/drawing/2014/main" id="{5751A78C-E2F9-4664-DEA7-531698E12CEF}"/>
                </a:ext>
              </a:extLst>
            </p:cNvPr>
            <p:cNvSpPr>
              <a:spLocks noEditPoints="1"/>
            </p:cNvSpPr>
            <p:nvPr userDrawn="1"/>
          </p:nvSpPr>
          <p:spPr bwMode="auto">
            <a:xfrm>
              <a:off x="7795972" y="4591496"/>
              <a:ext cx="1720850" cy="1736725"/>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9" name="Freeform 44">
            <a:extLst>
              <a:ext uri="{FF2B5EF4-FFF2-40B4-BE49-F238E27FC236}">
                <a16:creationId xmlns:a16="http://schemas.microsoft.com/office/drawing/2014/main" id="{E4ABE18F-173F-DA0D-073B-4B2F4F41C4E5}"/>
              </a:ext>
            </a:extLst>
          </p:cNvPr>
          <p:cNvSpPr>
            <a:spLocks/>
          </p:cNvSpPr>
          <p:nvPr userDrawn="1"/>
        </p:nvSpPr>
        <p:spPr bwMode="auto">
          <a:xfrm>
            <a:off x="9277936" y="4770995"/>
            <a:ext cx="193675" cy="176213"/>
          </a:xfrm>
          <a:custGeom>
            <a:avLst/>
            <a:gdLst>
              <a:gd name="T0" fmla="*/ 202 w 202"/>
              <a:gd name="T1" fmla="*/ 77 h 183"/>
              <a:gd name="T2" fmla="*/ 202 w 202"/>
              <a:gd name="T3" fmla="*/ 77 h 183"/>
              <a:gd name="T4" fmla="*/ 142 w 202"/>
              <a:gd name="T5" fmla="*/ 64 h 183"/>
              <a:gd name="T6" fmla="*/ 159 w 202"/>
              <a:gd name="T7" fmla="*/ 0 h 183"/>
              <a:gd name="T8" fmla="*/ 111 w 202"/>
              <a:gd name="T9" fmla="*/ 41 h 183"/>
              <a:gd name="T10" fmla="*/ 15 w 202"/>
              <a:gd name="T11" fmla="*/ 38 h 183"/>
              <a:gd name="T12" fmla="*/ 74 w 202"/>
              <a:gd name="T13" fmla="*/ 81 h 183"/>
              <a:gd name="T14" fmla="*/ 0 w 202"/>
              <a:gd name="T15" fmla="*/ 159 h 183"/>
              <a:gd name="T16" fmla="*/ 116 w 202"/>
              <a:gd name="T17" fmla="*/ 116 h 183"/>
              <a:gd name="T18" fmla="*/ 165 w 202"/>
              <a:gd name="T19" fmla="*/ 183 h 183"/>
              <a:gd name="T20" fmla="*/ 145 w 202"/>
              <a:gd name="T21" fmla="*/ 99 h 183"/>
              <a:gd name="T22" fmla="*/ 202 w 202"/>
              <a:gd name="T23" fmla="*/ 7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 h="183">
                <a:moveTo>
                  <a:pt x="202" y="77"/>
                </a:moveTo>
                <a:lnTo>
                  <a:pt x="202" y="77"/>
                </a:lnTo>
                <a:lnTo>
                  <a:pt x="142" y="64"/>
                </a:lnTo>
                <a:lnTo>
                  <a:pt x="159" y="0"/>
                </a:lnTo>
                <a:lnTo>
                  <a:pt x="111" y="41"/>
                </a:lnTo>
                <a:lnTo>
                  <a:pt x="15" y="38"/>
                </a:lnTo>
                <a:lnTo>
                  <a:pt x="74" y="81"/>
                </a:lnTo>
                <a:lnTo>
                  <a:pt x="0" y="159"/>
                </a:lnTo>
                <a:lnTo>
                  <a:pt x="116" y="116"/>
                </a:lnTo>
                <a:lnTo>
                  <a:pt x="165" y="183"/>
                </a:lnTo>
                <a:lnTo>
                  <a:pt x="145" y="99"/>
                </a:lnTo>
                <a:lnTo>
                  <a:pt x="202" y="77"/>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0" name="Freeform 43">
            <a:extLst>
              <a:ext uri="{FF2B5EF4-FFF2-40B4-BE49-F238E27FC236}">
                <a16:creationId xmlns:a16="http://schemas.microsoft.com/office/drawing/2014/main" id="{E1B57C5F-2B20-1856-D302-C01C52A06F78}"/>
              </a:ext>
            </a:extLst>
          </p:cNvPr>
          <p:cNvSpPr>
            <a:spLocks/>
          </p:cNvSpPr>
          <p:nvPr userDrawn="1"/>
        </p:nvSpPr>
        <p:spPr bwMode="auto">
          <a:xfrm>
            <a:off x="9823449" y="5086820"/>
            <a:ext cx="166688" cy="180975"/>
          </a:xfrm>
          <a:custGeom>
            <a:avLst/>
            <a:gdLst>
              <a:gd name="T0" fmla="*/ 28 w 175"/>
              <a:gd name="T1" fmla="*/ 157 h 188"/>
              <a:gd name="T2" fmla="*/ 28 w 175"/>
              <a:gd name="T3" fmla="*/ 157 h 188"/>
              <a:gd name="T4" fmla="*/ 75 w 175"/>
              <a:gd name="T5" fmla="*/ 136 h 188"/>
              <a:gd name="T6" fmla="*/ 96 w 175"/>
              <a:gd name="T7" fmla="*/ 188 h 188"/>
              <a:gd name="T8" fmla="*/ 109 w 175"/>
              <a:gd name="T9" fmla="*/ 136 h 188"/>
              <a:gd name="T10" fmla="*/ 175 w 175"/>
              <a:gd name="T11" fmla="*/ 90 h 188"/>
              <a:gd name="T12" fmla="*/ 114 w 175"/>
              <a:gd name="T13" fmla="*/ 90 h 188"/>
              <a:gd name="T14" fmla="*/ 124 w 175"/>
              <a:gd name="T15" fmla="*/ 0 h 188"/>
              <a:gd name="T16" fmla="*/ 68 w 175"/>
              <a:gd name="T17" fmla="*/ 87 h 188"/>
              <a:gd name="T18" fmla="*/ 0 w 175"/>
              <a:gd name="T19" fmla="*/ 67 h 188"/>
              <a:gd name="T20" fmla="*/ 56 w 175"/>
              <a:gd name="T21" fmla="*/ 114 h 188"/>
              <a:gd name="T22" fmla="*/ 28 w 175"/>
              <a:gd name="T23" fmla="*/ 15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7"/>
                </a:moveTo>
                <a:lnTo>
                  <a:pt x="28" y="157"/>
                </a:lnTo>
                <a:lnTo>
                  <a:pt x="75" y="136"/>
                </a:lnTo>
                <a:lnTo>
                  <a:pt x="96" y="188"/>
                </a:lnTo>
                <a:lnTo>
                  <a:pt x="109" y="136"/>
                </a:lnTo>
                <a:lnTo>
                  <a:pt x="175" y="90"/>
                </a:lnTo>
                <a:lnTo>
                  <a:pt x="114" y="90"/>
                </a:lnTo>
                <a:lnTo>
                  <a:pt x="124" y="0"/>
                </a:lnTo>
                <a:lnTo>
                  <a:pt x="68" y="87"/>
                </a:lnTo>
                <a:lnTo>
                  <a:pt x="0" y="67"/>
                </a:lnTo>
                <a:lnTo>
                  <a:pt x="56" y="114"/>
                </a:lnTo>
                <a:lnTo>
                  <a:pt x="28" y="157"/>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11" name="Gruppieren 10">
            <a:extLst>
              <a:ext uri="{FF2B5EF4-FFF2-40B4-BE49-F238E27FC236}">
                <a16:creationId xmlns:a16="http://schemas.microsoft.com/office/drawing/2014/main" id="{D08A4E21-9ACD-ACEB-0558-E536FF12E2EB}"/>
              </a:ext>
            </a:extLst>
          </p:cNvPr>
          <p:cNvGrpSpPr/>
          <p:nvPr userDrawn="1"/>
        </p:nvGrpSpPr>
        <p:grpSpPr>
          <a:xfrm>
            <a:off x="8814196" y="3802955"/>
            <a:ext cx="317501" cy="317500"/>
            <a:chOff x="712787" y="2148794"/>
            <a:chExt cx="317501" cy="317500"/>
          </a:xfrm>
        </p:grpSpPr>
        <p:sp>
          <p:nvSpPr>
            <p:cNvPr id="12" name="Freeform 39">
              <a:extLst>
                <a:ext uri="{FF2B5EF4-FFF2-40B4-BE49-F238E27FC236}">
                  <a16:creationId xmlns:a16="http://schemas.microsoft.com/office/drawing/2014/main" id="{825E3560-6F02-BFC8-7BD4-5F610CC0D35A}"/>
                </a:ext>
              </a:extLst>
            </p:cNvPr>
            <p:cNvSpPr>
              <a:spLocks/>
            </p:cNvSpPr>
            <p:nvPr/>
          </p:nvSpPr>
          <p:spPr bwMode="auto">
            <a:xfrm>
              <a:off x="849312" y="2148794"/>
              <a:ext cx="42863" cy="123825"/>
            </a:xfrm>
            <a:custGeom>
              <a:avLst/>
              <a:gdLst>
                <a:gd name="T0" fmla="*/ 16 w 45"/>
                <a:gd name="T1" fmla="*/ 126 h 129"/>
                <a:gd name="T2" fmla="*/ 16 w 45"/>
                <a:gd name="T3" fmla="*/ 126 h 129"/>
                <a:gd name="T4" fmla="*/ 0 w 45"/>
                <a:gd name="T5" fmla="*/ 0 h 129"/>
                <a:gd name="T6" fmla="*/ 45 w 45"/>
                <a:gd name="T7" fmla="*/ 18 h 129"/>
                <a:gd name="T8" fmla="*/ 31 w 45"/>
                <a:gd name="T9" fmla="*/ 129 h 129"/>
                <a:gd name="T10" fmla="*/ 16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6" y="126"/>
                  </a:moveTo>
                  <a:lnTo>
                    <a:pt x="16" y="126"/>
                  </a:lnTo>
                  <a:lnTo>
                    <a:pt x="0" y="0"/>
                  </a:lnTo>
                  <a:lnTo>
                    <a:pt x="45" y="18"/>
                  </a:lnTo>
                  <a:lnTo>
                    <a:pt x="31" y="129"/>
                  </a:lnTo>
                  <a:lnTo>
                    <a:pt x="16" y="126"/>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3" name="Freeform 40">
              <a:extLst>
                <a:ext uri="{FF2B5EF4-FFF2-40B4-BE49-F238E27FC236}">
                  <a16:creationId xmlns:a16="http://schemas.microsoft.com/office/drawing/2014/main" id="{39419BD8-6A32-F9C1-FB01-61E030799C71}"/>
                </a:ext>
              </a:extLst>
            </p:cNvPr>
            <p:cNvSpPr>
              <a:spLocks/>
            </p:cNvSpPr>
            <p:nvPr/>
          </p:nvSpPr>
          <p:spPr bwMode="auto">
            <a:xfrm>
              <a:off x="860425" y="2329769"/>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4" name="Freeform 41">
              <a:extLst>
                <a:ext uri="{FF2B5EF4-FFF2-40B4-BE49-F238E27FC236}">
                  <a16:creationId xmlns:a16="http://schemas.microsoft.com/office/drawing/2014/main" id="{4B0E892C-07BA-EFF1-669E-92A6F3D6FD46}"/>
                </a:ext>
              </a:extLst>
            </p:cNvPr>
            <p:cNvSpPr>
              <a:spLocks/>
            </p:cNvSpPr>
            <p:nvPr/>
          </p:nvSpPr>
          <p:spPr bwMode="auto">
            <a:xfrm>
              <a:off x="898525" y="2283731"/>
              <a:ext cx="131763"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5" name="Freeform 42">
              <a:extLst>
                <a:ext uri="{FF2B5EF4-FFF2-40B4-BE49-F238E27FC236}">
                  <a16:creationId xmlns:a16="http://schemas.microsoft.com/office/drawing/2014/main" id="{44318C41-648A-BBF2-B067-63CF6302A7CB}"/>
                </a:ext>
              </a:extLst>
            </p:cNvPr>
            <p:cNvSpPr>
              <a:spLocks/>
            </p:cNvSpPr>
            <p:nvPr/>
          </p:nvSpPr>
          <p:spPr bwMode="auto">
            <a:xfrm>
              <a:off x="712787" y="2288494"/>
              <a:ext cx="127000" cy="31750"/>
            </a:xfrm>
            <a:custGeom>
              <a:avLst/>
              <a:gdLst>
                <a:gd name="T0" fmla="*/ 133 w 133"/>
                <a:gd name="T1" fmla="*/ 21 h 33"/>
                <a:gd name="T2" fmla="*/ 133 w 133"/>
                <a:gd name="T3" fmla="*/ 21 h 33"/>
                <a:gd name="T4" fmla="*/ 9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9" y="33"/>
                  </a:lnTo>
                  <a:lnTo>
                    <a:pt x="0" y="0"/>
                  </a:lnTo>
                  <a:lnTo>
                    <a:pt x="133" y="5"/>
                  </a:lnTo>
                  <a:lnTo>
                    <a:pt x="133" y="21"/>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16" name="Gruppieren 15">
            <a:extLst>
              <a:ext uri="{FF2B5EF4-FFF2-40B4-BE49-F238E27FC236}">
                <a16:creationId xmlns:a16="http://schemas.microsoft.com/office/drawing/2014/main" id="{C9509A8C-BF26-D773-8C37-B5460F90EC4C}"/>
              </a:ext>
            </a:extLst>
          </p:cNvPr>
          <p:cNvGrpSpPr/>
          <p:nvPr userDrawn="1"/>
        </p:nvGrpSpPr>
        <p:grpSpPr>
          <a:xfrm>
            <a:off x="9508766" y="6266765"/>
            <a:ext cx="315912" cy="317500"/>
            <a:chOff x="952501" y="1052513"/>
            <a:chExt cx="315912" cy="317500"/>
          </a:xfrm>
        </p:grpSpPr>
        <p:sp>
          <p:nvSpPr>
            <p:cNvPr id="18" name="Freeform 26">
              <a:extLst>
                <a:ext uri="{FF2B5EF4-FFF2-40B4-BE49-F238E27FC236}">
                  <a16:creationId xmlns:a16="http://schemas.microsoft.com/office/drawing/2014/main" id="{A2E94F8C-6167-B146-E847-D293A1A6A3E2}"/>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1" name="Freeform 27">
              <a:extLst>
                <a:ext uri="{FF2B5EF4-FFF2-40B4-BE49-F238E27FC236}">
                  <a16:creationId xmlns:a16="http://schemas.microsoft.com/office/drawing/2014/main" id="{F561872B-31C4-2F9E-1267-5621266414DE}"/>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2" name="Freeform 28">
              <a:extLst>
                <a:ext uri="{FF2B5EF4-FFF2-40B4-BE49-F238E27FC236}">
                  <a16:creationId xmlns:a16="http://schemas.microsoft.com/office/drawing/2014/main" id="{29929387-395E-008B-921C-2D51F5E2C5F5}"/>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3" name="Freeform 29">
              <a:extLst>
                <a:ext uri="{FF2B5EF4-FFF2-40B4-BE49-F238E27FC236}">
                  <a16:creationId xmlns:a16="http://schemas.microsoft.com/office/drawing/2014/main" id="{F3C0EB79-7268-745D-D873-016BC6BBD733}"/>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24" name="Gruppieren 23">
            <a:extLst>
              <a:ext uri="{FF2B5EF4-FFF2-40B4-BE49-F238E27FC236}">
                <a16:creationId xmlns:a16="http://schemas.microsoft.com/office/drawing/2014/main" id="{502CC077-8576-AAE4-C545-29C628405EB6}"/>
              </a:ext>
            </a:extLst>
          </p:cNvPr>
          <p:cNvGrpSpPr/>
          <p:nvPr userDrawn="1"/>
        </p:nvGrpSpPr>
        <p:grpSpPr>
          <a:xfrm>
            <a:off x="1863701" y="5824525"/>
            <a:ext cx="315912" cy="317500"/>
            <a:chOff x="952501" y="1052513"/>
            <a:chExt cx="315912" cy="317500"/>
          </a:xfrm>
        </p:grpSpPr>
        <p:sp>
          <p:nvSpPr>
            <p:cNvPr id="25" name="Freeform 26">
              <a:extLst>
                <a:ext uri="{FF2B5EF4-FFF2-40B4-BE49-F238E27FC236}">
                  <a16:creationId xmlns:a16="http://schemas.microsoft.com/office/drawing/2014/main" id="{134208D7-BC18-2901-C851-222FFA78E713}"/>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6" name="Freeform 27">
              <a:extLst>
                <a:ext uri="{FF2B5EF4-FFF2-40B4-BE49-F238E27FC236}">
                  <a16:creationId xmlns:a16="http://schemas.microsoft.com/office/drawing/2014/main" id="{E9295B49-8E29-7CBA-5DC4-ABBD2E5784B1}"/>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7" name="Freeform 28">
              <a:extLst>
                <a:ext uri="{FF2B5EF4-FFF2-40B4-BE49-F238E27FC236}">
                  <a16:creationId xmlns:a16="http://schemas.microsoft.com/office/drawing/2014/main" id="{C230304C-01DF-99B3-EDB0-21915F56E4A0}"/>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8" name="Freeform 29">
              <a:extLst>
                <a:ext uri="{FF2B5EF4-FFF2-40B4-BE49-F238E27FC236}">
                  <a16:creationId xmlns:a16="http://schemas.microsoft.com/office/drawing/2014/main" id="{6CA458F3-7E56-952B-9996-9641852F003F}"/>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29" name="Gruppieren 28">
            <a:extLst>
              <a:ext uri="{FF2B5EF4-FFF2-40B4-BE49-F238E27FC236}">
                <a16:creationId xmlns:a16="http://schemas.microsoft.com/office/drawing/2014/main" id="{3522872A-C379-72DA-C053-66A545CCFC38}"/>
              </a:ext>
            </a:extLst>
          </p:cNvPr>
          <p:cNvGrpSpPr/>
          <p:nvPr userDrawn="1"/>
        </p:nvGrpSpPr>
        <p:grpSpPr>
          <a:xfrm>
            <a:off x="1577951" y="5464163"/>
            <a:ext cx="179388" cy="179387"/>
            <a:chOff x="666751" y="692151"/>
            <a:chExt cx="179388" cy="179387"/>
          </a:xfrm>
        </p:grpSpPr>
        <p:sp>
          <p:nvSpPr>
            <p:cNvPr id="30" name="Freeform 30">
              <a:extLst>
                <a:ext uri="{FF2B5EF4-FFF2-40B4-BE49-F238E27FC236}">
                  <a16:creationId xmlns:a16="http://schemas.microsoft.com/office/drawing/2014/main" id="{13E29947-2E44-05AC-8E2D-F161D92082FD}"/>
                </a:ext>
              </a:extLst>
            </p:cNvPr>
            <p:cNvSpPr>
              <a:spLocks/>
            </p:cNvSpPr>
            <p:nvPr/>
          </p:nvSpPr>
          <p:spPr bwMode="auto">
            <a:xfrm>
              <a:off x="744538" y="692151"/>
              <a:ext cx="23813" cy="69850"/>
            </a:xfrm>
            <a:custGeom>
              <a:avLst/>
              <a:gdLst>
                <a:gd name="T0" fmla="*/ 9 w 25"/>
                <a:gd name="T1" fmla="*/ 72 h 73"/>
                <a:gd name="T2" fmla="*/ 9 w 25"/>
                <a:gd name="T3" fmla="*/ 72 h 73"/>
                <a:gd name="T4" fmla="*/ 0 w 25"/>
                <a:gd name="T5" fmla="*/ 0 h 73"/>
                <a:gd name="T6" fmla="*/ 25 w 25"/>
                <a:gd name="T7" fmla="*/ 10 h 73"/>
                <a:gd name="T8" fmla="*/ 17 w 25"/>
                <a:gd name="T9" fmla="*/ 73 h 73"/>
                <a:gd name="T10" fmla="*/ 9 w 25"/>
                <a:gd name="T11" fmla="*/ 72 h 73"/>
              </a:gdLst>
              <a:ahLst/>
              <a:cxnLst>
                <a:cxn ang="0">
                  <a:pos x="T0" y="T1"/>
                </a:cxn>
                <a:cxn ang="0">
                  <a:pos x="T2" y="T3"/>
                </a:cxn>
                <a:cxn ang="0">
                  <a:pos x="T4" y="T5"/>
                </a:cxn>
                <a:cxn ang="0">
                  <a:pos x="T6" y="T7"/>
                </a:cxn>
                <a:cxn ang="0">
                  <a:pos x="T8" y="T9"/>
                </a:cxn>
                <a:cxn ang="0">
                  <a:pos x="T10" y="T11"/>
                </a:cxn>
              </a:cxnLst>
              <a:rect l="0" t="0" r="r" b="b"/>
              <a:pathLst>
                <a:path w="25" h="73">
                  <a:moveTo>
                    <a:pt x="9" y="72"/>
                  </a:moveTo>
                  <a:lnTo>
                    <a:pt x="9" y="72"/>
                  </a:lnTo>
                  <a:lnTo>
                    <a:pt x="0" y="0"/>
                  </a:lnTo>
                  <a:lnTo>
                    <a:pt x="25" y="10"/>
                  </a:lnTo>
                  <a:lnTo>
                    <a:pt x="17" y="73"/>
                  </a:lnTo>
                  <a:lnTo>
                    <a:pt x="9" y="72"/>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1" name="Freeform 31">
              <a:extLst>
                <a:ext uri="{FF2B5EF4-FFF2-40B4-BE49-F238E27FC236}">
                  <a16:creationId xmlns:a16="http://schemas.microsoft.com/office/drawing/2014/main" id="{CB6B26C7-966A-97B0-3D62-060B56DA9054}"/>
                </a:ext>
              </a:extLst>
            </p:cNvPr>
            <p:cNvSpPr>
              <a:spLocks/>
            </p:cNvSpPr>
            <p:nvPr/>
          </p:nvSpPr>
          <p:spPr bwMode="auto">
            <a:xfrm>
              <a:off x="750888" y="795338"/>
              <a:ext cx="17463" cy="76200"/>
            </a:xfrm>
            <a:custGeom>
              <a:avLst/>
              <a:gdLst>
                <a:gd name="T0" fmla="*/ 10 w 19"/>
                <a:gd name="T1" fmla="*/ 2 h 81"/>
                <a:gd name="T2" fmla="*/ 10 w 19"/>
                <a:gd name="T3" fmla="*/ 2 h 81"/>
                <a:gd name="T4" fmla="*/ 19 w 19"/>
                <a:gd name="T5" fmla="*/ 81 h 81"/>
                <a:gd name="T6" fmla="*/ 0 w 19"/>
                <a:gd name="T7" fmla="*/ 77 h 81"/>
                <a:gd name="T8" fmla="*/ 3 w 19"/>
                <a:gd name="T9" fmla="*/ 0 h 81"/>
                <a:gd name="T10" fmla="*/ 10 w 19"/>
                <a:gd name="T11" fmla="*/ 2 h 81"/>
              </a:gdLst>
              <a:ahLst/>
              <a:cxnLst>
                <a:cxn ang="0">
                  <a:pos x="T0" y="T1"/>
                </a:cxn>
                <a:cxn ang="0">
                  <a:pos x="T2" y="T3"/>
                </a:cxn>
                <a:cxn ang="0">
                  <a:pos x="T4" y="T5"/>
                </a:cxn>
                <a:cxn ang="0">
                  <a:pos x="T6" y="T7"/>
                </a:cxn>
                <a:cxn ang="0">
                  <a:pos x="T8" y="T9"/>
                </a:cxn>
                <a:cxn ang="0">
                  <a:pos x="T10" y="T11"/>
                </a:cxn>
              </a:cxnLst>
              <a:rect l="0" t="0" r="r" b="b"/>
              <a:pathLst>
                <a:path w="19" h="81">
                  <a:moveTo>
                    <a:pt x="10" y="2"/>
                  </a:moveTo>
                  <a:lnTo>
                    <a:pt x="10" y="2"/>
                  </a:lnTo>
                  <a:lnTo>
                    <a:pt x="19" y="81"/>
                  </a:lnTo>
                  <a:lnTo>
                    <a:pt x="0" y="77"/>
                  </a:lnTo>
                  <a:lnTo>
                    <a:pt x="3" y="0"/>
                  </a:lnTo>
                  <a:lnTo>
                    <a:pt x="10" y="2"/>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2" name="Freeform 32">
              <a:extLst>
                <a:ext uri="{FF2B5EF4-FFF2-40B4-BE49-F238E27FC236}">
                  <a16:creationId xmlns:a16="http://schemas.microsoft.com/office/drawing/2014/main" id="{C64CE04E-9F6E-B8A2-320F-9BD3F326B09C}"/>
                </a:ext>
              </a:extLst>
            </p:cNvPr>
            <p:cNvSpPr>
              <a:spLocks/>
            </p:cNvSpPr>
            <p:nvPr/>
          </p:nvSpPr>
          <p:spPr bwMode="auto">
            <a:xfrm>
              <a:off x="771526" y="768351"/>
              <a:ext cx="74613" cy="22225"/>
            </a:xfrm>
            <a:custGeom>
              <a:avLst/>
              <a:gdLst>
                <a:gd name="T0" fmla="*/ 1 w 78"/>
                <a:gd name="T1" fmla="*/ 6 h 23"/>
                <a:gd name="T2" fmla="*/ 1 w 78"/>
                <a:gd name="T3" fmla="*/ 6 h 23"/>
                <a:gd name="T4" fmla="*/ 75 w 78"/>
                <a:gd name="T5" fmla="*/ 0 h 23"/>
                <a:gd name="T6" fmla="*/ 78 w 78"/>
                <a:gd name="T7" fmla="*/ 23 h 23"/>
                <a:gd name="T8" fmla="*/ 0 w 78"/>
                <a:gd name="T9" fmla="*/ 14 h 23"/>
                <a:gd name="T10" fmla="*/ 1 w 78"/>
                <a:gd name="T11" fmla="*/ 6 h 23"/>
              </a:gdLst>
              <a:ahLst/>
              <a:cxnLst>
                <a:cxn ang="0">
                  <a:pos x="T0" y="T1"/>
                </a:cxn>
                <a:cxn ang="0">
                  <a:pos x="T2" y="T3"/>
                </a:cxn>
                <a:cxn ang="0">
                  <a:pos x="T4" y="T5"/>
                </a:cxn>
                <a:cxn ang="0">
                  <a:pos x="T6" y="T7"/>
                </a:cxn>
                <a:cxn ang="0">
                  <a:pos x="T8" y="T9"/>
                </a:cxn>
                <a:cxn ang="0">
                  <a:pos x="T10" y="T11"/>
                </a:cxn>
              </a:cxnLst>
              <a:rect l="0" t="0" r="r" b="b"/>
              <a:pathLst>
                <a:path w="78" h="23">
                  <a:moveTo>
                    <a:pt x="1" y="6"/>
                  </a:moveTo>
                  <a:lnTo>
                    <a:pt x="1" y="6"/>
                  </a:lnTo>
                  <a:lnTo>
                    <a:pt x="75" y="0"/>
                  </a:lnTo>
                  <a:lnTo>
                    <a:pt x="78" y="23"/>
                  </a:lnTo>
                  <a:lnTo>
                    <a:pt x="0" y="14"/>
                  </a:lnTo>
                  <a:lnTo>
                    <a:pt x="1" y="6"/>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3" name="Freeform 33">
              <a:extLst>
                <a:ext uri="{FF2B5EF4-FFF2-40B4-BE49-F238E27FC236}">
                  <a16:creationId xmlns:a16="http://schemas.microsoft.com/office/drawing/2014/main" id="{57C9B2DC-F119-DC60-00C4-EEF71F664357}"/>
                </a:ext>
              </a:extLst>
            </p:cNvPr>
            <p:cNvSpPr>
              <a:spLocks/>
            </p:cNvSpPr>
            <p:nvPr/>
          </p:nvSpPr>
          <p:spPr bwMode="auto">
            <a:xfrm>
              <a:off x="666751" y="769938"/>
              <a:ext cx="71438" cy="19050"/>
            </a:xfrm>
            <a:custGeom>
              <a:avLst/>
              <a:gdLst>
                <a:gd name="T0" fmla="*/ 75 w 75"/>
                <a:gd name="T1" fmla="*/ 12 h 19"/>
                <a:gd name="T2" fmla="*/ 75 w 75"/>
                <a:gd name="T3" fmla="*/ 12 h 19"/>
                <a:gd name="T4" fmla="*/ 6 w 75"/>
                <a:gd name="T5" fmla="*/ 19 h 19"/>
                <a:gd name="T6" fmla="*/ 0 w 75"/>
                <a:gd name="T7" fmla="*/ 0 h 19"/>
                <a:gd name="T8" fmla="*/ 75 w 75"/>
                <a:gd name="T9" fmla="*/ 3 h 19"/>
                <a:gd name="T10" fmla="*/ 75 w 75"/>
                <a:gd name="T11" fmla="*/ 12 h 19"/>
              </a:gdLst>
              <a:ahLst/>
              <a:cxnLst>
                <a:cxn ang="0">
                  <a:pos x="T0" y="T1"/>
                </a:cxn>
                <a:cxn ang="0">
                  <a:pos x="T2" y="T3"/>
                </a:cxn>
                <a:cxn ang="0">
                  <a:pos x="T4" y="T5"/>
                </a:cxn>
                <a:cxn ang="0">
                  <a:pos x="T6" y="T7"/>
                </a:cxn>
                <a:cxn ang="0">
                  <a:pos x="T8" y="T9"/>
                </a:cxn>
                <a:cxn ang="0">
                  <a:pos x="T10" y="T11"/>
                </a:cxn>
              </a:cxnLst>
              <a:rect l="0" t="0" r="r" b="b"/>
              <a:pathLst>
                <a:path w="75" h="19">
                  <a:moveTo>
                    <a:pt x="75" y="12"/>
                  </a:moveTo>
                  <a:lnTo>
                    <a:pt x="75" y="12"/>
                  </a:lnTo>
                  <a:lnTo>
                    <a:pt x="6" y="19"/>
                  </a:lnTo>
                  <a:lnTo>
                    <a:pt x="0" y="0"/>
                  </a:lnTo>
                  <a:lnTo>
                    <a:pt x="75" y="3"/>
                  </a:lnTo>
                  <a:lnTo>
                    <a:pt x="75" y="12"/>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34" name="Freeform 34">
            <a:extLst>
              <a:ext uri="{FF2B5EF4-FFF2-40B4-BE49-F238E27FC236}">
                <a16:creationId xmlns:a16="http://schemas.microsoft.com/office/drawing/2014/main" id="{A85899D0-8B2C-4400-8C51-DBE0DC212F2B}"/>
              </a:ext>
            </a:extLst>
          </p:cNvPr>
          <p:cNvSpPr>
            <a:spLocks/>
          </p:cNvSpPr>
          <p:nvPr userDrawn="1"/>
        </p:nvSpPr>
        <p:spPr bwMode="auto">
          <a:xfrm>
            <a:off x="2601888" y="5900725"/>
            <a:ext cx="320675" cy="290513"/>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5" name="Freeform 35">
            <a:extLst>
              <a:ext uri="{FF2B5EF4-FFF2-40B4-BE49-F238E27FC236}">
                <a16:creationId xmlns:a16="http://schemas.microsoft.com/office/drawing/2014/main" id="{03583374-33AB-A24C-DE05-C0ABC0B4353F}"/>
              </a:ext>
            </a:extLst>
          </p:cNvPr>
          <p:cNvSpPr>
            <a:spLocks/>
          </p:cNvSpPr>
          <p:nvPr userDrawn="1"/>
        </p:nvSpPr>
        <p:spPr bwMode="auto">
          <a:xfrm>
            <a:off x="2446313" y="5268900"/>
            <a:ext cx="166688" cy="179388"/>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pic>
        <p:nvPicPr>
          <p:cNvPr id="36" name="Grafik 35">
            <a:extLst>
              <a:ext uri="{FF2B5EF4-FFF2-40B4-BE49-F238E27FC236}">
                <a16:creationId xmlns:a16="http://schemas.microsoft.com/office/drawing/2014/main" id="{000CC939-ECFA-080A-A6FD-DAE4CA64674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1974" y="510446"/>
            <a:ext cx="4530532" cy="2612598"/>
          </a:xfrm>
          <a:prstGeom prst="rect">
            <a:avLst/>
          </a:prstGeom>
        </p:spPr>
      </p:pic>
      <p:pic>
        <p:nvPicPr>
          <p:cNvPr id="37" name="Grafik 36">
            <a:extLst>
              <a:ext uri="{FF2B5EF4-FFF2-40B4-BE49-F238E27FC236}">
                <a16:creationId xmlns:a16="http://schemas.microsoft.com/office/drawing/2014/main" id="{DEAE4439-DE68-2066-606F-1CCF14F0E8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897634" y="1351939"/>
            <a:ext cx="4874400" cy="4874400"/>
          </a:xfrm>
          <a:prstGeom prst="rect">
            <a:avLst/>
          </a:prstGeom>
        </p:spPr>
      </p:pic>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endParaRPr lang="de-CH" noProof="0" dirty="0"/>
          </a:p>
        </p:txBody>
      </p:sp>
      <p:sp>
        <p:nvSpPr>
          <p:cNvPr id="3" name="Inhaltsplatzhalter 2"/>
          <p:cNvSpPr>
            <a:spLocks noGrp="1"/>
          </p:cNvSpPr>
          <p:nvPr>
            <p:ph sz="half" idx="1" hasCustomPrompt="1"/>
          </p:nvPr>
        </p:nvSpPr>
        <p:spPr>
          <a:xfrm>
            <a:off x="424800" y="1498600"/>
            <a:ext cx="4825007" cy="5626100"/>
          </a:xfrm>
        </p:spPr>
        <p:txBody>
          <a:bodyPr/>
          <a:lstStyle>
            <a:lvl1pPr>
              <a:defRPr/>
            </a:lvl1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Inhaltsplatzhalter 3"/>
          <p:cNvSpPr>
            <a:spLocks noGrp="1"/>
          </p:cNvSpPr>
          <p:nvPr>
            <p:ph sz="half" idx="2" hasCustomPrompt="1"/>
          </p:nvPr>
        </p:nvSpPr>
        <p:spPr>
          <a:xfrm>
            <a:off x="5435005" y="1498599"/>
            <a:ext cx="4825006" cy="5626099"/>
          </a:xfrm>
        </p:spPr>
        <p:txBody>
          <a:bodyPr/>
          <a:lstStyle>
            <a:lvl1pPr>
              <a:defRPr/>
            </a:lvl1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5" name="Datumsplatzhalter 4">
            <a:extLst>
              <a:ext uri="{FF2B5EF4-FFF2-40B4-BE49-F238E27FC236}">
                <a16:creationId xmlns:a16="http://schemas.microsoft.com/office/drawing/2014/main" id="{0CBC3AC7-219E-4C67-AEDA-C67A12A69C38}"/>
              </a:ext>
            </a:extLst>
          </p:cNvPr>
          <p:cNvSpPr>
            <a:spLocks noGrp="1"/>
          </p:cNvSpPr>
          <p:nvPr>
            <p:ph type="dt" sz="half" idx="10"/>
          </p:nvPr>
        </p:nvSpPr>
        <p:spPr/>
        <p:txBody>
          <a:bodyPr/>
          <a:lstStyle/>
          <a:p>
            <a:fld id="{C2516EF3-3480-44AB-AC4E-39B6EE0EF4EE}" type="datetime2">
              <a:rPr lang="de-CH" noProof="0" smtClean="0"/>
              <a:t>Dienstag, 5. September 2023</a:t>
            </a:fld>
            <a:endParaRPr lang="de-CH" noProof="0" dirty="0"/>
          </a:p>
        </p:txBody>
      </p:sp>
      <p:sp>
        <p:nvSpPr>
          <p:cNvPr id="6" name="Fußzeilenplatzhalter 5">
            <a:extLst>
              <a:ext uri="{FF2B5EF4-FFF2-40B4-BE49-F238E27FC236}">
                <a16:creationId xmlns:a16="http://schemas.microsoft.com/office/drawing/2014/main" id="{C7782AC2-B1F9-49B1-8F1C-175BF9874552}"/>
              </a:ext>
            </a:extLst>
          </p:cNvPr>
          <p:cNvSpPr>
            <a:spLocks noGrp="1"/>
          </p:cNvSpPr>
          <p:nvPr>
            <p:ph type="ftr" sz="quarter" idx="11"/>
          </p:nvPr>
        </p:nvSpPr>
        <p:spPr/>
        <p:txBody>
          <a:bodyPr/>
          <a:lstStyle/>
          <a:p>
            <a:r>
              <a:rPr lang="de-DE" noProof="0"/>
              <a:t>Version Juli 2023</a:t>
            </a:r>
            <a:endParaRPr lang="de-CH" noProof="0" dirty="0"/>
          </a:p>
        </p:txBody>
      </p:sp>
      <p:sp>
        <p:nvSpPr>
          <p:cNvPr id="7" name="Foliennummernplatzhalter 6">
            <a:extLst>
              <a:ext uri="{FF2B5EF4-FFF2-40B4-BE49-F238E27FC236}">
                <a16:creationId xmlns:a16="http://schemas.microsoft.com/office/drawing/2014/main" id="{1764E7F5-EE66-4CED-8EDA-D78B639D28B0}"/>
              </a:ext>
            </a:extLst>
          </p:cNvPr>
          <p:cNvSpPr>
            <a:spLocks noGrp="1"/>
          </p:cNvSpPr>
          <p:nvPr>
            <p:ph type="sldNum" sz="quarter" idx="12"/>
          </p:nvPr>
        </p:nvSpPr>
        <p:spPr/>
        <p:txBody>
          <a:bodyPr/>
          <a:lstStyle/>
          <a:p>
            <a:fld id="{442AD375-037F-43D0-B059-5172DA06796A}" type="slidenum">
              <a:rPr lang="de-CH" noProof="0" smtClean="0"/>
              <a:pPr/>
              <a:t>‹#›</a:t>
            </a:fld>
            <a:endParaRPr lang="de-CH" noProof="0" dirty="0"/>
          </a:p>
        </p:txBody>
      </p:sp>
      <p:sp>
        <p:nvSpPr>
          <p:cNvPr id="8" name="Textplatzhalter 8">
            <a:extLst>
              <a:ext uri="{FF2B5EF4-FFF2-40B4-BE49-F238E27FC236}">
                <a16:creationId xmlns:a16="http://schemas.microsoft.com/office/drawing/2014/main" id="{3D4F8CD7-1970-C7CB-EFE6-FA353623E731}"/>
              </a:ext>
            </a:extLst>
          </p:cNvPr>
          <p:cNvSpPr>
            <a:spLocks noGrp="1"/>
          </p:cNvSpPr>
          <p:nvPr>
            <p:ph type="body" sz="quarter" idx="13" hasCustomPrompt="1"/>
          </p:nvPr>
        </p:nvSpPr>
        <p:spPr>
          <a:xfrm>
            <a:off x="431801" y="431801"/>
            <a:ext cx="7380000" cy="190330"/>
          </a:xfrm>
        </p:spPr>
        <p:txBody>
          <a:bodyPr/>
          <a:lstStyle>
            <a:lvl1pPr>
              <a:lnSpc>
                <a:spcPct val="80000"/>
              </a:lnSpc>
              <a:defRPr sz="1200" b="1">
                <a:solidFill>
                  <a:schemeClr val="accent1"/>
                </a:solidFill>
              </a:defRPr>
            </a:lvl1pPr>
          </a:lstStyle>
          <a:p>
            <a:pPr lvl="0"/>
            <a:r>
              <a:rPr lang="de-CH" noProof="0" dirty="0"/>
              <a:t>Kapiteltitel</a:t>
            </a:r>
          </a:p>
        </p:txBody>
      </p:sp>
      <p:sp>
        <p:nvSpPr>
          <p:cNvPr id="9" name="Freeform 34">
            <a:extLst>
              <a:ext uri="{FF2B5EF4-FFF2-40B4-BE49-F238E27FC236}">
                <a16:creationId xmlns:a16="http://schemas.microsoft.com/office/drawing/2014/main" id="{076B2E82-2BED-4BB7-7B91-04E6538444E5}"/>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0" name="Gruppieren 9">
            <a:extLst>
              <a:ext uri="{FF2B5EF4-FFF2-40B4-BE49-F238E27FC236}">
                <a16:creationId xmlns:a16="http://schemas.microsoft.com/office/drawing/2014/main" id="{23A4DC5B-E088-63E9-C697-E701EE491F9D}"/>
              </a:ext>
            </a:extLst>
          </p:cNvPr>
          <p:cNvGrpSpPr/>
          <p:nvPr userDrawn="1"/>
        </p:nvGrpSpPr>
        <p:grpSpPr>
          <a:xfrm>
            <a:off x="8740853" y="491567"/>
            <a:ext cx="262653" cy="263973"/>
            <a:chOff x="952501" y="1052513"/>
            <a:chExt cx="315912" cy="317500"/>
          </a:xfrm>
        </p:grpSpPr>
        <p:sp>
          <p:nvSpPr>
            <p:cNvPr id="12" name="Freeform 26">
              <a:extLst>
                <a:ext uri="{FF2B5EF4-FFF2-40B4-BE49-F238E27FC236}">
                  <a16:creationId xmlns:a16="http://schemas.microsoft.com/office/drawing/2014/main" id="{151D07BD-3950-B224-5596-2440680B7C74}"/>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3" name="Freeform 27">
              <a:extLst>
                <a:ext uri="{FF2B5EF4-FFF2-40B4-BE49-F238E27FC236}">
                  <a16:creationId xmlns:a16="http://schemas.microsoft.com/office/drawing/2014/main" id="{E57A2CF6-F86B-FFC9-D211-8E0CC0FFA734}"/>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4" name="Freeform 28">
              <a:extLst>
                <a:ext uri="{FF2B5EF4-FFF2-40B4-BE49-F238E27FC236}">
                  <a16:creationId xmlns:a16="http://schemas.microsoft.com/office/drawing/2014/main" id="{1D252BFD-F81E-D1BA-F51F-C4DADCA028BE}"/>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5" name="Freeform 29">
              <a:extLst>
                <a:ext uri="{FF2B5EF4-FFF2-40B4-BE49-F238E27FC236}">
                  <a16:creationId xmlns:a16="http://schemas.microsoft.com/office/drawing/2014/main" id="{2E5E48D9-C736-6F49-6CC7-478E7D51FBFC}"/>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16" name="Freeform 35">
            <a:extLst>
              <a:ext uri="{FF2B5EF4-FFF2-40B4-BE49-F238E27FC236}">
                <a16:creationId xmlns:a16="http://schemas.microsoft.com/office/drawing/2014/main" id="{37BA9279-EC07-A732-F712-13B25B93034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7" name="Gruppieren 16">
            <a:extLst>
              <a:ext uri="{FF2B5EF4-FFF2-40B4-BE49-F238E27FC236}">
                <a16:creationId xmlns:a16="http://schemas.microsoft.com/office/drawing/2014/main" id="{6A92FEDC-46E5-3507-C99A-569F6BE725F7}"/>
              </a:ext>
            </a:extLst>
          </p:cNvPr>
          <p:cNvGrpSpPr/>
          <p:nvPr userDrawn="1"/>
        </p:nvGrpSpPr>
        <p:grpSpPr>
          <a:xfrm>
            <a:off x="7913824" y="470142"/>
            <a:ext cx="148238" cy="148983"/>
            <a:chOff x="952501" y="1052513"/>
            <a:chExt cx="315912" cy="317500"/>
          </a:xfrm>
        </p:grpSpPr>
        <p:sp>
          <p:nvSpPr>
            <p:cNvPr id="18" name="Freeform 26">
              <a:extLst>
                <a:ext uri="{FF2B5EF4-FFF2-40B4-BE49-F238E27FC236}">
                  <a16:creationId xmlns:a16="http://schemas.microsoft.com/office/drawing/2014/main" id="{D45ABA65-6EFA-D645-8088-5DF95AEA52B5}"/>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9" name="Freeform 27">
              <a:extLst>
                <a:ext uri="{FF2B5EF4-FFF2-40B4-BE49-F238E27FC236}">
                  <a16:creationId xmlns:a16="http://schemas.microsoft.com/office/drawing/2014/main" id="{139F28AE-C4E1-54D0-9CE7-5D86B4724A1A}"/>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0" name="Freeform 28">
              <a:extLst>
                <a:ext uri="{FF2B5EF4-FFF2-40B4-BE49-F238E27FC236}">
                  <a16:creationId xmlns:a16="http://schemas.microsoft.com/office/drawing/2014/main" id="{5F2BE277-497F-4784-8CE9-0B3B31BDD3B1}"/>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1" name="Freeform 29">
              <a:extLst>
                <a:ext uri="{FF2B5EF4-FFF2-40B4-BE49-F238E27FC236}">
                  <a16:creationId xmlns:a16="http://schemas.microsoft.com/office/drawing/2014/main" id="{DDB65373-D646-B2A7-848A-F2CCE7A8662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22" name="Freeform 22">
            <a:extLst>
              <a:ext uri="{FF2B5EF4-FFF2-40B4-BE49-F238E27FC236}">
                <a16:creationId xmlns:a16="http://schemas.microsoft.com/office/drawing/2014/main" id="{3A7C6C96-D640-BF72-18EF-02DCAC3257E6}"/>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3" name="Textplatzhalter 2">
            <a:extLst>
              <a:ext uri="{FF2B5EF4-FFF2-40B4-BE49-F238E27FC236}">
                <a16:creationId xmlns:a16="http://schemas.microsoft.com/office/drawing/2014/main" id="{B0DA9FD8-585E-A60E-8002-45FD4082455C}"/>
              </a:ext>
            </a:extLst>
          </p:cNvPr>
          <p:cNvSpPr>
            <a:spLocks noGrp="1"/>
          </p:cNvSpPr>
          <p:nvPr>
            <p:ph type="body" sz="quarter" idx="15"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Tree>
    <p:extLst>
      <p:ext uri="{BB962C8B-B14F-4D97-AF65-F5344CB8AC3E}">
        <p14:creationId xmlns:p14="http://schemas.microsoft.com/office/powerpoint/2010/main" val="3318625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35074" y="622130"/>
            <a:ext cx="8100000" cy="529415"/>
          </a:xfrm>
        </p:spPr>
        <p:txBody>
          <a:bodyPr/>
          <a:lstStyle/>
          <a:p>
            <a:r>
              <a:rPr lang="de-DE" noProof="0"/>
              <a:t>Titelmasterformat durch Klicken bearbeiten</a:t>
            </a:r>
            <a:endParaRPr lang="de-CH" noProof="0" dirty="0"/>
          </a:p>
        </p:txBody>
      </p:sp>
      <p:sp>
        <p:nvSpPr>
          <p:cNvPr id="4" name="Inhaltsplatzhalter 3"/>
          <p:cNvSpPr>
            <a:spLocks noGrp="1"/>
          </p:cNvSpPr>
          <p:nvPr>
            <p:ph sz="half" idx="2" hasCustomPrompt="1"/>
          </p:nvPr>
        </p:nvSpPr>
        <p:spPr>
          <a:xfrm>
            <a:off x="5437387" y="1498601"/>
            <a:ext cx="4825006" cy="5639084"/>
          </a:xfrm>
        </p:spPr>
        <p:txBody>
          <a:bodyPr/>
          <a:lstStyle>
            <a:lvl1pPr>
              <a:defRPr sz="1400" b="0"/>
            </a:lvl1pPr>
            <a:lvl2pPr>
              <a:defRPr sz="1400"/>
            </a:lvl2pPr>
            <a:lvl3pPr>
              <a:defRPr sz="1400"/>
            </a:lvl3pPr>
            <a:lvl4pPr>
              <a:defRPr sz="1400"/>
            </a:lvl4pPr>
            <a:lvl5pPr>
              <a:defRPr sz="1400"/>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5" name="Datumsplatzhalter 4">
            <a:extLst>
              <a:ext uri="{FF2B5EF4-FFF2-40B4-BE49-F238E27FC236}">
                <a16:creationId xmlns:a16="http://schemas.microsoft.com/office/drawing/2014/main" id="{0CBC3AC7-219E-4C67-AEDA-C67A12A69C38}"/>
              </a:ext>
            </a:extLst>
          </p:cNvPr>
          <p:cNvSpPr>
            <a:spLocks noGrp="1"/>
          </p:cNvSpPr>
          <p:nvPr>
            <p:ph type="dt" sz="half" idx="10"/>
          </p:nvPr>
        </p:nvSpPr>
        <p:spPr/>
        <p:txBody>
          <a:bodyPr/>
          <a:lstStyle/>
          <a:p>
            <a:fld id="{E4353100-B9A4-4E6B-9A9E-0FA683C25139}" type="datetime2">
              <a:rPr lang="de-CH" noProof="0" smtClean="0"/>
              <a:t>Dienstag, 5. September 2023</a:t>
            </a:fld>
            <a:endParaRPr lang="de-CH" noProof="0" dirty="0"/>
          </a:p>
        </p:txBody>
      </p:sp>
      <p:sp>
        <p:nvSpPr>
          <p:cNvPr id="6" name="Fußzeilenplatzhalter 5">
            <a:extLst>
              <a:ext uri="{FF2B5EF4-FFF2-40B4-BE49-F238E27FC236}">
                <a16:creationId xmlns:a16="http://schemas.microsoft.com/office/drawing/2014/main" id="{C7782AC2-B1F9-49B1-8F1C-175BF9874552}"/>
              </a:ext>
            </a:extLst>
          </p:cNvPr>
          <p:cNvSpPr>
            <a:spLocks noGrp="1"/>
          </p:cNvSpPr>
          <p:nvPr>
            <p:ph type="ftr" sz="quarter" idx="11"/>
          </p:nvPr>
        </p:nvSpPr>
        <p:spPr/>
        <p:txBody>
          <a:bodyPr/>
          <a:lstStyle/>
          <a:p>
            <a:r>
              <a:rPr lang="de-DE" noProof="0"/>
              <a:t>Version Juli 2023</a:t>
            </a:r>
            <a:endParaRPr lang="de-CH" noProof="0" dirty="0"/>
          </a:p>
        </p:txBody>
      </p:sp>
      <p:sp>
        <p:nvSpPr>
          <p:cNvPr id="7" name="Foliennummernplatzhalter 6">
            <a:extLst>
              <a:ext uri="{FF2B5EF4-FFF2-40B4-BE49-F238E27FC236}">
                <a16:creationId xmlns:a16="http://schemas.microsoft.com/office/drawing/2014/main" id="{1764E7F5-EE66-4CED-8EDA-D78B639D28B0}"/>
              </a:ext>
            </a:extLst>
          </p:cNvPr>
          <p:cNvSpPr>
            <a:spLocks noGrp="1"/>
          </p:cNvSpPr>
          <p:nvPr>
            <p:ph type="sldNum" sz="quarter" idx="12"/>
          </p:nvPr>
        </p:nvSpPr>
        <p:spPr/>
        <p:txBody>
          <a:bodyPr/>
          <a:lstStyle/>
          <a:p>
            <a:fld id="{442AD375-037F-43D0-B059-5172DA06796A}" type="slidenum">
              <a:rPr lang="de-CH" noProof="0" smtClean="0"/>
              <a:pPr/>
              <a:t>‹#›</a:t>
            </a:fld>
            <a:endParaRPr lang="de-CH" noProof="0" dirty="0"/>
          </a:p>
        </p:txBody>
      </p:sp>
      <p:sp>
        <p:nvSpPr>
          <p:cNvPr id="8" name="Textplatzhalter 8">
            <a:extLst>
              <a:ext uri="{FF2B5EF4-FFF2-40B4-BE49-F238E27FC236}">
                <a16:creationId xmlns:a16="http://schemas.microsoft.com/office/drawing/2014/main" id="{3D4F8CD7-1970-C7CB-EFE6-FA353623E731}"/>
              </a:ext>
            </a:extLst>
          </p:cNvPr>
          <p:cNvSpPr>
            <a:spLocks noGrp="1"/>
          </p:cNvSpPr>
          <p:nvPr>
            <p:ph type="body" sz="quarter" idx="13" hasCustomPrompt="1"/>
          </p:nvPr>
        </p:nvSpPr>
        <p:spPr>
          <a:xfrm>
            <a:off x="431801" y="431801"/>
            <a:ext cx="7380000" cy="190330"/>
          </a:xfrm>
          <a:solidFill>
            <a:schemeClr val="bg1"/>
          </a:solidFill>
        </p:spPr>
        <p:txBody>
          <a:bodyPr/>
          <a:lstStyle>
            <a:lvl1pPr>
              <a:lnSpc>
                <a:spcPct val="80000"/>
              </a:lnSpc>
              <a:defRPr sz="1200" b="1">
                <a:solidFill>
                  <a:schemeClr val="accent1"/>
                </a:solidFill>
              </a:defRPr>
            </a:lvl1pPr>
          </a:lstStyle>
          <a:p>
            <a:pPr lvl="0"/>
            <a:r>
              <a:rPr lang="de-CH" noProof="0" dirty="0"/>
              <a:t>Kapiteltitel</a:t>
            </a:r>
          </a:p>
        </p:txBody>
      </p:sp>
      <p:sp>
        <p:nvSpPr>
          <p:cNvPr id="9" name="Bildplatzhalter 4">
            <a:extLst>
              <a:ext uri="{FF2B5EF4-FFF2-40B4-BE49-F238E27FC236}">
                <a16:creationId xmlns:a16="http://schemas.microsoft.com/office/drawing/2014/main" id="{990476D1-7D27-E5C6-B0CC-34B87D1BCFAD}"/>
              </a:ext>
            </a:extLst>
          </p:cNvPr>
          <p:cNvSpPr>
            <a:spLocks noGrp="1"/>
          </p:cNvSpPr>
          <p:nvPr>
            <p:ph type="pic" sz="quarter" idx="14"/>
          </p:nvPr>
        </p:nvSpPr>
        <p:spPr>
          <a:xfrm>
            <a:off x="431802" y="1498600"/>
            <a:ext cx="4825998" cy="4540250"/>
          </a:xfrm>
          <a:pattFill prst="lgCheck">
            <a:fgClr>
              <a:schemeClr val="bg1">
                <a:lumMod val="85000"/>
              </a:schemeClr>
            </a:fgClr>
            <a:bgClr>
              <a:schemeClr val="bg1"/>
            </a:bgClr>
          </a:pattFill>
        </p:spPr>
        <p:txBody>
          <a:bodyPr tIns="720000" anchor="ctr"/>
          <a:lstStyle>
            <a:lvl1pPr algn="ctr">
              <a:defRPr sz="1052"/>
            </a:lvl1pPr>
          </a:lstStyle>
          <a:p>
            <a:r>
              <a:rPr lang="de-DE" noProof="0"/>
              <a:t>Bild durch Klicken auf Symbol hinzufügen</a:t>
            </a:r>
            <a:endParaRPr lang="de-CH" noProof="0" dirty="0"/>
          </a:p>
        </p:txBody>
      </p:sp>
      <p:sp>
        <p:nvSpPr>
          <p:cNvPr id="12" name="Freeform 34">
            <a:extLst>
              <a:ext uri="{FF2B5EF4-FFF2-40B4-BE49-F238E27FC236}">
                <a16:creationId xmlns:a16="http://schemas.microsoft.com/office/drawing/2014/main" id="{EDAAA97E-3534-DD22-0757-7FE4E29433D1}"/>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3" name="Gruppieren 12">
            <a:extLst>
              <a:ext uri="{FF2B5EF4-FFF2-40B4-BE49-F238E27FC236}">
                <a16:creationId xmlns:a16="http://schemas.microsoft.com/office/drawing/2014/main" id="{1F59F52D-F737-6057-6CD6-61A7FE7EB5A6}"/>
              </a:ext>
            </a:extLst>
          </p:cNvPr>
          <p:cNvGrpSpPr/>
          <p:nvPr userDrawn="1"/>
        </p:nvGrpSpPr>
        <p:grpSpPr>
          <a:xfrm>
            <a:off x="8740853" y="491567"/>
            <a:ext cx="262653" cy="263973"/>
            <a:chOff x="952501" y="1052513"/>
            <a:chExt cx="315912" cy="317500"/>
          </a:xfrm>
        </p:grpSpPr>
        <p:sp>
          <p:nvSpPr>
            <p:cNvPr id="14" name="Freeform 26">
              <a:extLst>
                <a:ext uri="{FF2B5EF4-FFF2-40B4-BE49-F238E27FC236}">
                  <a16:creationId xmlns:a16="http://schemas.microsoft.com/office/drawing/2014/main" id="{5A7D571C-4CD8-517F-3E13-53BEF2133027}"/>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5" name="Freeform 27">
              <a:extLst>
                <a:ext uri="{FF2B5EF4-FFF2-40B4-BE49-F238E27FC236}">
                  <a16:creationId xmlns:a16="http://schemas.microsoft.com/office/drawing/2014/main" id="{E629D27F-169F-C2EE-3A0A-2CAD4CA1AF64}"/>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6" name="Freeform 28">
              <a:extLst>
                <a:ext uri="{FF2B5EF4-FFF2-40B4-BE49-F238E27FC236}">
                  <a16:creationId xmlns:a16="http://schemas.microsoft.com/office/drawing/2014/main" id="{AF8BBEDC-952A-87E4-1674-BEA8013E491A}"/>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7" name="Freeform 29">
              <a:extLst>
                <a:ext uri="{FF2B5EF4-FFF2-40B4-BE49-F238E27FC236}">
                  <a16:creationId xmlns:a16="http://schemas.microsoft.com/office/drawing/2014/main" id="{2B0B0BB4-E06D-0DBF-7445-5DB7E0DE028D}"/>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18" name="Freeform 35">
            <a:extLst>
              <a:ext uri="{FF2B5EF4-FFF2-40B4-BE49-F238E27FC236}">
                <a16:creationId xmlns:a16="http://schemas.microsoft.com/office/drawing/2014/main" id="{856D61F9-FF71-43D2-B620-08C209DE9C17}"/>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9" name="Gruppieren 18">
            <a:extLst>
              <a:ext uri="{FF2B5EF4-FFF2-40B4-BE49-F238E27FC236}">
                <a16:creationId xmlns:a16="http://schemas.microsoft.com/office/drawing/2014/main" id="{CB899228-CBC5-B490-9707-754D79D9405A}"/>
              </a:ext>
            </a:extLst>
          </p:cNvPr>
          <p:cNvGrpSpPr/>
          <p:nvPr userDrawn="1"/>
        </p:nvGrpSpPr>
        <p:grpSpPr>
          <a:xfrm>
            <a:off x="7913824" y="470142"/>
            <a:ext cx="148238" cy="148983"/>
            <a:chOff x="952501" y="1052513"/>
            <a:chExt cx="315912" cy="317500"/>
          </a:xfrm>
        </p:grpSpPr>
        <p:sp>
          <p:nvSpPr>
            <p:cNvPr id="20" name="Freeform 26">
              <a:extLst>
                <a:ext uri="{FF2B5EF4-FFF2-40B4-BE49-F238E27FC236}">
                  <a16:creationId xmlns:a16="http://schemas.microsoft.com/office/drawing/2014/main" id="{1EC99D58-1350-E6B7-926D-057F078FD2C6}"/>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1" name="Freeform 27">
              <a:extLst>
                <a:ext uri="{FF2B5EF4-FFF2-40B4-BE49-F238E27FC236}">
                  <a16:creationId xmlns:a16="http://schemas.microsoft.com/office/drawing/2014/main" id="{C71F47F9-5C23-DD9E-FFA2-8D40C9A37EF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2" name="Freeform 28">
              <a:extLst>
                <a:ext uri="{FF2B5EF4-FFF2-40B4-BE49-F238E27FC236}">
                  <a16:creationId xmlns:a16="http://schemas.microsoft.com/office/drawing/2014/main" id="{45EA61CD-7B5C-3172-E001-5C6592D03645}"/>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3" name="Freeform 29">
              <a:extLst>
                <a:ext uri="{FF2B5EF4-FFF2-40B4-BE49-F238E27FC236}">
                  <a16:creationId xmlns:a16="http://schemas.microsoft.com/office/drawing/2014/main" id="{E74C63E3-C0BD-6CBC-79B1-ABDE7F29D8C9}"/>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24" name="Freeform 22">
            <a:extLst>
              <a:ext uri="{FF2B5EF4-FFF2-40B4-BE49-F238E27FC236}">
                <a16:creationId xmlns:a16="http://schemas.microsoft.com/office/drawing/2014/main" id="{11B9FD8E-8BFB-18C5-AF47-A2E156696D28}"/>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5" name="Textplatzhalter 2">
            <a:extLst>
              <a:ext uri="{FF2B5EF4-FFF2-40B4-BE49-F238E27FC236}">
                <a16:creationId xmlns:a16="http://schemas.microsoft.com/office/drawing/2014/main" id="{F03D429C-B35A-872D-4DD1-F477E87018A9}"/>
              </a:ext>
            </a:extLst>
          </p:cNvPr>
          <p:cNvSpPr>
            <a:spLocks noGrp="1"/>
          </p:cNvSpPr>
          <p:nvPr>
            <p:ph type="body" sz="quarter" idx="15"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Tree>
    <p:extLst>
      <p:ext uri="{BB962C8B-B14F-4D97-AF65-F5344CB8AC3E}">
        <p14:creationId xmlns:p14="http://schemas.microsoft.com/office/powerpoint/2010/main" val="2762425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Medien und Text">
    <p:spTree>
      <p:nvGrpSpPr>
        <p:cNvPr id="1" name=""/>
        <p:cNvGrpSpPr/>
        <p:nvPr/>
      </p:nvGrpSpPr>
      <p:grpSpPr>
        <a:xfrm>
          <a:off x="0" y="0"/>
          <a:ext cx="0" cy="0"/>
          <a:chOff x="0" y="0"/>
          <a:chExt cx="0" cy="0"/>
        </a:xfrm>
      </p:grpSpPr>
      <p:sp>
        <p:nvSpPr>
          <p:cNvPr id="2" name="Titel 1"/>
          <p:cNvSpPr>
            <a:spLocks noGrp="1"/>
          </p:cNvSpPr>
          <p:nvPr>
            <p:ph type="title"/>
          </p:nvPr>
        </p:nvSpPr>
        <p:spPr>
          <a:xfrm>
            <a:off x="435074" y="622130"/>
            <a:ext cx="7992000" cy="529415"/>
          </a:xfrm>
        </p:spPr>
        <p:txBody>
          <a:bodyPr/>
          <a:lstStyle/>
          <a:p>
            <a:r>
              <a:rPr lang="de-DE" noProof="0"/>
              <a:t>Titelmasterformat durch Klicken bearbeiten</a:t>
            </a:r>
            <a:endParaRPr lang="de-CH" noProof="0" dirty="0"/>
          </a:p>
        </p:txBody>
      </p:sp>
      <p:sp>
        <p:nvSpPr>
          <p:cNvPr id="3" name="Datumsplatzhalter 2">
            <a:extLst>
              <a:ext uri="{FF2B5EF4-FFF2-40B4-BE49-F238E27FC236}">
                <a16:creationId xmlns:a16="http://schemas.microsoft.com/office/drawing/2014/main" id="{BEB216CB-AE9D-4C01-AD48-4B7915875192}"/>
              </a:ext>
            </a:extLst>
          </p:cNvPr>
          <p:cNvSpPr>
            <a:spLocks noGrp="1"/>
          </p:cNvSpPr>
          <p:nvPr>
            <p:ph type="dt" sz="half" idx="14"/>
          </p:nvPr>
        </p:nvSpPr>
        <p:spPr/>
        <p:txBody>
          <a:bodyPr/>
          <a:lstStyle/>
          <a:p>
            <a:fld id="{0C6AE8D5-437B-4DF2-9256-8BD26DA5048D}" type="datetime2">
              <a:rPr lang="de-CH" noProof="0" smtClean="0"/>
              <a:t>Dienstag, 5. September 2023</a:t>
            </a:fld>
            <a:endParaRPr lang="de-CH" noProof="0" dirty="0"/>
          </a:p>
        </p:txBody>
      </p:sp>
      <p:sp>
        <p:nvSpPr>
          <p:cNvPr id="4" name="Fußzeilenplatzhalter 3">
            <a:extLst>
              <a:ext uri="{FF2B5EF4-FFF2-40B4-BE49-F238E27FC236}">
                <a16:creationId xmlns:a16="http://schemas.microsoft.com/office/drawing/2014/main" id="{43E67269-0443-40A6-8D53-CF9C30AE7206}"/>
              </a:ext>
            </a:extLst>
          </p:cNvPr>
          <p:cNvSpPr>
            <a:spLocks noGrp="1"/>
          </p:cNvSpPr>
          <p:nvPr>
            <p:ph type="ftr" sz="quarter" idx="15"/>
          </p:nvPr>
        </p:nvSpPr>
        <p:spPr/>
        <p:txBody>
          <a:bodyPr/>
          <a:lstStyle/>
          <a:p>
            <a:r>
              <a:rPr lang="de-DE" noProof="0"/>
              <a:t>Version Juli 2023</a:t>
            </a:r>
            <a:endParaRPr lang="de-CH" noProof="0" dirty="0"/>
          </a:p>
        </p:txBody>
      </p:sp>
      <p:sp>
        <p:nvSpPr>
          <p:cNvPr id="6" name="Foliennummernplatzhalter 5">
            <a:extLst>
              <a:ext uri="{FF2B5EF4-FFF2-40B4-BE49-F238E27FC236}">
                <a16:creationId xmlns:a16="http://schemas.microsoft.com/office/drawing/2014/main" id="{1FD2179C-3288-47A5-A587-1B7255A2C3E5}"/>
              </a:ext>
            </a:extLst>
          </p:cNvPr>
          <p:cNvSpPr>
            <a:spLocks noGrp="1"/>
          </p:cNvSpPr>
          <p:nvPr>
            <p:ph type="sldNum" sz="quarter" idx="16"/>
          </p:nvPr>
        </p:nvSpPr>
        <p:spPr/>
        <p:txBody>
          <a:bodyPr/>
          <a:lstStyle/>
          <a:p>
            <a:fld id="{442AD375-037F-43D0-B059-5172DA06796A}" type="slidenum">
              <a:rPr lang="de-CH" noProof="0" smtClean="0"/>
              <a:pPr/>
              <a:t>‹#›</a:t>
            </a:fld>
            <a:endParaRPr lang="de-CH" noProof="0" dirty="0"/>
          </a:p>
        </p:txBody>
      </p:sp>
      <p:sp>
        <p:nvSpPr>
          <p:cNvPr id="9" name="Inhaltsplatzhalter 10">
            <a:extLst>
              <a:ext uri="{FF2B5EF4-FFF2-40B4-BE49-F238E27FC236}">
                <a16:creationId xmlns:a16="http://schemas.microsoft.com/office/drawing/2014/main" id="{3FB54C74-52D8-1959-2191-F70308C0CCDE}"/>
              </a:ext>
            </a:extLst>
          </p:cNvPr>
          <p:cNvSpPr>
            <a:spLocks noGrp="1"/>
          </p:cNvSpPr>
          <p:nvPr>
            <p:ph sz="quarter" idx="17" hasCustomPrompt="1"/>
          </p:nvPr>
        </p:nvSpPr>
        <p:spPr>
          <a:xfrm>
            <a:off x="430213" y="6048000"/>
            <a:ext cx="4816800" cy="854592"/>
          </a:xfrm>
          <a:noFill/>
        </p:spPr>
        <p:txBody>
          <a:bodyPr lIns="0" tIns="0" rIns="0" bIns="0"/>
          <a:lstStyle>
            <a:lvl1pPr>
              <a:defRPr sz="1000" b="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1" name="Textplatzhalter 8">
            <a:extLst>
              <a:ext uri="{FF2B5EF4-FFF2-40B4-BE49-F238E27FC236}">
                <a16:creationId xmlns:a16="http://schemas.microsoft.com/office/drawing/2014/main" id="{7B96474C-4D6F-D575-4C41-7CF3A9F73477}"/>
              </a:ext>
            </a:extLst>
          </p:cNvPr>
          <p:cNvSpPr>
            <a:spLocks noGrp="1"/>
          </p:cNvSpPr>
          <p:nvPr>
            <p:ph type="body" sz="quarter" idx="18" hasCustomPrompt="1"/>
          </p:nvPr>
        </p:nvSpPr>
        <p:spPr>
          <a:xfrm>
            <a:off x="431801" y="431801"/>
            <a:ext cx="7380000" cy="190330"/>
          </a:xfrm>
          <a:solidFill>
            <a:schemeClr val="bg1"/>
          </a:solidFill>
        </p:spPr>
        <p:txBody>
          <a:bodyPr/>
          <a:lstStyle>
            <a:lvl1pPr>
              <a:lnSpc>
                <a:spcPct val="80000"/>
              </a:lnSpc>
              <a:defRPr sz="1200" b="1">
                <a:solidFill>
                  <a:schemeClr val="accent1"/>
                </a:solidFill>
              </a:defRPr>
            </a:lvl1pPr>
          </a:lstStyle>
          <a:p>
            <a:pPr lvl="0"/>
            <a:r>
              <a:rPr lang="de-CH" noProof="0" dirty="0"/>
              <a:t>Kapiteltitel</a:t>
            </a:r>
          </a:p>
        </p:txBody>
      </p:sp>
      <p:sp>
        <p:nvSpPr>
          <p:cNvPr id="12" name="Freeform 34">
            <a:extLst>
              <a:ext uri="{FF2B5EF4-FFF2-40B4-BE49-F238E27FC236}">
                <a16:creationId xmlns:a16="http://schemas.microsoft.com/office/drawing/2014/main" id="{993EEE9A-ED73-8849-7038-BA1AEBF891C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3" name="Gruppieren 12">
            <a:extLst>
              <a:ext uri="{FF2B5EF4-FFF2-40B4-BE49-F238E27FC236}">
                <a16:creationId xmlns:a16="http://schemas.microsoft.com/office/drawing/2014/main" id="{DFDA8877-62AA-60A2-E8D5-705791FAD468}"/>
              </a:ext>
            </a:extLst>
          </p:cNvPr>
          <p:cNvGrpSpPr/>
          <p:nvPr userDrawn="1"/>
        </p:nvGrpSpPr>
        <p:grpSpPr>
          <a:xfrm>
            <a:off x="8740853" y="491567"/>
            <a:ext cx="262653" cy="263973"/>
            <a:chOff x="952501" y="1052513"/>
            <a:chExt cx="315912" cy="317500"/>
          </a:xfrm>
        </p:grpSpPr>
        <p:sp>
          <p:nvSpPr>
            <p:cNvPr id="14" name="Freeform 26">
              <a:extLst>
                <a:ext uri="{FF2B5EF4-FFF2-40B4-BE49-F238E27FC236}">
                  <a16:creationId xmlns:a16="http://schemas.microsoft.com/office/drawing/2014/main" id="{9458FFF8-66F5-5DE9-7FDB-2D6A19F5F1DD}"/>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5" name="Freeform 27">
              <a:extLst>
                <a:ext uri="{FF2B5EF4-FFF2-40B4-BE49-F238E27FC236}">
                  <a16:creationId xmlns:a16="http://schemas.microsoft.com/office/drawing/2014/main" id="{C69BA42A-91ED-3678-FD57-AC951D164CA3}"/>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6" name="Freeform 28">
              <a:extLst>
                <a:ext uri="{FF2B5EF4-FFF2-40B4-BE49-F238E27FC236}">
                  <a16:creationId xmlns:a16="http://schemas.microsoft.com/office/drawing/2014/main" id="{293B9A3E-BEAD-C132-2F39-BCA5B95B80E0}"/>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7" name="Freeform 29">
              <a:extLst>
                <a:ext uri="{FF2B5EF4-FFF2-40B4-BE49-F238E27FC236}">
                  <a16:creationId xmlns:a16="http://schemas.microsoft.com/office/drawing/2014/main" id="{13119BFC-54E6-E6C6-B3AB-434BB0E88769}"/>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18" name="Freeform 35">
            <a:extLst>
              <a:ext uri="{FF2B5EF4-FFF2-40B4-BE49-F238E27FC236}">
                <a16:creationId xmlns:a16="http://schemas.microsoft.com/office/drawing/2014/main" id="{CFACDDCF-4253-F9D1-39F4-A64A445DAA75}"/>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9" name="Gruppieren 18">
            <a:extLst>
              <a:ext uri="{FF2B5EF4-FFF2-40B4-BE49-F238E27FC236}">
                <a16:creationId xmlns:a16="http://schemas.microsoft.com/office/drawing/2014/main" id="{0E85E890-A3A6-4617-9208-2B76D216772D}"/>
              </a:ext>
            </a:extLst>
          </p:cNvPr>
          <p:cNvGrpSpPr/>
          <p:nvPr userDrawn="1"/>
        </p:nvGrpSpPr>
        <p:grpSpPr>
          <a:xfrm>
            <a:off x="7913824" y="470142"/>
            <a:ext cx="148238" cy="148983"/>
            <a:chOff x="952501" y="1052513"/>
            <a:chExt cx="315912" cy="317500"/>
          </a:xfrm>
        </p:grpSpPr>
        <p:sp>
          <p:nvSpPr>
            <p:cNvPr id="20" name="Freeform 26">
              <a:extLst>
                <a:ext uri="{FF2B5EF4-FFF2-40B4-BE49-F238E27FC236}">
                  <a16:creationId xmlns:a16="http://schemas.microsoft.com/office/drawing/2014/main" id="{BB650A02-D9A8-6E32-E200-271E79B12DE5}"/>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1" name="Freeform 27">
              <a:extLst>
                <a:ext uri="{FF2B5EF4-FFF2-40B4-BE49-F238E27FC236}">
                  <a16:creationId xmlns:a16="http://schemas.microsoft.com/office/drawing/2014/main" id="{AD5CFA82-7009-5C6E-DA48-B4EA3B829AE7}"/>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2" name="Freeform 28">
              <a:extLst>
                <a:ext uri="{FF2B5EF4-FFF2-40B4-BE49-F238E27FC236}">
                  <a16:creationId xmlns:a16="http://schemas.microsoft.com/office/drawing/2014/main" id="{0A359955-CF9A-180C-77FF-C23274204E8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3" name="Freeform 29">
              <a:extLst>
                <a:ext uri="{FF2B5EF4-FFF2-40B4-BE49-F238E27FC236}">
                  <a16:creationId xmlns:a16="http://schemas.microsoft.com/office/drawing/2014/main" id="{B83CF526-E0C0-595F-04BE-AF9D035A8714}"/>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24" name="Freeform 22">
            <a:extLst>
              <a:ext uri="{FF2B5EF4-FFF2-40B4-BE49-F238E27FC236}">
                <a16:creationId xmlns:a16="http://schemas.microsoft.com/office/drawing/2014/main" id="{5AE74370-19EB-D02D-5787-6E8916F96B2A}"/>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5" name="Textplatzhalter 2">
            <a:extLst>
              <a:ext uri="{FF2B5EF4-FFF2-40B4-BE49-F238E27FC236}">
                <a16:creationId xmlns:a16="http://schemas.microsoft.com/office/drawing/2014/main" id="{5C58EC8F-B1F7-6DFF-A412-B3892CC73513}"/>
              </a:ext>
            </a:extLst>
          </p:cNvPr>
          <p:cNvSpPr>
            <a:spLocks noGrp="1"/>
          </p:cNvSpPr>
          <p:nvPr>
            <p:ph type="body" sz="quarter" idx="19"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30" name="Medienplatzhalter 28">
            <a:extLst>
              <a:ext uri="{FF2B5EF4-FFF2-40B4-BE49-F238E27FC236}">
                <a16:creationId xmlns:a16="http://schemas.microsoft.com/office/drawing/2014/main" id="{50D8B0C5-0795-99FE-C7E8-C4635AE5BC13}"/>
              </a:ext>
            </a:extLst>
          </p:cNvPr>
          <p:cNvSpPr>
            <a:spLocks noGrp="1"/>
          </p:cNvSpPr>
          <p:nvPr>
            <p:ph type="media" sz="quarter" idx="21"/>
          </p:nvPr>
        </p:nvSpPr>
        <p:spPr>
          <a:xfrm>
            <a:off x="430213" y="1497600"/>
            <a:ext cx="9824400" cy="4471200"/>
          </a:xfrm>
          <a:pattFill prst="lgCheck">
            <a:fgClr>
              <a:schemeClr val="bg1">
                <a:lumMod val="85000"/>
              </a:schemeClr>
            </a:fgClr>
            <a:bgClr>
              <a:schemeClr val="bg1"/>
            </a:bgClr>
          </a:pattFill>
        </p:spPr>
        <p:txBody>
          <a:bodyPr tIns="720000" anchor="ctr"/>
          <a:lstStyle>
            <a:lvl1pPr algn="ctr">
              <a:defRPr/>
            </a:lvl1pPr>
          </a:lstStyle>
          <a:p>
            <a:r>
              <a:rPr lang="de-DE" noProof="0"/>
              <a:t>Mediaclip durch Klicken auf Symbol hinzufügen</a:t>
            </a:r>
            <a:endParaRPr lang="de-CH" noProof="0" dirty="0"/>
          </a:p>
        </p:txBody>
      </p:sp>
    </p:spTree>
    <p:extLst>
      <p:ext uri="{BB962C8B-B14F-4D97-AF65-F5344CB8AC3E}">
        <p14:creationId xmlns:p14="http://schemas.microsoft.com/office/powerpoint/2010/main" val="2451753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024D5AC-18B7-42A0-8763-5161D9B6B298}"/>
              </a:ext>
            </a:extLst>
          </p:cNvPr>
          <p:cNvSpPr>
            <a:spLocks noGrp="1"/>
          </p:cNvSpPr>
          <p:nvPr>
            <p:ph type="pic" sz="quarter" idx="13"/>
          </p:nvPr>
        </p:nvSpPr>
        <p:spPr>
          <a:xfrm>
            <a:off x="435074" y="1497600"/>
            <a:ext cx="9824939" cy="4471200"/>
          </a:xfrm>
          <a:pattFill prst="lgCheck">
            <a:fgClr>
              <a:schemeClr val="bg1">
                <a:lumMod val="85000"/>
              </a:schemeClr>
            </a:fgClr>
            <a:bgClr>
              <a:schemeClr val="bg1"/>
            </a:bgClr>
          </a:pattFill>
        </p:spPr>
        <p:txBody>
          <a:bodyPr tIns="720000" anchor="ctr"/>
          <a:lstStyle>
            <a:lvl1pPr algn="ctr">
              <a:defRPr sz="1052"/>
            </a:lvl1pPr>
          </a:lstStyle>
          <a:p>
            <a:r>
              <a:rPr lang="de-DE" noProof="0"/>
              <a:t>Bild durch Klicken auf Symbol hinzufügen</a:t>
            </a:r>
            <a:endParaRPr lang="de-CH" noProof="0" dirty="0"/>
          </a:p>
        </p:txBody>
      </p:sp>
      <p:sp>
        <p:nvSpPr>
          <p:cNvPr id="2" name="Titel 1"/>
          <p:cNvSpPr>
            <a:spLocks noGrp="1"/>
          </p:cNvSpPr>
          <p:nvPr>
            <p:ph type="title"/>
          </p:nvPr>
        </p:nvSpPr>
        <p:spPr>
          <a:xfrm>
            <a:off x="435074" y="622130"/>
            <a:ext cx="7992000" cy="529415"/>
          </a:xfrm>
        </p:spPr>
        <p:txBody>
          <a:bodyPr/>
          <a:lstStyle/>
          <a:p>
            <a:r>
              <a:rPr lang="de-DE" noProof="0"/>
              <a:t>Titelmasterformat durch Klicken bearbeiten</a:t>
            </a:r>
            <a:endParaRPr lang="de-CH" noProof="0" dirty="0"/>
          </a:p>
        </p:txBody>
      </p:sp>
      <p:sp>
        <p:nvSpPr>
          <p:cNvPr id="3" name="Datumsplatzhalter 2">
            <a:extLst>
              <a:ext uri="{FF2B5EF4-FFF2-40B4-BE49-F238E27FC236}">
                <a16:creationId xmlns:a16="http://schemas.microsoft.com/office/drawing/2014/main" id="{BEB216CB-AE9D-4C01-AD48-4B7915875192}"/>
              </a:ext>
            </a:extLst>
          </p:cNvPr>
          <p:cNvSpPr>
            <a:spLocks noGrp="1"/>
          </p:cNvSpPr>
          <p:nvPr>
            <p:ph type="dt" sz="half" idx="14"/>
          </p:nvPr>
        </p:nvSpPr>
        <p:spPr/>
        <p:txBody>
          <a:bodyPr/>
          <a:lstStyle/>
          <a:p>
            <a:fld id="{2B26A1EF-FEF4-485B-8AF5-F3EA15D2DDB7}" type="datetime2">
              <a:rPr lang="de-CH" noProof="0" smtClean="0"/>
              <a:t>Dienstag, 5. September 2023</a:t>
            </a:fld>
            <a:endParaRPr lang="de-CH" noProof="0" dirty="0"/>
          </a:p>
        </p:txBody>
      </p:sp>
      <p:sp>
        <p:nvSpPr>
          <p:cNvPr id="4" name="Fußzeilenplatzhalter 3">
            <a:extLst>
              <a:ext uri="{FF2B5EF4-FFF2-40B4-BE49-F238E27FC236}">
                <a16:creationId xmlns:a16="http://schemas.microsoft.com/office/drawing/2014/main" id="{43E67269-0443-40A6-8D53-CF9C30AE7206}"/>
              </a:ext>
            </a:extLst>
          </p:cNvPr>
          <p:cNvSpPr>
            <a:spLocks noGrp="1"/>
          </p:cNvSpPr>
          <p:nvPr>
            <p:ph type="ftr" sz="quarter" idx="15"/>
          </p:nvPr>
        </p:nvSpPr>
        <p:spPr/>
        <p:txBody>
          <a:bodyPr/>
          <a:lstStyle/>
          <a:p>
            <a:r>
              <a:rPr lang="de-DE" noProof="0"/>
              <a:t>Version Juli 2023</a:t>
            </a:r>
            <a:endParaRPr lang="de-CH" noProof="0" dirty="0"/>
          </a:p>
        </p:txBody>
      </p:sp>
      <p:sp>
        <p:nvSpPr>
          <p:cNvPr id="6" name="Foliennummernplatzhalter 5">
            <a:extLst>
              <a:ext uri="{FF2B5EF4-FFF2-40B4-BE49-F238E27FC236}">
                <a16:creationId xmlns:a16="http://schemas.microsoft.com/office/drawing/2014/main" id="{1FD2179C-3288-47A5-A587-1B7255A2C3E5}"/>
              </a:ext>
            </a:extLst>
          </p:cNvPr>
          <p:cNvSpPr>
            <a:spLocks noGrp="1"/>
          </p:cNvSpPr>
          <p:nvPr>
            <p:ph type="sldNum" sz="quarter" idx="16"/>
          </p:nvPr>
        </p:nvSpPr>
        <p:spPr/>
        <p:txBody>
          <a:bodyPr/>
          <a:lstStyle/>
          <a:p>
            <a:fld id="{442AD375-037F-43D0-B059-5172DA06796A}" type="slidenum">
              <a:rPr lang="de-CH" noProof="0" smtClean="0"/>
              <a:pPr/>
              <a:t>‹#›</a:t>
            </a:fld>
            <a:endParaRPr lang="de-CH" noProof="0" dirty="0"/>
          </a:p>
        </p:txBody>
      </p:sp>
      <p:sp>
        <p:nvSpPr>
          <p:cNvPr id="9" name="Inhaltsplatzhalter 10">
            <a:extLst>
              <a:ext uri="{FF2B5EF4-FFF2-40B4-BE49-F238E27FC236}">
                <a16:creationId xmlns:a16="http://schemas.microsoft.com/office/drawing/2014/main" id="{3FB54C74-52D8-1959-2191-F70308C0CCDE}"/>
              </a:ext>
            </a:extLst>
          </p:cNvPr>
          <p:cNvSpPr>
            <a:spLocks noGrp="1"/>
          </p:cNvSpPr>
          <p:nvPr>
            <p:ph sz="quarter" idx="17" hasCustomPrompt="1"/>
          </p:nvPr>
        </p:nvSpPr>
        <p:spPr>
          <a:xfrm>
            <a:off x="430213" y="6048000"/>
            <a:ext cx="4816800" cy="854592"/>
          </a:xfrm>
          <a:noFill/>
        </p:spPr>
        <p:txBody>
          <a:bodyPr lIns="0" tIns="0" rIns="0" bIns="0"/>
          <a:lstStyle>
            <a:lvl1pPr>
              <a:defRPr sz="1000" b="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1" name="Textplatzhalter 8">
            <a:extLst>
              <a:ext uri="{FF2B5EF4-FFF2-40B4-BE49-F238E27FC236}">
                <a16:creationId xmlns:a16="http://schemas.microsoft.com/office/drawing/2014/main" id="{7B96474C-4D6F-D575-4C41-7CF3A9F73477}"/>
              </a:ext>
            </a:extLst>
          </p:cNvPr>
          <p:cNvSpPr>
            <a:spLocks noGrp="1"/>
          </p:cNvSpPr>
          <p:nvPr>
            <p:ph type="body" sz="quarter" idx="18" hasCustomPrompt="1"/>
          </p:nvPr>
        </p:nvSpPr>
        <p:spPr>
          <a:xfrm>
            <a:off x="431801" y="431801"/>
            <a:ext cx="7380000" cy="190330"/>
          </a:xfrm>
          <a:solidFill>
            <a:schemeClr val="bg1"/>
          </a:solidFill>
        </p:spPr>
        <p:txBody>
          <a:bodyPr/>
          <a:lstStyle>
            <a:lvl1pPr>
              <a:lnSpc>
                <a:spcPct val="80000"/>
              </a:lnSpc>
              <a:defRPr sz="1200" b="1">
                <a:solidFill>
                  <a:schemeClr val="accent1"/>
                </a:solidFill>
              </a:defRPr>
            </a:lvl1pPr>
          </a:lstStyle>
          <a:p>
            <a:pPr lvl="0"/>
            <a:r>
              <a:rPr lang="de-CH" noProof="0" dirty="0"/>
              <a:t>Kapiteltitel</a:t>
            </a:r>
          </a:p>
        </p:txBody>
      </p:sp>
      <p:sp>
        <p:nvSpPr>
          <p:cNvPr id="12" name="Freeform 34">
            <a:extLst>
              <a:ext uri="{FF2B5EF4-FFF2-40B4-BE49-F238E27FC236}">
                <a16:creationId xmlns:a16="http://schemas.microsoft.com/office/drawing/2014/main" id="{993EEE9A-ED73-8849-7038-BA1AEBF891C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3" name="Gruppieren 12">
            <a:extLst>
              <a:ext uri="{FF2B5EF4-FFF2-40B4-BE49-F238E27FC236}">
                <a16:creationId xmlns:a16="http://schemas.microsoft.com/office/drawing/2014/main" id="{DFDA8877-62AA-60A2-E8D5-705791FAD468}"/>
              </a:ext>
            </a:extLst>
          </p:cNvPr>
          <p:cNvGrpSpPr/>
          <p:nvPr userDrawn="1"/>
        </p:nvGrpSpPr>
        <p:grpSpPr>
          <a:xfrm>
            <a:off x="8740853" y="491567"/>
            <a:ext cx="262653" cy="263973"/>
            <a:chOff x="952501" y="1052513"/>
            <a:chExt cx="315912" cy="317500"/>
          </a:xfrm>
        </p:grpSpPr>
        <p:sp>
          <p:nvSpPr>
            <p:cNvPr id="14" name="Freeform 26">
              <a:extLst>
                <a:ext uri="{FF2B5EF4-FFF2-40B4-BE49-F238E27FC236}">
                  <a16:creationId xmlns:a16="http://schemas.microsoft.com/office/drawing/2014/main" id="{9458FFF8-66F5-5DE9-7FDB-2D6A19F5F1DD}"/>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5" name="Freeform 27">
              <a:extLst>
                <a:ext uri="{FF2B5EF4-FFF2-40B4-BE49-F238E27FC236}">
                  <a16:creationId xmlns:a16="http://schemas.microsoft.com/office/drawing/2014/main" id="{C69BA42A-91ED-3678-FD57-AC951D164CA3}"/>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6" name="Freeform 28">
              <a:extLst>
                <a:ext uri="{FF2B5EF4-FFF2-40B4-BE49-F238E27FC236}">
                  <a16:creationId xmlns:a16="http://schemas.microsoft.com/office/drawing/2014/main" id="{293B9A3E-BEAD-C132-2F39-BCA5B95B80E0}"/>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7" name="Freeform 29">
              <a:extLst>
                <a:ext uri="{FF2B5EF4-FFF2-40B4-BE49-F238E27FC236}">
                  <a16:creationId xmlns:a16="http://schemas.microsoft.com/office/drawing/2014/main" id="{13119BFC-54E6-E6C6-B3AB-434BB0E88769}"/>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18" name="Freeform 35">
            <a:extLst>
              <a:ext uri="{FF2B5EF4-FFF2-40B4-BE49-F238E27FC236}">
                <a16:creationId xmlns:a16="http://schemas.microsoft.com/office/drawing/2014/main" id="{CFACDDCF-4253-F9D1-39F4-A64A445DAA75}"/>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9" name="Gruppieren 18">
            <a:extLst>
              <a:ext uri="{FF2B5EF4-FFF2-40B4-BE49-F238E27FC236}">
                <a16:creationId xmlns:a16="http://schemas.microsoft.com/office/drawing/2014/main" id="{0E85E890-A3A6-4617-9208-2B76D216772D}"/>
              </a:ext>
            </a:extLst>
          </p:cNvPr>
          <p:cNvGrpSpPr/>
          <p:nvPr userDrawn="1"/>
        </p:nvGrpSpPr>
        <p:grpSpPr>
          <a:xfrm>
            <a:off x="7913824" y="470142"/>
            <a:ext cx="148238" cy="148983"/>
            <a:chOff x="952501" y="1052513"/>
            <a:chExt cx="315912" cy="317500"/>
          </a:xfrm>
        </p:grpSpPr>
        <p:sp>
          <p:nvSpPr>
            <p:cNvPr id="20" name="Freeform 26">
              <a:extLst>
                <a:ext uri="{FF2B5EF4-FFF2-40B4-BE49-F238E27FC236}">
                  <a16:creationId xmlns:a16="http://schemas.microsoft.com/office/drawing/2014/main" id="{BB650A02-D9A8-6E32-E200-271E79B12DE5}"/>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1" name="Freeform 27">
              <a:extLst>
                <a:ext uri="{FF2B5EF4-FFF2-40B4-BE49-F238E27FC236}">
                  <a16:creationId xmlns:a16="http://schemas.microsoft.com/office/drawing/2014/main" id="{AD5CFA82-7009-5C6E-DA48-B4EA3B829AE7}"/>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2" name="Freeform 28">
              <a:extLst>
                <a:ext uri="{FF2B5EF4-FFF2-40B4-BE49-F238E27FC236}">
                  <a16:creationId xmlns:a16="http://schemas.microsoft.com/office/drawing/2014/main" id="{0A359955-CF9A-180C-77FF-C23274204E8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3" name="Freeform 29">
              <a:extLst>
                <a:ext uri="{FF2B5EF4-FFF2-40B4-BE49-F238E27FC236}">
                  <a16:creationId xmlns:a16="http://schemas.microsoft.com/office/drawing/2014/main" id="{B83CF526-E0C0-595F-04BE-AF9D035A8714}"/>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24" name="Freeform 22">
            <a:extLst>
              <a:ext uri="{FF2B5EF4-FFF2-40B4-BE49-F238E27FC236}">
                <a16:creationId xmlns:a16="http://schemas.microsoft.com/office/drawing/2014/main" id="{5AE74370-19EB-D02D-5787-6E8916F96B2A}"/>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5" name="Textplatzhalter 2">
            <a:extLst>
              <a:ext uri="{FF2B5EF4-FFF2-40B4-BE49-F238E27FC236}">
                <a16:creationId xmlns:a16="http://schemas.microsoft.com/office/drawing/2014/main" id="{5C58EC8F-B1F7-6DFF-A412-B3892CC73513}"/>
              </a:ext>
            </a:extLst>
          </p:cNvPr>
          <p:cNvSpPr>
            <a:spLocks noGrp="1"/>
          </p:cNvSpPr>
          <p:nvPr>
            <p:ph type="body" sz="quarter" idx="19"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8" name="Textplatzhalter 7">
            <a:extLst>
              <a:ext uri="{FF2B5EF4-FFF2-40B4-BE49-F238E27FC236}">
                <a16:creationId xmlns:a16="http://schemas.microsoft.com/office/drawing/2014/main" id="{687ECBE8-1555-858C-74E8-EFE98BB4811A}"/>
              </a:ext>
            </a:extLst>
          </p:cNvPr>
          <p:cNvSpPr>
            <a:spLocks noGrp="1"/>
          </p:cNvSpPr>
          <p:nvPr>
            <p:ph type="body" sz="quarter" idx="20" hasCustomPrompt="1"/>
          </p:nvPr>
        </p:nvSpPr>
        <p:spPr>
          <a:xfrm>
            <a:off x="9877426" y="5822156"/>
            <a:ext cx="382588" cy="214073"/>
          </a:xfrm>
          <a:solidFill>
            <a:schemeClr val="accent1"/>
          </a:solidFill>
        </p:spPr>
        <p:txBody>
          <a:bodyPr rIns="82800" anchor="ctr"/>
          <a:lstStyle>
            <a:lvl1pPr algn="r">
              <a:defRPr sz="800" b="1">
                <a:solidFill>
                  <a:schemeClr val="bg1"/>
                </a:solidFill>
              </a:defRPr>
            </a:lvl1pPr>
          </a:lstStyle>
          <a:p>
            <a:pPr lvl="0"/>
            <a:r>
              <a:rPr lang="de-CH" noProof="0" dirty="0"/>
              <a:t>XX.X</a:t>
            </a:r>
          </a:p>
        </p:txBody>
      </p:sp>
    </p:spTree>
    <p:extLst>
      <p:ext uri="{BB962C8B-B14F-4D97-AF65-F5344CB8AC3E}">
        <p14:creationId xmlns:p14="http://schemas.microsoft.com/office/powerpoint/2010/main" val="1182201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024D5AC-18B7-42A0-8763-5161D9B6B298}"/>
              </a:ext>
            </a:extLst>
          </p:cNvPr>
          <p:cNvSpPr>
            <a:spLocks noGrp="1"/>
          </p:cNvSpPr>
          <p:nvPr>
            <p:ph type="pic" sz="quarter" idx="13"/>
          </p:nvPr>
        </p:nvSpPr>
        <p:spPr>
          <a:xfrm>
            <a:off x="5442438" y="1497600"/>
            <a:ext cx="4817575" cy="4471200"/>
          </a:xfrm>
          <a:pattFill prst="lgCheck">
            <a:fgClr>
              <a:schemeClr val="bg1">
                <a:lumMod val="85000"/>
              </a:schemeClr>
            </a:fgClr>
            <a:bgClr>
              <a:schemeClr val="bg1"/>
            </a:bgClr>
          </a:pattFill>
        </p:spPr>
        <p:txBody>
          <a:bodyPr tIns="720000" anchor="ctr"/>
          <a:lstStyle>
            <a:lvl1pPr algn="ctr">
              <a:defRPr sz="1052"/>
            </a:lvl1pPr>
          </a:lstStyle>
          <a:p>
            <a:r>
              <a:rPr lang="de-DE" noProof="0"/>
              <a:t>Bild durch Klicken auf Symbol hinzufügen</a:t>
            </a:r>
            <a:endParaRPr lang="de-CH" noProof="0" dirty="0"/>
          </a:p>
        </p:txBody>
      </p:sp>
      <p:sp>
        <p:nvSpPr>
          <p:cNvPr id="2" name="Titel 1"/>
          <p:cNvSpPr>
            <a:spLocks noGrp="1"/>
          </p:cNvSpPr>
          <p:nvPr>
            <p:ph type="title"/>
          </p:nvPr>
        </p:nvSpPr>
        <p:spPr>
          <a:xfrm>
            <a:off x="435074" y="622130"/>
            <a:ext cx="7992000" cy="529415"/>
          </a:xfrm>
        </p:spPr>
        <p:txBody>
          <a:bodyPr/>
          <a:lstStyle/>
          <a:p>
            <a:r>
              <a:rPr lang="de-DE" noProof="0"/>
              <a:t>Titelmasterformat durch Klicken bearbeiten</a:t>
            </a:r>
            <a:endParaRPr lang="de-CH" noProof="0" dirty="0"/>
          </a:p>
        </p:txBody>
      </p:sp>
      <p:sp>
        <p:nvSpPr>
          <p:cNvPr id="3" name="Datumsplatzhalter 2">
            <a:extLst>
              <a:ext uri="{FF2B5EF4-FFF2-40B4-BE49-F238E27FC236}">
                <a16:creationId xmlns:a16="http://schemas.microsoft.com/office/drawing/2014/main" id="{BEB216CB-AE9D-4C01-AD48-4B7915875192}"/>
              </a:ext>
            </a:extLst>
          </p:cNvPr>
          <p:cNvSpPr>
            <a:spLocks noGrp="1"/>
          </p:cNvSpPr>
          <p:nvPr>
            <p:ph type="dt" sz="half" idx="14"/>
          </p:nvPr>
        </p:nvSpPr>
        <p:spPr/>
        <p:txBody>
          <a:bodyPr/>
          <a:lstStyle/>
          <a:p>
            <a:fld id="{DEA84720-72D4-4C3B-A512-6CC666ED98D1}" type="datetime2">
              <a:rPr lang="de-CH" noProof="0" smtClean="0"/>
              <a:t>Dienstag, 5. September 2023</a:t>
            </a:fld>
            <a:endParaRPr lang="de-CH" noProof="0" dirty="0"/>
          </a:p>
        </p:txBody>
      </p:sp>
      <p:sp>
        <p:nvSpPr>
          <p:cNvPr id="4" name="Fußzeilenplatzhalter 3">
            <a:extLst>
              <a:ext uri="{FF2B5EF4-FFF2-40B4-BE49-F238E27FC236}">
                <a16:creationId xmlns:a16="http://schemas.microsoft.com/office/drawing/2014/main" id="{43E67269-0443-40A6-8D53-CF9C30AE7206}"/>
              </a:ext>
            </a:extLst>
          </p:cNvPr>
          <p:cNvSpPr>
            <a:spLocks noGrp="1"/>
          </p:cNvSpPr>
          <p:nvPr>
            <p:ph type="ftr" sz="quarter" idx="15"/>
          </p:nvPr>
        </p:nvSpPr>
        <p:spPr/>
        <p:txBody>
          <a:bodyPr/>
          <a:lstStyle/>
          <a:p>
            <a:r>
              <a:rPr lang="de-DE" noProof="0"/>
              <a:t>Version Juli 2023</a:t>
            </a:r>
            <a:endParaRPr lang="de-CH" noProof="0" dirty="0"/>
          </a:p>
        </p:txBody>
      </p:sp>
      <p:sp>
        <p:nvSpPr>
          <p:cNvPr id="6" name="Foliennummernplatzhalter 5">
            <a:extLst>
              <a:ext uri="{FF2B5EF4-FFF2-40B4-BE49-F238E27FC236}">
                <a16:creationId xmlns:a16="http://schemas.microsoft.com/office/drawing/2014/main" id="{1FD2179C-3288-47A5-A587-1B7255A2C3E5}"/>
              </a:ext>
            </a:extLst>
          </p:cNvPr>
          <p:cNvSpPr>
            <a:spLocks noGrp="1"/>
          </p:cNvSpPr>
          <p:nvPr>
            <p:ph type="sldNum" sz="quarter" idx="16"/>
          </p:nvPr>
        </p:nvSpPr>
        <p:spPr/>
        <p:txBody>
          <a:bodyPr/>
          <a:lstStyle/>
          <a:p>
            <a:fld id="{442AD375-037F-43D0-B059-5172DA06796A}" type="slidenum">
              <a:rPr lang="de-CH" noProof="0" smtClean="0"/>
              <a:pPr/>
              <a:t>‹#›</a:t>
            </a:fld>
            <a:endParaRPr lang="de-CH" noProof="0" dirty="0"/>
          </a:p>
        </p:txBody>
      </p:sp>
      <p:sp>
        <p:nvSpPr>
          <p:cNvPr id="9" name="Inhaltsplatzhalter 10">
            <a:extLst>
              <a:ext uri="{FF2B5EF4-FFF2-40B4-BE49-F238E27FC236}">
                <a16:creationId xmlns:a16="http://schemas.microsoft.com/office/drawing/2014/main" id="{3FB54C74-52D8-1959-2191-F70308C0CCDE}"/>
              </a:ext>
            </a:extLst>
          </p:cNvPr>
          <p:cNvSpPr>
            <a:spLocks noGrp="1"/>
          </p:cNvSpPr>
          <p:nvPr>
            <p:ph sz="quarter" idx="17" hasCustomPrompt="1"/>
          </p:nvPr>
        </p:nvSpPr>
        <p:spPr>
          <a:xfrm>
            <a:off x="430213" y="6048000"/>
            <a:ext cx="4817574" cy="854592"/>
          </a:xfrm>
          <a:noFill/>
        </p:spPr>
        <p:txBody>
          <a:bodyPr lIns="0" tIns="0" rIns="0" bIns="0"/>
          <a:lstStyle>
            <a:lvl1pPr>
              <a:defRPr sz="1000" b="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1" name="Textplatzhalter 8">
            <a:extLst>
              <a:ext uri="{FF2B5EF4-FFF2-40B4-BE49-F238E27FC236}">
                <a16:creationId xmlns:a16="http://schemas.microsoft.com/office/drawing/2014/main" id="{7B96474C-4D6F-D575-4C41-7CF3A9F73477}"/>
              </a:ext>
            </a:extLst>
          </p:cNvPr>
          <p:cNvSpPr>
            <a:spLocks noGrp="1"/>
          </p:cNvSpPr>
          <p:nvPr>
            <p:ph type="body" sz="quarter" idx="18" hasCustomPrompt="1"/>
          </p:nvPr>
        </p:nvSpPr>
        <p:spPr>
          <a:xfrm>
            <a:off x="431801" y="431801"/>
            <a:ext cx="7380000" cy="190330"/>
          </a:xfrm>
          <a:solidFill>
            <a:schemeClr val="bg1"/>
          </a:solidFill>
        </p:spPr>
        <p:txBody>
          <a:bodyPr/>
          <a:lstStyle>
            <a:lvl1pPr>
              <a:lnSpc>
                <a:spcPct val="80000"/>
              </a:lnSpc>
              <a:defRPr sz="1200" b="1">
                <a:solidFill>
                  <a:schemeClr val="accent1"/>
                </a:solidFill>
              </a:defRPr>
            </a:lvl1pPr>
          </a:lstStyle>
          <a:p>
            <a:pPr lvl="0"/>
            <a:r>
              <a:rPr lang="de-CH" noProof="0" dirty="0"/>
              <a:t>Kapiteltitel</a:t>
            </a:r>
          </a:p>
        </p:txBody>
      </p:sp>
      <p:sp>
        <p:nvSpPr>
          <p:cNvPr id="12" name="Freeform 34">
            <a:extLst>
              <a:ext uri="{FF2B5EF4-FFF2-40B4-BE49-F238E27FC236}">
                <a16:creationId xmlns:a16="http://schemas.microsoft.com/office/drawing/2014/main" id="{993EEE9A-ED73-8849-7038-BA1AEBF891C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3" name="Gruppieren 12">
            <a:extLst>
              <a:ext uri="{FF2B5EF4-FFF2-40B4-BE49-F238E27FC236}">
                <a16:creationId xmlns:a16="http://schemas.microsoft.com/office/drawing/2014/main" id="{DFDA8877-62AA-60A2-E8D5-705791FAD468}"/>
              </a:ext>
            </a:extLst>
          </p:cNvPr>
          <p:cNvGrpSpPr/>
          <p:nvPr userDrawn="1"/>
        </p:nvGrpSpPr>
        <p:grpSpPr>
          <a:xfrm>
            <a:off x="8740853" y="491567"/>
            <a:ext cx="262653" cy="263973"/>
            <a:chOff x="952501" y="1052513"/>
            <a:chExt cx="315912" cy="317500"/>
          </a:xfrm>
        </p:grpSpPr>
        <p:sp>
          <p:nvSpPr>
            <p:cNvPr id="14" name="Freeform 26">
              <a:extLst>
                <a:ext uri="{FF2B5EF4-FFF2-40B4-BE49-F238E27FC236}">
                  <a16:creationId xmlns:a16="http://schemas.microsoft.com/office/drawing/2014/main" id="{9458FFF8-66F5-5DE9-7FDB-2D6A19F5F1DD}"/>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5" name="Freeform 27">
              <a:extLst>
                <a:ext uri="{FF2B5EF4-FFF2-40B4-BE49-F238E27FC236}">
                  <a16:creationId xmlns:a16="http://schemas.microsoft.com/office/drawing/2014/main" id="{C69BA42A-91ED-3678-FD57-AC951D164CA3}"/>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6" name="Freeform 28">
              <a:extLst>
                <a:ext uri="{FF2B5EF4-FFF2-40B4-BE49-F238E27FC236}">
                  <a16:creationId xmlns:a16="http://schemas.microsoft.com/office/drawing/2014/main" id="{293B9A3E-BEAD-C132-2F39-BCA5B95B80E0}"/>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7" name="Freeform 29">
              <a:extLst>
                <a:ext uri="{FF2B5EF4-FFF2-40B4-BE49-F238E27FC236}">
                  <a16:creationId xmlns:a16="http://schemas.microsoft.com/office/drawing/2014/main" id="{13119BFC-54E6-E6C6-B3AB-434BB0E88769}"/>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18" name="Freeform 35">
            <a:extLst>
              <a:ext uri="{FF2B5EF4-FFF2-40B4-BE49-F238E27FC236}">
                <a16:creationId xmlns:a16="http://schemas.microsoft.com/office/drawing/2014/main" id="{CFACDDCF-4253-F9D1-39F4-A64A445DAA75}"/>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9" name="Gruppieren 18">
            <a:extLst>
              <a:ext uri="{FF2B5EF4-FFF2-40B4-BE49-F238E27FC236}">
                <a16:creationId xmlns:a16="http://schemas.microsoft.com/office/drawing/2014/main" id="{0E85E890-A3A6-4617-9208-2B76D216772D}"/>
              </a:ext>
            </a:extLst>
          </p:cNvPr>
          <p:cNvGrpSpPr/>
          <p:nvPr userDrawn="1"/>
        </p:nvGrpSpPr>
        <p:grpSpPr>
          <a:xfrm>
            <a:off x="7913824" y="470142"/>
            <a:ext cx="148238" cy="148983"/>
            <a:chOff x="952501" y="1052513"/>
            <a:chExt cx="315912" cy="317500"/>
          </a:xfrm>
        </p:grpSpPr>
        <p:sp>
          <p:nvSpPr>
            <p:cNvPr id="20" name="Freeform 26">
              <a:extLst>
                <a:ext uri="{FF2B5EF4-FFF2-40B4-BE49-F238E27FC236}">
                  <a16:creationId xmlns:a16="http://schemas.microsoft.com/office/drawing/2014/main" id="{BB650A02-D9A8-6E32-E200-271E79B12DE5}"/>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1" name="Freeform 27">
              <a:extLst>
                <a:ext uri="{FF2B5EF4-FFF2-40B4-BE49-F238E27FC236}">
                  <a16:creationId xmlns:a16="http://schemas.microsoft.com/office/drawing/2014/main" id="{AD5CFA82-7009-5C6E-DA48-B4EA3B829AE7}"/>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2" name="Freeform 28">
              <a:extLst>
                <a:ext uri="{FF2B5EF4-FFF2-40B4-BE49-F238E27FC236}">
                  <a16:creationId xmlns:a16="http://schemas.microsoft.com/office/drawing/2014/main" id="{0A359955-CF9A-180C-77FF-C23274204E8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3" name="Freeform 29">
              <a:extLst>
                <a:ext uri="{FF2B5EF4-FFF2-40B4-BE49-F238E27FC236}">
                  <a16:creationId xmlns:a16="http://schemas.microsoft.com/office/drawing/2014/main" id="{B83CF526-E0C0-595F-04BE-AF9D035A8714}"/>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24" name="Freeform 22">
            <a:extLst>
              <a:ext uri="{FF2B5EF4-FFF2-40B4-BE49-F238E27FC236}">
                <a16:creationId xmlns:a16="http://schemas.microsoft.com/office/drawing/2014/main" id="{5AE74370-19EB-D02D-5787-6E8916F96B2A}"/>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5" name="Textplatzhalter 2">
            <a:extLst>
              <a:ext uri="{FF2B5EF4-FFF2-40B4-BE49-F238E27FC236}">
                <a16:creationId xmlns:a16="http://schemas.microsoft.com/office/drawing/2014/main" id="{5C58EC8F-B1F7-6DFF-A412-B3892CC73513}"/>
              </a:ext>
            </a:extLst>
          </p:cNvPr>
          <p:cNvSpPr>
            <a:spLocks noGrp="1"/>
          </p:cNvSpPr>
          <p:nvPr>
            <p:ph type="body" sz="quarter" idx="19"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8" name="Textplatzhalter 7">
            <a:extLst>
              <a:ext uri="{FF2B5EF4-FFF2-40B4-BE49-F238E27FC236}">
                <a16:creationId xmlns:a16="http://schemas.microsoft.com/office/drawing/2014/main" id="{687ECBE8-1555-858C-74E8-EFE98BB4811A}"/>
              </a:ext>
            </a:extLst>
          </p:cNvPr>
          <p:cNvSpPr>
            <a:spLocks noGrp="1"/>
          </p:cNvSpPr>
          <p:nvPr>
            <p:ph type="body" sz="quarter" idx="20" hasCustomPrompt="1"/>
          </p:nvPr>
        </p:nvSpPr>
        <p:spPr>
          <a:xfrm>
            <a:off x="9877425" y="5754727"/>
            <a:ext cx="382588" cy="214073"/>
          </a:xfrm>
          <a:solidFill>
            <a:schemeClr val="accent1"/>
          </a:solidFill>
        </p:spPr>
        <p:txBody>
          <a:bodyPr rIns="82800" anchor="ctr"/>
          <a:lstStyle>
            <a:lvl1pPr algn="r">
              <a:defRPr sz="800" b="1">
                <a:solidFill>
                  <a:schemeClr val="bg1"/>
                </a:solidFill>
              </a:defRPr>
            </a:lvl1pPr>
          </a:lstStyle>
          <a:p>
            <a:pPr lvl="0"/>
            <a:r>
              <a:rPr lang="de-CH" noProof="0" dirty="0"/>
              <a:t>XX.X</a:t>
            </a:r>
          </a:p>
        </p:txBody>
      </p:sp>
      <p:sp>
        <p:nvSpPr>
          <p:cNvPr id="26" name="Bildplatzhalter 4">
            <a:extLst>
              <a:ext uri="{FF2B5EF4-FFF2-40B4-BE49-F238E27FC236}">
                <a16:creationId xmlns:a16="http://schemas.microsoft.com/office/drawing/2014/main" id="{19FE9F7B-6F30-4B0E-2C5B-120BE19C2164}"/>
              </a:ext>
            </a:extLst>
          </p:cNvPr>
          <p:cNvSpPr>
            <a:spLocks noGrp="1"/>
          </p:cNvSpPr>
          <p:nvPr>
            <p:ph type="pic" sz="quarter" idx="21"/>
          </p:nvPr>
        </p:nvSpPr>
        <p:spPr>
          <a:xfrm>
            <a:off x="431800" y="1497600"/>
            <a:ext cx="4817575" cy="4471200"/>
          </a:xfrm>
          <a:pattFill prst="lgCheck">
            <a:fgClr>
              <a:schemeClr val="bg1">
                <a:lumMod val="85000"/>
              </a:schemeClr>
            </a:fgClr>
            <a:bgClr>
              <a:schemeClr val="bg1"/>
            </a:bgClr>
          </a:pattFill>
        </p:spPr>
        <p:txBody>
          <a:bodyPr tIns="720000" anchor="ctr"/>
          <a:lstStyle>
            <a:lvl1pPr algn="ctr">
              <a:defRPr sz="1052"/>
            </a:lvl1pPr>
          </a:lstStyle>
          <a:p>
            <a:r>
              <a:rPr lang="de-DE" noProof="0"/>
              <a:t>Bild durch Klicken auf Symbol hinzufügen</a:t>
            </a:r>
            <a:endParaRPr lang="de-CH" noProof="0" dirty="0"/>
          </a:p>
        </p:txBody>
      </p:sp>
      <p:sp>
        <p:nvSpPr>
          <p:cNvPr id="27" name="Textplatzhalter 7">
            <a:extLst>
              <a:ext uri="{FF2B5EF4-FFF2-40B4-BE49-F238E27FC236}">
                <a16:creationId xmlns:a16="http://schemas.microsoft.com/office/drawing/2014/main" id="{1230C3DC-C81B-E6B7-B18B-F6D908F92EBF}"/>
              </a:ext>
            </a:extLst>
          </p:cNvPr>
          <p:cNvSpPr>
            <a:spLocks noGrp="1"/>
          </p:cNvSpPr>
          <p:nvPr>
            <p:ph type="body" sz="quarter" idx="22" hasCustomPrompt="1"/>
          </p:nvPr>
        </p:nvSpPr>
        <p:spPr>
          <a:xfrm>
            <a:off x="4866787" y="5754727"/>
            <a:ext cx="382588" cy="214073"/>
          </a:xfrm>
          <a:solidFill>
            <a:schemeClr val="accent1"/>
          </a:solidFill>
        </p:spPr>
        <p:txBody>
          <a:bodyPr rIns="82800" anchor="ctr"/>
          <a:lstStyle>
            <a:lvl1pPr algn="r">
              <a:defRPr sz="800" b="1">
                <a:solidFill>
                  <a:schemeClr val="bg1"/>
                </a:solidFill>
              </a:defRPr>
            </a:lvl1pPr>
          </a:lstStyle>
          <a:p>
            <a:pPr lvl="0"/>
            <a:r>
              <a:rPr lang="de-CH" noProof="0" dirty="0"/>
              <a:t>XX.X</a:t>
            </a:r>
          </a:p>
        </p:txBody>
      </p:sp>
      <p:sp>
        <p:nvSpPr>
          <p:cNvPr id="28" name="Inhaltsplatzhalter 10">
            <a:extLst>
              <a:ext uri="{FF2B5EF4-FFF2-40B4-BE49-F238E27FC236}">
                <a16:creationId xmlns:a16="http://schemas.microsoft.com/office/drawing/2014/main" id="{A75A213B-CF7D-8367-1183-E926832A32B8}"/>
              </a:ext>
            </a:extLst>
          </p:cNvPr>
          <p:cNvSpPr>
            <a:spLocks noGrp="1"/>
          </p:cNvSpPr>
          <p:nvPr>
            <p:ph sz="quarter" idx="23" hasCustomPrompt="1"/>
          </p:nvPr>
        </p:nvSpPr>
        <p:spPr>
          <a:xfrm>
            <a:off x="5442437" y="6048000"/>
            <a:ext cx="4817575" cy="854592"/>
          </a:xfrm>
          <a:noFill/>
        </p:spPr>
        <p:txBody>
          <a:bodyPr lIns="0" tIns="0" rIns="0" bIns="0"/>
          <a:lstStyle>
            <a:lvl1pPr>
              <a:defRPr sz="1000" b="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Tree>
    <p:extLst>
      <p:ext uri="{BB962C8B-B14F-4D97-AF65-F5344CB8AC3E}">
        <p14:creationId xmlns:p14="http://schemas.microsoft.com/office/powerpoint/2010/main" val="1610387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35074" y="622130"/>
            <a:ext cx="8100000" cy="529415"/>
          </a:xfrm>
        </p:spPr>
        <p:txBody>
          <a:bodyPr/>
          <a:lstStyle/>
          <a:p>
            <a:r>
              <a:rPr lang="de-DE" noProof="0"/>
              <a:t>Titelmasterformat durch Klicken bearbeiten</a:t>
            </a:r>
            <a:endParaRPr lang="de-CH" noProof="0" dirty="0"/>
          </a:p>
        </p:txBody>
      </p:sp>
      <p:sp>
        <p:nvSpPr>
          <p:cNvPr id="3" name="Datumsplatzhalter 2">
            <a:extLst>
              <a:ext uri="{FF2B5EF4-FFF2-40B4-BE49-F238E27FC236}">
                <a16:creationId xmlns:a16="http://schemas.microsoft.com/office/drawing/2014/main" id="{9846EAAB-E9CC-4FBB-A777-DFD68618EF51}"/>
              </a:ext>
            </a:extLst>
          </p:cNvPr>
          <p:cNvSpPr>
            <a:spLocks noGrp="1"/>
          </p:cNvSpPr>
          <p:nvPr>
            <p:ph type="dt" sz="half" idx="10"/>
          </p:nvPr>
        </p:nvSpPr>
        <p:spPr/>
        <p:txBody>
          <a:bodyPr/>
          <a:lstStyle/>
          <a:p>
            <a:fld id="{E1ED1D82-B239-4F19-98B9-AAA503AAD679}" type="datetime2">
              <a:rPr lang="de-CH" noProof="0" smtClean="0"/>
              <a:t>Dienstag, 5. September 2023</a:t>
            </a:fld>
            <a:endParaRPr lang="de-CH" noProof="0" dirty="0"/>
          </a:p>
        </p:txBody>
      </p:sp>
      <p:sp>
        <p:nvSpPr>
          <p:cNvPr id="4" name="Fußzeilenplatzhalter 3">
            <a:extLst>
              <a:ext uri="{FF2B5EF4-FFF2-40B4-BE49-F238E27FC236}">
                <a16:creationId xmlns:a16="http://schemas.microsoft.com/office/drawing/2014/main" id="{4490A60D-3123-4534-B4E1-1B214E40238B}"/>
              </a:ext>
            </a:extLst>
          </p:cNvPr>
          <p:cNvSpPr>
            <a:spLocks noGrp="1"/>
          </p:cNvSpPr>
          <p:nvPr>
            <p:ph type="ftr" sz="quarter" idx="11"/>
          </p:nvPr>
        </p:nvSpPr>
        <p:spPr/>
        <p:txBody>
          <a:bodyPr/>
          <a:lstStyle/>
          <a:p>
            <a:r>
              <a:rPr lang="de-DE" noProof="0"/>
              <a:t>Version Juli 2023</a:t>
            </a:r>
            <a:endParaRPr lang="de-CH" noProof="0" dirty="0"/>
          </a:p>
        </p:txBody>
      </p:sp>
      <p:sp>
        <p:nvSpPr>
          <p:cNvPr id="5" name="Foliennummernplatzhalter 4">
            <a:extLst>
              <a:ext uri="{FF2B5EF4-FFF2-40B4-BE49-F238E27FC236}">
                <a16:creationId xmlns:a16="http://schemas.microsoft.com/office/drawing/2014/main" id="{9CA66DD1-3165-483D-99FB-202ADC04E1FF}"/>
              </a:ext>
            </a:extLst>
          </p:cNvPr>
          <p:cNvSpPr>
            <a:spLocks noGrp="1"/>
          </p:cNvSpPr>
          <p:nvPr>
            <p:ph type="sldNum" sz="quarter" idx="12"/>
          </p:nvPr>
        </p:nvSpPr>
        <p:spPr/>
        <p:txBody>
          <a:bodyPr/>
          <a:lstStyle/>
          <a:p>
            <a:fld id="{442AD375-037F-43D0-B059-5172DA06796A}" type="slidenum">
              <a:rPr lang="de-CH" noProof="0" smtClean="0"/>
              <a:pPr/>
              <a:t>‹#›</a:t>
            </a:fld>
            <a:endParaRPr lang="de-CH" noProof="0" dirty="0"/>
          </a:p>
        </p:txBody>
      </p:sp>
      <p:sp>
        <p:nvSpPr>
          <p:cNvPr id="7" name="Textplatzhalter 8">
            <a:extLst>
              <a:ext uri="{FF2B5EF4-FFF2-40B4-BE49-F238E27FC236}">
                <a16:creationId xmlns:a16="http://schemas.microsoft.com/office/drawing/2014/main" id="{005AB988-85B0-969B-28CD-5F83EEC1BDE6}"/>
              </a:ext>
            </a:extLst>
          </p:cNvPr>
          <p:cNvSpPr>
            <a:spLocks noGrp="1"/>
          </p:cNvSpPr>
          <p:nvPr>
            <p:ph type="body" sz="quarter" idx="13" hasCustomPrompt="1"/>
          </p:nvPr>
        </p:nvSpPr>
        <p:spPr>
          <a:xfrm>
            <a:off x="431801" y="431801"/>
            <a:ext cx="7380000" cy="190330"/>
          </a:xfrm>
        </p:spPr>
        <p:txBody>
          <a:bodyPr/>
          <a:lstStyle>
            <a:lvl1pPr>
              <a:lnSpc>
                <a:spcPct val="80000"/>
              </a:lnSpc>
              <a:defRPr sz="1200" b="1">
                <a:solidFill>
                  <a:schemeClr val="accent1"/>
                </a:solidFill>
              </a:defRPr>
            </a:lvl1pPr>
          </a:lstStyle>
          <a:p>
            <a:pPr lvl="0"/>
            <a:r>
              <a:rPr lang="de-CH" noProof="0" dirty="0"/>
              <a:t>Kapiteltitel</a:t>
            </a:r>
          </a:p>
        </p:txBody>
      </p:sp>
      <p:sp>
        <p:nvSpPr>
          <p:cNvPr id="8" name="Freeform 34">
            <a:extLst>
              <a:ext uri="{FF2B5EF4-FFF2-40B4-BE49-F238E27FC236}">
                <a16:creationId xmlns:a16="http://schemas.microsoft.com/office/drawing/2014/main" id="{5A85C351-75DE-61C2-CEB6-6826FBA649DB}"/>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0" name="Gruppieren 9">
            <a:extLst>
              <a:ext uri="{FF2B5EF4-FFF2-40B4-BE49-F238E27FC236}">
                <a16:creationId xmlns:a16="http://schemas.microsoft.com/office/drawing/2014/main" id="{CC55BD88-7CD5-9BAF-8AD7-731EB71ECEB9}"/>
              </a:ext>
            </a:extLst>
          </p:cNvPr>
          <p:cNvGrpSpPr/>
          <p:nvPr userDrawn="1"/>
        </p:nvGrpSpPr>
        <p:grpSpPr>
          <a:xfrm>
            <a:off x="8740853" y="491567"/>
            <a:ext cx="262653" cy="263973"/>
            <a:chOff x="952501" y="1052513"/>
            <a:chExt cx="315912" cy="317500"/>
          </a:xfrm>
        </p:grpSpPr>
        <p:sp>
          <p:nvSpPr>
            <p:cNvPr id="11" name="Freeform 26">
              <a:extLst>
                <a:ext uri="{FF2B5EF4-FFF2-40B4-BE49-F238E27FC236}">
                  <a16:creationId xmlns:a16="http://schemas.microsoft.com/office/drawing/2014/main" id="{1B30F710-F4DA-FDF7-228D-0211E2E7C2EB}"/>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2" name="Freeform 27">
              <a:extLst>
                <a:ext uri="{FF2B5EF4-FFF2-40B4-BE49-F238E27FC236}">
                  <a16:creationId xmlns:a16="http://schemas.microsoft.com/office/drawing/2014/main" id="{C76871F3-F355-FBA7-4927-000211B998A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3" name="Freeform 28">
              <a:extLst>
                <a:ext uri="{FF2B5EF4-FFF2-40B4-BE49-F238E27FC236}">
                  <a16:creationId xmlns:a16="http://schemas.microsoft.com/office/drawing/2014/main" id="{7CAD65AA-299F-1B3B-C77B-8A1B8D9F9C7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4" name="Freeform 29">
              <a:extLst>
                <a:ext uri="{FF2B5EF4-FFF2-40B4-BE49-F238E27FC236}">
                  <a16:creationId xmlns:a16="http://schemas.microsoft.com/office/drawing/2014/main" id="{24E6979D-2584-5895-420C-84740648BF03}"/>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15" name="Freeform 35">
            <a:extLst>
              <a:ext uri="{FF2B5EF4-FFF2-40B4-BE49-F238E27FC236}">
                <a16:creationId xmlns:a16="http://schemas.microsoft.com/office/drawing/2014/main" id="{CFD6419B-9F20-5329-BEDC-6A9C19AE7917}"/>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6" name="Gruppieren 15">
            <a:extLst>
              <a:ext uri="{FF2B5EF4-FFF2-40B4-BE49-F238E27FC236}">
                <a16:creationId xmlns:a16="http://schemas.microsoft.com/office/drawing/2014/main" id="{E3CD7983-4514-5F45-7306-D8EFE06C73B5}"/>
              </a:ext>
            </a:extLst>
          </p:cNvPr>
          <p:cNvGrpSpPr/>
          <p:nvPr userDrawn="1"/>
        </p:nvGrpSpPr>
        <p:grpSpPr>
          <a:xfrm>
            <a:off x="7913824" y="470142"/>
            <a:ext cx="148238" cy="148983"/>
            <a:chOff x="952501" y="1052513"/>
            <a:chExt cx="315912" cy="317500"/>
          </a:xfrm>
        </p:grpSpPr>
        <p:sp>
          <p:nvSpPr>
            <p:cNvPr id="17" name="Freeform 26">
              <a:extLst>
                <a:ext uri="{FF2B5EF4-FFF2-40B4-BE49-F238E27FC236}">
                  <a16:creationId xmlns:a16="http://schemas.microsoft.com/office/drawing/2014/main" id="{05F90112-1F1A-0083-8EF6-3DB14422BEAF}"/>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8" name="Freeform 27">
              <a:extLst>
                <a:ext uri="{FF2B5EF4-FFF2-40B4-BE49-F238E27FC236}">
                  <a16:creationId xmlns:a16="http://schemas.microsoft.com/office/drawing/2014/main" id="{01CFA2C8-3B94-FD39-D1AA-9B907BE39432}"/>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9" name="Freeform 28">
              <a:extLst>
                <a:ext uri="{FF2B5EF4-FFF2-40B4-BE49-F238E27FC236}">
                  <a16:creationId xmlns:a16="http://schemas.microsoft.com/office/drawing/2014/main" id="{3477FEE2-B998-C899-572C-C9389FF03AD0}"/>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0" name="Freeform 29">
              <a:extLst>
                <a:ext uri="{FF2B5EF4-FFF2-40B4-BE49-F238E27FC236}">
                  <a16:creationId xmlns:a16="http://schemas.microsoft.com/office/drawing/2014/main" id="{AFB13020-6B77-BD0F-98FC-CE565CE9C43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21" name="Freeform 22">
            <a:extLst>
              <a:ext uri="{FF2B5EF4-FFF2-40B4-BE49-F238E27FC236}">
                <a16:creationId xmlns:a16="http://schemas.microsoft.com/office/drawing/2014/main" id="{97C3DAD7-F0EF-E32E-05A6-7D3BADBBB757}"/>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2" name="Textplatzhalter 2">
            <a:extLst>
              <a:ext uri="{FF2B5EF4-FFF2-40B4-BE49-F238E27FC236}">
                <a16:creationId xmlns:a16="http://schemas.microsoft.com/office/drawing/2014/main" id="{7E1F57B4-C1DD-6342-ED14-01F1AD7D5388}"/>
              </a:ext>
            </a:extLst>
          </p:cNvPr>
          <p:cNvSpPr>
            <a:spLocks noGrp="1"/>
          </p:cNvSpPr>
          <p:nvPr>
            <p:ph type="body" sz="quarter" idx="14"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Tree>
    <p:extLst>
      <p:ext uri="{BB962C8B-B14F-4D97-AF65-F5344CB8AC3E}">
        <p14:creationId xmlns:p14="http://schemas.microsoft.com/office/powerpoint/2010/main" val="3837984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84E75BB-61FF-4F7E-9CDB-A5E34775C9B4}"/>
              </a:ext>
            </a:extLst>
          </p:cNvPr>
          <p:cNvSpPr>
            <a:spLocks noGrp="1"/>
          </p:cNvSpPr>
          <p:nvPr>
            <p:ph type="dt" sz="half" idx="10"/>
          </p:nvPr>
        </p:nvSpPr>
        <p:spPr/>
        <p:txBody>
          <a:bodyPr/>
          <a:lstStyle/>
          <a:p>
            <a:fld id="{5A8E30EC-EC63-49FA-BA2C-72436D197890}" type="datetime2">
              <a:rPr lang="de-CH" noProof="0" smtClean="0"/>
              <a:t>Dienstag, 5. September 2023</a:t>
            </a:fld>
            <a:endParaRPr lang="de-CH" noProof="0" dirty="0"/>
          </a:p>
        </p:txBody>
      </p:sp>
      <p:sp>
        <p:nvSpPr>
          <p:cNvPr id="3" name="Fußzeilenplatzhalter 2">
            <a:extLst>
              <a:ext uri="{FF2B5EF4-FFF2-40B4-BE49-F238E27FC236}">
                <a16:creationId xmlns:a16="http://schemas.microsoft.com/office/drawing/2014/main" id="{B909AB7D-DBAB-4FFF-BA65-85B952116264}"/>
              </a:ext>
            </a:extLst>
          </p:cNvPr>
          <p:cNvSpPr>
            <a:spLocks noGrp="1"/>
          </p:cNvSpPr>
          <p:nvPr>
            <p:ph type="ftr" sz="quarter" idx="11"/>
          </p:nvPr>
        </p:nvSpPr>
        <p:spPr/>
        <p:txBody>
          <a:bodyPr/>
          <a:lstStyle/>
          <a:p>
            <a:r>
              <a:rPr lang="de-DE" noProof="0"/>
              <a:t>Version Juli 2023</a:t>
            </a:r>
            <a:endParaRPr lang="de-CH" noProof="0" dirty="0"/>
          </a:p>
        </p:txBody>
      </p:sp>
      <p:sp>
        <p:nvSpPr>
          <p:cNvPr id="4" name="Foliennummernplatzhalter 3">
            <a:extLst>
              <a:ext uri="{FF2B5EF4-FFF2-40B4-BE49-F238E27FC236}">
                <a16:creationId xmlns:a16="http://schemas.microsoft.com/office/drawing/2014/main" id="{EB9B7570-0B3E-4F91-B744-978CA7BDE965}"/>
              </a:ext>
            </a:extLst>
          </p:cNvPr>
          <p:cNvSpPr>
            <a:spLocks noGrp="1"/>
          </p:cNvSpPr>
          <p:nvPr>
            <p:ph type="sldNum" sz="quarter" idx="12"/>
          </p:nvPr>
        </p:nvSpPr>
        <p:spPr/>
        <p:txBody>
          <a:bodyPr/>
          <a:lstStyle/>
          <a:p>
            <a:fld id="{442AD375-037F-43D0-B059-5172DA06796A}" type="slidenum">
              <a:rPr lang="de-CH" noProof="0" smtClean="0"/>
              <a:pPr/>
              <a:t>‹#›</a:t>
            </a:fld>
            <a:endParaRPr lang="de-CH" noProof="0" dirty="0"/>
          </a:p>
        </p:txBody>
      </p:sp>
    </p:spTree>
    <p:extLst>
      <p:ext uri="{BB962C8B-B14F-4D97-AF65-F5344CB8AC3E}">
        <p14:creationId xmlns:p14="http://schemas.microsoft.com/office/powerpoint/2010/main" val="4005446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titel">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D9EFFE-558D-F115-9438-14F59761A101}"/>
              </a:ext>
            </a:extLst>
          </p:cNvPr>
          <p:cNvSpPr/>
          <p:nvPr userDrawn="1"/>
        </p:nvSpPr>
        <p:spPr>
          <a:xfrm>
            <a:off x="430213" y="431800"/>
            <a:ext cx="9829799" cy="66928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sp>
        <p:nvSpPr>
          <p:cNvPr id="2" name="Textplatzhalter 2">
            <a:extLst>
              <a:ext uri="{FF2B5EF4-FFF2-40B4-BE49-F238E27FC236}">
                <a16:creationId xmlns:a16="http://schemas.microsoft.com/office/drawing/2014/main"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7" name="Datumsplatzhalter 6">
            <a:extLst>
              <a:ext uri="{FF2B5EF4-FFF2-40B4-BE49-F238E27FC236}">
                <a16:creationId xmlns:a16="http://schemas.microsoft.com/office/drawing/2014/main" id="{7B4AD318-EF7B-D31E-CA77-ED696C936B32}"/>
              </a:ext>
            </a:extLst>
          </p:cNvPr>
          <p:cNvSpPr>
            <a:spLocks noGrp="1"/>
          </p:cNvSpPr>
          <p:nvPr>
            <p:ph type="dt" sz="half" idx="11"/>
          </p:nvPr>
        </p:nvSpPr>
        <p:spPr/>
        <p:txBody>
          <a:bodyPr/>
          <a:lstStyle/>
          <a:p>
            <a:fld id="{9B79CD65-39D0-4D0A-A9D1-3F30DCB17CBB}" type="datetime2">
              <a:rPr lang="de-CH" noProof="0" smtClean="0"/>
              <a:t>Dienstag, 5. September 2023</a:t>
            </a:fld>
            <a:endParaRPr lang="de-CH" noProof="0" dirty="0"/>
          </a:p>
        </p:txBody>
      </p:sp>
      <p:sp>
        <p:nvSpPr>
          <p:cNvPr id="8" name="Fußzeilenplatzhalter 7">
            <a:extLst>
              <a:ext uri="{FF2B5EF4-FFF2-40B4-BE49-F238E27FC236}">
                <a16:creationId xmlns:a16="http://schemas.microsoft.com/office/drawing/2014/main" id="{AFB80B3A-3428-0BC6-A05D-846FB3D411D7}"/>
              </a:ext>
            </a:extLst>
          </p:cNvPr>
          <p:cNvSpPr>
            <a:spLocks noGrp="1"/>
          </p:cNvSpPr>
          <p:nvPr>
            <p:ph type="ftr" sz="quarter" idx="12"/>
          </p:nvPr>
        </p:nvSpPr>
        <p:spPr/>
        <p:txBody>
          <a:bodyPr/>
          <a:lstStyle/>
          <a:p>
            <a:r>
              <a:rPr lang="de-DE" noProof="0"/>
              <a:t>Version Juli 2023</a:t>
            </a:r>
            <a:endParaRPr lang="de-CH" noProof="0" dirty="0"/>
          </a:p>
        </p:txBody>
      </p:sp>
      <p:sp>
        <p:nvSpPr>
          <p:cNvPr id="9" name="Foliennummernplatzhalter 8">
            <a:extLst>
              <a:ext uri="{FF2B5EF4-FFF2-40B4-BE49-F238E27FC236}">
                <a16:creationId xmlns:a16="http://schemas.microsoft.com/office/drawing/2014/main" id="{51B1CAAF-BAF5-4560-02FD-769BD45DFA82}"/>
              </a:ext>
            </a:extLst>
          </p:cNvPr>
          <p:cNvSpPr>
            <a:spLocks noGrp="1"/>
          </p:cNvSpPr>
          <p:nvPr>
            <p:ph type="sldNum" sz="quarter" idx="13"/>
          </p:nvPr>
        </p:nvSpPr>
        <p:spPr/>
        <p:txBody>
          <a:bodyPr/>
          <a:lstStyle/>
          <a:p>
            <a:fld id="{442AD375-037F-43D0-B059-5172DA06796A}" type="slidenum">
              <a:rPr lang="de-CH" noProof="0" smtClean="0"/>
              <a:pPr/>
              <a:t>‹#›</a:t>
            </a:fld>
            <a:endParaRPr lang="de-CH" noProof="0" dirty="0"/>
          </a:p>
        </p:txBody>
      </p:sp>
      <p:sp>
        <p:nvSpPr>
          <p:cNvPr id="18" name="Titelplatzhalter 1">
            <a:extLst>
              <a:ext uri="{FF2B5EF4-FFF2-40B4-BE49-F238E27FC236}">
                <a16:creationId xmlns:a16="http://schemas.microsoft.com/office/drawing/2014/main" id="{1D9379CB-B296-F7F6-80EB-9DEFE7E2D3B3}"/>
              </a:ext>
            </a:extLst>
          </p:cNvPr>
          <p:cNvSpPr>
            <a:spLocks noGrp="1"/>
          </p:cNvSpPr>
          <p:nvPr>
            <p:ph type="title" hasCustomPrompt="1"/>
          </p:nvPr>
        </p:nvSpPr>
        <p:spPr>
          <a:xfrm>
            <a:off x="427001" y="5135289"/>
            <a:ext cx="9829799" cy="529415"/>
          </a:xfrm>
          <a:prstGeom prst="rect">
            <a:avLst/>
          </a:prstGeom>
        </p:spPr>
        <p:txBody>
          <a:bodyPr vert="horz" lIns="0" tIns="0" rIns="0" bIns="0" rtlCol="0" anchor="t">
            <a:noAutofit/>
          </a:bodyPr>
          <a:lstStyle>
            <a:lvl1pPr algn="ctr">
              <a:defRPr sz="4000">
                <a:solidFill>
                  <a:schemeClr val="bg1"/>
                </a:solidFill>
              </a:defRPr>
            </a:lvl1pPr>
          </a:lstStyle>
          <a:p>
            <a:r>
              <a:rPr lang="de-CH" noProof="0" dirty="0"/>
              <a:t>Kapiteltitel hinzufügen</a:t>
            </a:r>
          </a:p>
        </p:txBody>
      </p:sp>
      <p:sp>
        <p:nvSpPr>
          <p:cNvPr id="22" name="Textplatzhalter 21">
            <a:extLst>
              <a:ext uri="{FF2B5EF4-FFF2-40B4-BE49-F238E27FC236}">
                <a16:creationId xmlns:a16="http://schemas.microsoft.com/office/drawing/2014/main" id="{A8352B8F-F8A1-4F4F-E195-049499C1D7B3}"/>
              </a:ext>
            </a:extLst>
          </p:cNvPr>
          <p:cNvSpPr>
            <a:spLocks noGrp="1"/>
          </p:cNvSpPr>
          <p:nvPr>
            <p:ph type="body" sz="quarter" idx="14" hasCustomPrompt="1"/>
          </p:nvPr>
        </p:nvSpPr>
        <p:spPr>
          <a:xfrm>
            <a:off x="5441829" y="2704978"/>
            <a:ext cx="2280342" cy="2049462"/>
          </a:xfrm>
        </p:spPr>
        <p:txBody>
          <a:bodyPr/>
          <a:lstStyle>
            <a:lvl1pPr>
              <a:defRPr sz="16000" b="1">
                <a:solidFill>
                  <a:schemeClr val="bg1"/>
                </a:solidFill>
              </a:defRPr>
            </a:lvl1pPr>
          </a:lstStyle>
          <a:p>
            <a:pPr lvl="0"/>
            <a:r>
              <a:rPr lang="de-CH" noProof="0" dirty="0"/>
              <a:t>0</a:t>
            </a:r>
          </a:p>
        </p:txBody>
      </p:sp>
    </p:spTree>
    <p:extLst>
      <p:ext uri="{BB962C8B-B14F-4D97-AF65-F5344CB8AC3E}">
        <p14:creationId xmlns:p14="http://schemas.microsoft.com/office/powerpoint/2010/main" val="4257502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titel 2">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D9EFFE-558D-F115-9438-14F59761A101}"/>
              </a:ext>
            </a:extLst>
          </p:cNvPr>
          <p:cNvSpPr/>
          <p:nvPr userDrawn="1"/>
        </p:nvSpPr>
        <p:spPr>
          <a:xfrm>
            <a:off x="430213" y="431800"/>
            <a:ext cx="9829799" cy="66928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sp>
        <p:nvSpPr>
          <p:cNvPr id="2" name="Textplatzhalter 2">
            <a:extLst>
              <a:ext uri="{FF2B5EF4-FFF2-40B4-BE49-F238E27FC236}">
                <a16:creationId xmlns:a16="http://schemas.microsoft.com/office/drawing/2014/main"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7" name="Datumsplatzhalter 6">
            <a:extLst>
              <a:ext uri="{FF2B5EF4-FFF2-40B4-BE49-F238E27FC236}">
                <a16:creationId xmlns:a16="http://schemas.microsoft.com/office/drawing/2014/main" id="{7B4AD318-EF7B-D31E-CA77-ED696C936B32}"/>
              </a:ext>
            </a:extLst>
          </p:cNvPr>
          <p:cNvSpPr>
            <a:spLocks noGrp="1"/>
          </p:cNvSpPr>
          <p:nvPr>
            <p:ph type="dt" sz="half" idx="11"/>
          </p:nvPr>
        </p:nvSpPr>
        <p:spPr/>
        <p:txBody>
          <a:bodyPr/>
          <a:lstStyle/>
          <a:p>
            <a:fld id="{806FA257-7915-478D-9978-7A9882E65446}" type="datetime2">
              <a:rPr lang="de-CH" noProof="0" smtClean="0"/>
              <a:t>Dienstag, 5. September 2023</a:t>
            </a:fld>
            <a:endParaRPr lang="de-CH" noProof="0" dirty="0"/>
          </a:p>
        </p:txBody>
      </p:sp>
      <p:sp>
        <p:nvSpPr>
          <p:cNvPr id="8" name="Fußzeilenplatzhalter 7">
            <a:extLst>
              <a:ext uri="{FF2B5EF4-FFF2-40B4-BE49-F238E27FC236}">
                <a16:creationId xmlns:a16="http://schemas.microsoft.com/office/drawing/2014/main" id="{AFB80B3A-3428-0BC6-A05D-846FB3D411D7}"/>
              </a:ext>
            </a:extLst>
          </p:cNvPr>
          <p:cNvSpPr>
            <a:spLocks noGrp="1"/>
          </p:cNvSpPr>
          <p:nvPr>
            <p:ph type="ftr" sz="quarter" idx="12"/>
          </p:nvPr>
        </p:nvSpPr>
        <p:spPr/>
        <p:txBody>
          <a:bodyPr/>
          <a:lstStyle/>
          <a:p>
            <a:r>
              <a:rPr lang="de-DE" noProof="0"/>
              <a:t>Version Juli 2023</a:t>
            </a:r>
            <a:endParaRPr lang="de-CH" noProof="0" dirty="0"/>
          </a:p>
        </p:txBody>
      </p:sp>
      <p:sp>
        <p:nvSpPr>
          <p:cNvPr id="9" name="Foliennummernplatzhalter 8">
            <a:extLst>
              <a:ext uri="{FF2B5EF4-FFF2-40B4-BE49-F238E27FC236}">
                <a16:creationId xmlns:a16="http://schemas.microsoft.com/office/drawing/2014/main" id="{51B1CAAF-BAF5-4560-02FD-769BD45DFA82}"/>
              </a:ext>
            </a:extLst>
          </p:cNvPr>
          <p:cNvSpPr>
            <a:spLocks noGrp="1"/>
          </p:cNvSpPr>
          <p:nvPr>
            <p:ph type="sldNum" sz="quarter" idx="13"/>
          </p:nvPr>
        </p:nvSpPr>
        <p:spPr/>
        <p:txBody>
          <a:bodyPr/>
          <a:lstStyle/>
          <a:p>
            <a:fld id="{442AD375-037F-43D0-B059-5172DA06796A}" type="slidenum">
              <a:rPr lang="de-CH" noProof="0" smtClean="0"/>
              <a:pPr/>
              <a:t>‹#›</a:t>
            </a:fld>
            <a:endParaRPr lang="de-CH" noProof="0" dirty="0"/>
          </a:p>
        </p:txBody>
      </p:sp>
      <p:sp>
        <p:nvSpPr>
          <p:cNvPr id="18" name="Titelplatzhalter 1">
            <a:extLst>
              <a:ext uri="{FF2B5EF4-FFF2-40B4-BE49-F238E27FC236}">
                <a16:creationId xmlns:a16="http://schemas.microsoft.com/office/drawing/2014/main" id="{1D9379CB-B296-F7F6-80EB-9DEFE7E2D3B3}"/>
              </a:ext>
            </a:extLst>
          </p:cNvPr>
          <p:cNvSpPr>
            <a:spLocks noGrp="1"/>
          </p:cNvSpPr>
          <p:nvPr>
            <p:ph type="title" hasCustomPrompt="1"/>
          </p:nvPr>
        </p:nvSpPr>
        <p:spPr>
          <a:xfrm>
            <a:off x="427001" y="5135289"/>
            <a:ext cx="9829799" cy="529415"/>
          </a:xfrm>
          <a:prstGeom prst="rect">
            <a:avLst/>
          </a:prstGeom>
        </p:spPr>
        <p:txBody>
          <a:bodyPr vert="horz" lIns="0" tIns="0" rIns="0" bIns="0" rtlCol="0" anchor="t">
            <a:noAutofit/>
          </a:bodyPr>
          <a:lstStyle>
            <a:lvl1pPr algn="ctr">
              <a:defRPr sz="4000">
                <a:solidFill>
                  <a:schemeClr val="bg1"/>
                </a:solidFill>
              </a:defRPr>
            </a:lvl1pPr>
          </a:lstStyle>
          <a:p>
            <a:r>
              <a:rPr lang="de-CH" noProof="0" dirty="0"/>
              <a:t>Kapiteltitel hinzufügen</a:t>
            </a:r>
          </a:p>
        </p:txBody>
      </p:sp>
      <p:sp>
        <p:nvSpPr>
          <p:cNvPr id="22" name="Textplatzhalter 21">
            <a:extLst>
              <a:ext uri="{FF2B5EF4-FFF2-40B4-BE49-F238E27FC236}">
                <a16:creationId xmlns:a16="http://schemas.microsoft.com/office/drawing/2014/main" id="{A8352B8F-F8A1-4F4F-E195-049499C1D7B3}"/>
              </a:ext>
            </a:extLst>
          </p:cNvPr>
          <p:cNvSpPr>
            <a:spLocks noGrp="1"/>
          </p:cNvSpPr>
          <p:nvPr>
            <p:ph type="body" sz="quarter" idx="14" hasCustomPrompt="1"/>
          </p:nvPr>
        </p:nvSpPr>
        <p:spPr>
          <a:xfrm>
            <a:off x="5441827" y="2704978"/>
            <a:ext cx="3448169" cy="2049462"/>
          </a:xfrm>
        </p:spPr>
        <p:txBody>
          <a:bodyPr/>
          <a:lstStyle>
            <a:lvl1pPr>
              <a:defRPr sz="16000" b="1">
                <a:solidFill>
                  <a:schemeClr val="bg1"/>
                </a:solidFill>
              </a:defRPr>
            </a:lvl1pPr>
          </a:lstStyle>
          <a:p>
            <a:pPr lvl="0"/>
            <a:r>
              <a:rPr lang="de-CH" noProof="0" dirty="0"/>
              <a:t>0.0</a:t>
            </a:r>
          </a:p>
        </p:txBody>
      </p:sp>
    </p:spTree>
    <p:extLst>
      <p:ext uri="{BB962C8B-B14F-4D97-AF65-F5344CB8AC3E}">
        <p14:creationId xmlns:p14="http://schemas.microsoft.com/office/powerpoint/2010/main" val="3621332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Felder">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D9EFFE-558D-F115-9438-14F59761A101}"/>
              </a:ext>
            </a:extLst>
          </p:cNvPr>
          <p:cNvSpPr/>
          <p:nvPr userDrawn="1"/>
        </p:nvSpPr>
        <p:spPr>
          <a:xfrm>
            <a:off x="430213" y="431800"/>
            <a:ext cx="9829799" cy="66928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sp>
        <p:nvSpPr>
          <p:cNvPr id="2" name="Textplatzhalter 2">
            <a:extLst>
              <a:ext uri="{FF2B5EF4-FFF2-40B4-BE49-F238E27FC236}">
                <a16:creationId xmlns:a16="http://schemas.microsoft.com/office/drawing/2014/main"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7" name="Datumsplatzhalter 6">
            <a:extLst>
              <a:ext uri="{FF2B5EF4-FFF2-40B4-BE49-F238E27FC236}">
                <a16:creationId xmlns:a16="http://schemas.microsoft.com/office/drawing/2014/main" id="{7B4AD318-EF7B-D31E-CA77-ED696C936B32}"/>
              </a:ext>
            </a:extLst>
          </p:cNvPr>
          <p:cNvSpPr>
            <a:spLocks noGrp="1"/>
          </p:cNvSpPr>
          <p:nvPr>
            <p:ph type="dt" sz="half" idx="11"/>
          </p:nvPr>
        </p:nvSpPr>
        <p:spPr/>
        <p:txBody>
          <a:bodyPr/>
          <a:lstStyle/>
          <a:p>
            <a:fld id="{AF54A01E-24B3-43BB-99C5-92E0616F5CE3}" type="datetime2">
              <a:rPr lang="de-CH" noProof="0" smtClean="0"/>
              <a:t>Dienstag, 5. September 2023</a:t>
            </a:fld>
            <a:endParaRPr lang="de-CH" noProof="0" dirty="0"/>
          </a:p>
        </p:txBody>
      </p:sp>
      <p:sp>
        <p:nvSpPr>
          <p:cNvPr id="8" name="Fußzeilenplatzhalter 7">
            <a:extLst>
              <a:ext uri="{FF2B5EF4-FFF2-40B4-BE49-F238E27FC236}">
                <a16:creationId xmlns:a16="http://schemas.microsoft.com/office/drawing/2014/main" id="{AFB80B3A-3428-0BC6-A05D-846FB3D411D7}"/>
              </a:ext>
            </a:extLst>
          </p:cNvPr>
          <p:cNvSpPr>
            <a:spLocks noGrp="1"/>
          </p:cNvSpPr>
          <p:nvPr>
            <p:ph type="ftr" sz="quarter" idx="12"/>
          </p:nvPr>
        </p:nvSpPr>
        <p:spPr/>
        <p:txBody>
          <a:bodyPr/>
          <a:lstStyle/>
          <a:p>
            <a:r>
              <a:rPr lang="de-DE" noProof="0"/>
              <a:t>Version Juli 2023</a:t>
            </a:r>
            <a:endParaRPr lang="de-CH" noProof="0" dirty="0"/>
          </a:p>
        </p:txBody>
      </p:sp>
      <p:sp>
        <p:nvSpPr>
          <p:cNvPr id="9" name="Foliennummernplatzhalter 8">
            <a:extLst>
              <a:ext uri="{FF2B5EF4-FFF2-40B4-BE49-F238E27FC236}">
                <a16:creationId xmlns:a16="http://schemas.microsoft.com/office/drawing/2014/main" id="{51B1CAAF-BAF5-4560-02FD-769BD45DFA82}"/>
              </a:ext>
            </a:extLst>
          </p:cNvPr>
          <p:cNvSpPr>
            <a:spLocks noGrp="1"/>
          </p:cNvSpPr>
          <p:nvPr>
            <p:ph type="sldNum" sz="quarter" idx="13"/>
          </p:nvPr>
        </p:nvSpPr>
        <p:spPr/>
        <p:txBody>
          <a:bodyPr/>
          <a:lstStyle/>
          <a:p>
            <a:fld id="{442AD375-037F-43D0-B059-5172DA06796A}" type="slidenum">
              <a:rPr lang="de-CH" noProof="0" smtClean="0"/>
              <a:pPr/>
              <a:t>‹#›</a:t>
            </a:fld>
            <a:endParaRPr lang="de-CH" noProof="0" dirty="0"/>
          </a:p>
        </p:txBody>
      </p:sp>
      <p:sp>
        <p:nvSpPr>
          <p:cNvPr id="3" name="Titel 1">
            <a:extLst>
              <a:ext uri="{FF2B5EF4-FFF2-40B4-BE49-F238E27FC236}">
                <a16:creationId xmlns:a16="http://schemas.microsoft.com/office/drawing/2014/main" id="{558AFBA1-A37B-1361-C4D7-1749435B4734}"/>
              </a:ext>
            </a:extLst>
          </p:cNvPr>
          <p:cNvSpPr>
            <a:spLocks noGrp="1"/>
          </p:cNvSpPr>
          <p:nvPr>
            <p:ph type="title"/>
          </p:nvPr>
        </p:nvSpPr>
        <p:spPr>
          <a:xfrm>
            <a:off x="612714" y="781674"/>
            <a:ext cx="7380000" cy="529415"/>
          </a:xfrm>
        </p:spPr>
        <p:txBody>
          <a:bodyPr/>
          <a:lstStyle>
            <a:lvl1pPr>
              <a:defRPr>
                <a:solidFill>
                  <a:schemeClr val="bg1"/>
                </a:solidFill>
              </a:defRPr>
            </a:lvl1pPr>
          </a:lstStyle>
          <a:p>
            <a:r>
              <a:rPr lang="de-DE" noProof="0"/>
              <a:t>Titelmasterformat durch Klicken bearbeiten</a:t>
            </a:r>
            <a:endParaRPr lang="de-CH" noProof="0" dirty="0"/>
          </a:p>
        </p:txBody>
      </p:sp>
      <p:sp>
        <p:nvSpPr>
          <p:cNvPr id="11" name="Inhaltsplatzhalter 10">
            <a:extLst>
              <a:ext uri="{FF2B5EF4-FFF2-40B4-BE49-F238E27FC236}">
                <a16:creationId xmlns:a16="http://schemas.microsoft.com/office/drawing/2014/main" id="{CE9CE340-ED23-51C2-FD0F-8EEEC348A39F}"/>
              </a:ext>
            </a:extLst>
          </p:cNvPr>
          <p:cNvSpPr>
            <a:spLocks noGrp="1"/>
          </p:cNvSpPr>
          <p:nvPr>
            <p:ph sz="quarter" idx="14" hasCustomPrompt="1"/>
          </p:nvPr>
        </p:nvSpPr>
        <p:spPr>
          <a:xfrm>
            <a:off x="1417758" y="2783132"/>
            <a:ext cx="3830400" cy="2117481"/>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2" name="Inhaltsplatzhalter 10">
            <a:extLst>
              <a:ext uri="{FF2B5EF4-FFF2-40B4-BE49-F238E27FC236}">
                <a16:creationId xmlns:a16="http://schemas.microsoft.com/office/drawing/2014/main" id="{0F53B3E6-EAA5-D341-4FCC-E374CD420448}"/>
              </a:ext>
            </a:extLst>
          </p:cNvPr>
          <p:cNvSpPr>
            <a:spLocks noGrp="1"/>
          </p:cNvSpPr>
          <p:nvPr>
            <p:ph sz="quarter" idx="15" hasCustomPrompt="1"/>
          </p:nvPr>
        </p:nvSpPr>
        <p:spPr>
          <a:xfrm>
            <a:off x="5438105" y="2783132"/>
            <a:ext cx="3829720" cy="2117481"/>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Textplatzhalter 8">
            <a:extLst>
              <a:ext uri="{FF2B5EF4-FFF2-40B4-BE49-F238E27FC236}">
                <a16:creationId xmlns:a16="http://schemas.microsoft.com/office/drawing/2014/main" id="{36470854-2210-B536-8BC5-642B8AAAFFA1}"/>
              </a:ext>
            </a:extLst>
          </p:cNvPr>
          <p:cNvSpPr>
            <a:spLocks noGrp="1"/>
          </p:cNvSpPr>
          <p:nvPr>
            <p:ph type="body" sz="quarter" idx="18" hasCustomPrompt="1"/>
          </p:nvPr>
        </p:nvSpPr>
        <p:spPr>
          <a:xfrm>
            <a:off x="612000" y="597298"/>
            <a:ext cx="7380000" cy="184278"/>
          </a:xfrm>
        </p:spPr>
        <p:txBody>
          <a:bodyPr/>
          <a:lstStyle>
            <a:lvl1pPr>
              <a:lnSpc>
                <a:spcPct val="80000"/>
              </a:lnSpc>
              <a:defRPr sz="1200" b="1">
                <a:solidFill>
                  <a:schemeClr val="accent1"/>
                </a:solidFill>
              </a:defRPr>
            </a:lvl1pPr>
          </a:lstStyle>
          <a:p>
            <a:pPr lvl="0"/>
            <a:r>
              <a:rPr lang="de-CH" noProof="0" dirty="0"/>
              <a:t>Kapiteltitel</a:t>
            </a:r>
          </a:p>
        </p:txBody>
      </p:sp>
    </p:spTree>
    <p:extLst>
      <p:ext uri="{BB962C8B-B14F-4D97-AF65-F5344CB8AC3E}">
        <p14:creationId xmlns:p14="http://schemas.microsoft.com/office/powerpoint/2010/main" val="181281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rei Felder">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D9EFFE-558D-F115-9438-14F59761A101}"/>
              </a:ext>
            </a:extLst>
          </p:cNvPr>
          <p:cNvSpPr/>
          <p:nvPr userDrawn="1"/>
        </p:nvSpPr>
        <p:spPr>
          <a:xfrm>
            <a:off x="430213" y="431800"/>
            <a:ext cx="9829799" cy="66928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sp>
        <p:nvSpPr>
          <p:cNvPr id="2" name="Textplatzhalter 2">
            <a:extLst>
              <a:ext uri="{FF2B5EF4-FFF2-40B4-BE49-F238E27FC236}">
                <a16:creationId xmlns:a16="http://schemas.microsoft.com/office/drawing/2014/main"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7" name="Datumsplatzhalter 6">
            <a:extLst>
              <a:ext uri="{FF2B5EF4-FFF2-40B4-BE49-F238E27FC236}">
                <a16:creationId xmlns:a16="http://schemas.microsoft.com/office/drawing/2014/main" id="{7B4AD318-EF7B-D31E-CA77-ED696C936B32}"/>
              </a:ext>
            </a:extLst>
          </p:cNvPr>
          <p:cNvSpPr>
            <a:spLocks noGrp="1"/>
          </p:cNvSpPr>
          <p:nvPr>
            <p:ph type="dt" sz="half" idx="11"/>
          </p:nvPr>
        </p:nvSpPr>
        <p:spPr/>
        <p:txBody>
          <a:bodyPr/>
          <a:lstStyle/>
          <a:p>
            <a:fld id="{5A861303-4ADF-4DDA-A0A0-AB5B8891AF8F}" type="datetime2">
              <a:rPr lang="de-CH" noProof="0" smtClean="0"/>
              <a:t>Dienstag, 5. September 2023</a:t>
            </a:fld>
            <a:endParaRPr lang="de-CH" noProof="0" dirty="0"/>
          </a:p>
        </p:txBody>
      </p:sp>
      <p:sp>
        <p:nvSpPr>
          <p:cNvPr id="8" name="Fußzeilenplatzhalter 7">
            <a:extLst>
              <a:ext uri="{FF2B5EF4-FFF2-40B4-BE49-F238E27FC236}">
                <a16:creationId xmlns:a16="http://schemas.microsoft.com/office/drawing/2014/main" id="{AFB80B3A-3428-0BC6-A05D-846FB3D411D7}"/>
              </a:ext>
            </a:extLst>
          </p:cNvPr>
          <p:cNvSpPr>
            <a:spLocks noGrp="1"/>
          </p:cNvSpPr>
          <p:nvPr>
            <p:ph type="ftr" sz="quarter" idx="12"/>
          </p:nvPr>
        </p:nvSpPr>
        <p:spPr/>
        <p:txBody>
          <a:bodyPr/>
          <a:lstStyle/>
          <a:p>
            <a:r>
              <a:rPr lang="de-DE" noProof="0"/>
              <a:t>Version Juli 2023</a:t>
            </a:r>
            <a:endParaRPr lang="de-CH" noProof="0" dirty="0"/>
          </a:p>
        </p:txBody>
      </p:sp>
      <p:sp>
        <p:nvSpPr>
          <p:cNvPr id="9" name="Foliennummernplatzhalter 8">
            <a:extLst>
              <a:ext uri="{FF2B5EF4-FFF2-40B4-BE49-F238E27FC236}">
                <a16:creationId xmlns:a16="http://schemas.microsoft.com/office/drawing/2014/main" id="{51B1CAAF-BAF5-4560-02FD-769BD45DFA82}"/>
              </a:ext>
            </a:extLst>
          </p:cNvPr>
          <p:cNvSpPr>
            <a:spLocks noGrp="1"/>
          </p:cNvSpPr>
          <p:nvPr>
            <p:ph type="sldNum" sz="quarter" idx="13"/>
          </p:nvPr>
        </p:nvSpPr>
        <p:spPr/>
        <p:txBody>
          <a:bodyPr/>
          <a:lstStyle/>
          <a:p>
            <a:fld id="{442AD375-037F-43D0-B059-5172DA06796A}" type="slidenum">
              <a:rPr lang="de-CH" noProof="0" smtClean="0"/>
              <a:pPr/>
              <a:t>‹#›</a:t>
            </a:fld>
            <a:endParaRPr lang="de-CH" noProof="0" dirty="0"/>
          </a:p>
        </p:txBody>
      </p:sp>
      <p:sp>
        <p:nvSpPr>
          <p:cNvPr id="3" name="Titel 1">
            <a:extLst>
              <a:ext uri="{FF2B5EF4-FFF2-40B4-BE49-F238E27FC236}">
                <a16:creationId xmlns:a16="http://schemas.microsoft.com/office/drawing/2014/main" id="{558AFBA1-A37B-1361-C4D7-1749435B4734}"/>
              </a:ext>
            </a:extLst>
          </p:cNvPr>
          <p:cNvSpPr>
            <a:spLocks noGrp="1"/>
          </p:cNvSpPr>
          <p:nvPr>
            <p:ph type="title"/>
          </p:nvPr>
        </p:nvSpPr>
        <p:spPr>
          <a:xfrm>
            <a:off x="612714" y="781674"/>
            <a:ext cx="7380000" cy="529415"/>
          </a:xfrm>
        </p:spPr>
        <p:txBody>
          <a:bodyPr/>
          <a:lstStyle>
            <a:lvl1pPr>
              <a:defRPr>
                <a:solidFill>
                  <a:schemeClr val="bg1"/>
                </a:solidFill>
              </a:defRPr>
            </a:lvl1pPr>
          </a:lstStyle>
          <a:p>
            <a:r>
              <a:rPr lang="de-DE" noProof="0"/>
              <a:t>Titelmasterformat durch Klicken bearbeiten</a:t>
            </a:r>
            <a:endParaRPr lang="de-CH" noProof="0" dirty="0"/>
          </a:p>
        </p:txBody>
      </p:sp>
      <p:sp>
        <p:nvSpPr>
          <p:cNvPr id="11" name="Inhaltsplatzhalter 10">
            <a:extLst>
              <a:ext uri="{FF2B5EF4-FFF2-40B4-BE49-F238E27FC236}">
                <a16:creationId xmlns:a16="http://schemas.microsoft.com/office/drawing/2014/main" id="{CE9CE340-ED23-51C2-FD0F-8EEEC348A39F}"/>
              </a:ext>
            </a:extLst>
          </p:cNvPr>
          <p:cNvSpPr>
            <a:spLocks noGrp="1"/>
          </p:cNvSpPr>
          <p:nvPr>
            <p:ph sz="quarter" idx="14" hasCustomPrompt="1"/>
          </p:nvPr>
        </p:nvSpPr>
        <p:spPr>
          <a:xfrm>
            <a:off x="1417758" y="2783132"/>
            <a:ext cx="2228400" cy="2117481"/>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2" name="Inhaltsplatzhalter 10">
            <a:extLst>
              <a:ext uri="{FF2B5EF4-FFF2-40B4-BE49-F238E27FC236}">
                <a16:creationId xmlns:a16="http://schemas.microsoft.com/office/drawing/2014/main" id="{0F53B3E6-EAA5-D341-4FCC-E374CD420448}"/>
              </a:ext>
            </a:extLst>
          </p:cNvPr>
          <p:cNvSpPr>
            <a:spLocks noGrp="1"/>
          </p:cNvSpPr>
          <p:nvPr>
            <p:ph sz="quarter" idx="15" hasCustomPrompt="1"/>
          </p:nvPr>
        </p:nvSpPr>
        <p:spPr>
          <a:xfrm>
            <a:off x="3829383" y="2783132"/>
            <a:ext cx="2228400" cy="2117481"/>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4" name="Inhaltsplatzhalter 10">
            <a:extLst>
              <a:ext uri="{FF2B5EF4-FFF2-40B4-BE49-F238E27FC236}">
                <a16:creationId xmlns:a16="http://schemas.microsoft.com/office/drawing/2014/main" id="{34277559-95D8-8541-6B69-957DCE91E9D8}"/>
              </a:ext>
            </a:extLst>
          </p:cNvPr>
          <p:cNvSpPr>
            <a:spLocks noGrp="1"/>
          </p:cNvSpPr>
          <p:nvPr>
            <p:ph sz="quarter" idx="17" hasCustomPrompt="1"/>
          </p:nvPr>
        </p:nvSpPr>
        <p:spPr>
          <a:xfrm>
            <a:off x="6241007" y="2783132"/>
            <a:ext cx="3041105" cy="2116800"/>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Textplatzhalter 8">
            <a:extLst>
              <a:ext uri="{FF2B5EF4-FFF2-40B4-BE49-F238E27FC236}">
                <a16:creationId xmlns:a16="http://schemas.microsoft.com/office/drawing/2014/main" id="{36470854-2210-B536-8BC5-642B8AAAFFA1}"/>
              </a:ext>
            </a:extLst>
          </p:cNvPr>
          <p:cNvSpPr>
            <a:spLocks noGrp="1"/>
          </p:cNvSpPr>
          <p:nvPr>
            <p:ph type="body" sz="quarter" idx="18" hasCustomPrompt="1"/>
          </p:nvPr>
        </p:nvSpPr>
        <p:spPr>
          <a:xfrm>
            <a:off x="612000" y="597298"/>
            <a:ext cx="7380000" cy="184278"/>
          </a:xfrm>
        </p:spPr>
        <p:txBody>
          <a:bodyPr/>
          <a:lstStyle>
            <a:lvl1pPr>
              <a:lnSpc>
                <a:spcPct val="80000"/>
              </a:lnSpc>
              <a:defRPr sz="1200" b="1">
                <a:solidFill>
                  <a:schemeClr val="accent1"/>
                </a:solidFill>
              </a:defRPr>
            </a:lvl1pPr>
          </a:lstStyle>
          <a:p>
            <a:pPr lvl="0"/>
            <a:r>
              <a:rPr lang="de-CH" noProof="0" dirty="0"/>
              <a:t>Kapiteltitel</a:t>
            </a:r>
          </a:p>
        </p:txBody>
      </p:sp>
    </p:spTree>
    <p:extLst>
      <p:ext uri="{BB962C8B-B14F-4D97-AF65-F5344CB8AC3E}">
        <p14:creationId xmlns:p14="http://schemas.microsoft.com/office/powerpoint/2010/main" val="1910521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er Felder">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D9EFFE-558D-F115-9438-14F59761A101}"/>
              </a:ext>
            </a:extLst>
          </p:cNvPr>
          <p:cNvSpPr/>
          <p:nvPr userDrawn="1"/>
        </p:nvSpPr>
        <p:spPr>
          <a:xfrm>
            <a:off x="430213" y="431800"/>
            <a:ext cx="9829799" cy="66928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sp>
        <p:nvSpPr>
          <p:cNvPr id="2" name="Textplatzhalter 2">
            <a:extLst>
              <a:ext uri="{FF2B5EF4-FFF2-40B4-BE49-F238E27FC236}">
                <a16:creationId xmlns:a16="http://schemas.microsoft.com/office/drawing/2014/main"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7" name="Datumsplatzhalter 6">
            <a:extLst>
              <a:ext uri="{FF2B5EF4-FFF2-40B4-BE49-F238E27FC236}">
                <a16:creationId xmlns:a16="http://schemas.microsoft.com/office/drawing/2014/main" id="{7B4AD318-EF7B-D31E-CA77-ED696C936B32}"/>
              </a:ext>
            </a:extLst>
          </p:cNvPr>
          <p:cNvSpPr>
            <a:spLocks noGrp="1"/>
          </p:cNvSpPr>
          <p:nvPr>
            <p:ph type="dt" sz="half" idx="11"/>
          </p:nvPr>
        </p:nvSpPr>
        <p:spPr/>
        <p:txBody>
          <a:bodyPr/>
          <a:lstStyle/>
          <a:p>
            <a:fld id="{66C185BE-A423-49EB-9948-772823FB29B9}" type="datetime2">
              <a:rPr lang="de-CH" noProof="0" smtClean="0"/>
              <a:t>Dienstag, 5. September 2023</a:t>
            </a:fld>
            <a:endParaRPr lang="de-CH" noProof="0" dirty="0"/>
          </a:p>
        </p:txBody>
      </p:sp>
      <p:sp>
        <p:nvSpPr>
          <p:cNvPr id="8" name="Fußzeilenplatzhalter 7">
            <a:extLst>
              <a:ext uri="{FF2B5EF4-FFF2-40B4-BE49-F238E27FC236}">
                <a16:creationId xmlns:a16="http://schemas.microsoft.com/office/drawing/2014/main" id="{AFB80B3A-3428-0BC6-A05D-846FB3D411D7}"/>
              </a:ext>
            </a:extLst>
          </p:cNvPr>
          <p:cNvSpPr>
            <a:spLocks noGrp="1"/>
          </p:cNvSpPr>
          <p:nvPr>
            <p:ph type="ftr" sz="quarter" idx="12"/>
          </p:nvPr>
        </p:nvSpPr>
        <p:spPr/>
        <p:txBody>
          <a:bodyPr/>
          <a:lstStyle/>
          <a:p>
            <a:r>
              <a:rPr lang="de-DE" noProof="0"/>
              <a:t>Version Juli 2023</a:t>
            </a:r>
            <a:endParaRPr lang="de-CH" noProof="0" dirty="0"/>
          </a:p>
        </p:txBody>
      </p:sp>
      <p:sp>
        <p:nvSpPr>
          <p:cNvPr id="9" name="Foliennummernplatzhalter 8">
            <a:extLst>
              <a:ext uri="{FF2B5EF4-FFF2-40B4-BE49-F238E27FC236}">
                <a16:creationId xmlns:a16="http://schemas.microsoft.com/office/drawing/2014/main" id="{51B1CAAF-BAF5-4560-02FD-769BD45DFA82}"/>
              </a:ext>
            </a:extLst>
          </p:cNvPr>
          <p:cNvSpPr>
            <a:spLocks noGrp="1"/>
          </p:cNvSpPr>
          <p:nvPr>
            <p:ph type="sldNum" sz="quarter" idx="13"/>
          </p:nvPr>
        </p:nvSpPr>
        <p:spPr/>
        <p:txBody>
          <a:bodyPr/>
          <a:lstStyle/>
          <a:p>
            <a:fld id="{442AD375-037F-43D0-B059-5172DA06796A}" type="slidenum">
              <a:rPr lang="de-CH" noProof="0" smtClean="0"/>
              <a:pPr/>
              <a:t>‹#›</a:t>
            </a:fld>
            <a:endParaRPr lang="de-CH" noProof="0" dirty="0"/>
          </a:p>
        </p:txBody>
      </p:sp>
      <p:sp>
        <p:nvSpPr>
          <p:cNvPr id="3" name="Titel 1">
            <a:extLst>
              <a:ext uri="{FF2B5EF4-FFF2-40B4-BE49-F238E27FC236}">
                <a16:creationId xmlns:a16="http://schemas.microsoft.com/office/drawing/2014/main" id="{558AFBA1-A37B-1361-C4D7-1749435B4734}"/>
              </a:ext>
            </a:extLst>
          </p:cNvPr>
          <p:cNvSpPr>
            <a:spLocks noGrp="1"/>
          </p:cNvSpPr>
          <p:nvPr>
            <p:ph type="title"/>
          </p:nvPr>
        </p:nvSpPr>
        <p:spPr>
          <a:xfrm>
            <a:off x="612714" y="781674"/>
            <a:ext cx="7380000" cy="529415"/>
          </a:xfrm>
        </p:spPr>
        <p:txBody>
          <a:bodyPr/>
          <a:lstStyle>
            <a:lvl1pPr>
              <a:defRPr>
                <a:solidFill>
                  <a:schemeClr val="bg1"/>
                </a:solidFill>
              </a:defRPr>
            </a:lvl1pPr>
          </a:lstStyle>
          <a:p>
            <a:r>
              <a:rPr lang="de-DE" noProof="0"/>
              <a:t>Titelmasterformat durch Klicken bearbeiten</a:t>
            </a:r>
            <a:endParaRPr lang="de-CH" noProof="0" dirty="0"/>
          </a:p>
        </p:txBody>
      </p:sp>
      <p:sp>
        <p:nvSpPr>
          <p:cNvPr id="11" name="Inhaltsplatzhalter 10">
            <a:extLst>
              <a:ext uri="{FF2B5EF4-FFF2-40B4-BE49-F238E27FC236}">
                <a16:creationId xmlns:a16="http://schemas.microsoft.com/office/drawing/2014/main" id="{CE9CE340-ED23-51C2-FD0F-8EEEC348A39F}"/>
              </a:ext>
            </a:extLst>
          </p:cNvPr>
          <p:cNvSpPr>
            <a:spLocks noGrp="1"/>
          </p:cNvSpPr>
          <p:nvPr>
            <p:ph sz="quarter" idx="14" hasCustomPrompt="1"/>
          </p:nvPr>
        </p:nvSpPr>
        <p:spPr>
          <a:xfrm>
            <a:off x="613628" y="2181226"/>
            <a:ext cx="2228400" cy="2505074"/>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2" name="Inhaltsplatzhalter 10">
            <a:extLst>
              <a:ext uri="{FF2B5EF4-FFF2-40B4-BE49-F238E27FC236}">
                <a16:creationId xmlns:a16="http://schemas.microsoft.com/office/drawing/2014/main" id="{0F53B3E6-EAA5-D341-4FCC-E374CD420448}"/>
              </a:ext>
            </a:extLst>
          </p:cNvPr>
          <p:cNvSpPr>
            <a:spLocks noGrp="1"/>
          </p:cNvSpPr>
          <p:nvPr>
            <p:ph sz="quarter" idx="15" hasCustomPrompt="1"/>
          </p:nvPr>
        </p:nvSpPr>
        <p:spPr>
          <a:xfrm>
            <a:off x="3025253" y="2181226"/>
            <a:ext cx="2228400" cy="2505074"/>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3" name="Inhaltsplatzhalter 10">
            <a:extLst>
              <a:ext uri="{FF2B5EF4-FFF2-40B4-BE49-F238E27FC236}">
                <a16:creationId xmlns:a16="http://schemas.microsoft.com/office/drawing/2014/main" id="{49D3CFE2-8A7B-51EB-DB8F-89066547536E}"/>
              </a:ext>
            </a:extLst>
          </p:cNvPr>
          <p:cNvSpPr>
            <a:spLocks noGrp="1"/>
          </p:cNvSpPr>
          <p:nvPr>
            <p:ph sz="quarter" idx="16" hasCustomPrompt="1"/>
          </p:nvPr>
        </p:nvSpPr>
        <p:spPr>
          <a:xfrm>
            <a:off x="7848503" y="2181226"/>
            <a:ext cx="2228400" cy="2505074"/>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4" name="Inhaltsplatzhalter 10">
            <a:extLst>
              <a:ext uri="{FF2B5EF4-FFF2-40B4-BE49-F238E27FC236}">
                <a16:creationId xmlns:a16="http://schemas.microsoft.com/office/drawing/2014/main" id="{34277559-95D8-8541-6B69-957DCE91E9D8}"/>
              </a:ext>
            </a:extLst>
          </p:cNvPr>
          <p:cNvSpPr>
            <a:spLocks noGrp="1"/>
          </p:cNvSpPr>
          <p:nvPr>
            <p:ph sz="quarter" idx="17" hasCustomPrompt="1"/>
          </p:nvPr>
        </p:nvSpPr>
        <p:spPr>
          <a:xfrm>
            <a:off x="5436878" y="2181226"/>
            <a:ext cx="2228400" cy="2505074"/>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Tree>
    <p:extLst>
      <p:ext uri="{BB962C8B-B14F-4D97-AF65-F5344CB8AC3E}">
        <p14:creationId xmlns:p14="http://schemas.microsoft.com/office/powerpoint/2010/main" val="2825068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vier Felder">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D9EFFE-558D-F115-9438-14F59761A101}"/>
              </a:ext>
            </a:extLst>
          </p:cNvPr>
          <p:cNvSpPr/>
          <p:nvPr userDrawn="1"/>
        </p:nvSpPr>
        <p:spPr>
          <a:xfrm>
            <a:off x="430213" y="431800"/>
            <a:ext cx="9829799" cy="66928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sp>
        <p:nvSpPr>
          <p:cNvPr id="2" name="Textplatzhalter 2">
            <a:extLst>
              <a:ext uri="{FF2B5EF4-FFF2-40B4-BE49-F238E27FC236}">
                <a16:creationId xmlns:a16="http://schemas.microsoft.com/office/drawing/2014/main"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7" name="Datumsplatzhalter 6">
            <a:extLst>
              <a:ext uri="{FF2B5EF4-FFF2-40B4-BE49-F238E27FC236}">
                <a16:creationId xmlns:a16="http://schemas.microsoft.com/office/drawing/2014/main" id="{7B4AD318-EF7B-D31E-CA77-ED696C936B32}"/>
              </a:ext>
            </a:extLst>
          </p:cNvPr>
          <p:cNvSpPr>
            <a:spLocks noGrp="1"/>
          </p:cNvSpPr>
          <p:nvPr>
            <p:ph type="dt" sz="half" idx="11"/>
          </p:nvPr>
        </p:nvSpPr>
        <p:spPr/>
        <p:txBody>
          <a:bodyPr/>
          <a:lstStyle/>
          <a:p>
            <a:fld id="{E2A22D9A-0D51-48A8-ADD6-1AFC8CBD2549}" type="datetime2">
              <a:rPr lang="de-CH" noProof="0" smtClean="0"/>
              <a:t>Dienstag, 5. September 2023</a:t>
            </a:fld>
            <a:endParaRPr lang="de-CH" noProof="0" dirty="0"/>
          </a:p>
        </p:txBody>
      </p:sp>
      <p:sp>
        <p:nvSpPr>
          <p:cNvPr id="8" name="Fußzeilenplatzhalter 7">
            <a:extLst>
              <a:ext uri="{FF2B5EF4-FFF2-40B4-BE49-F238E27FC236}">
                <a16:creationId xmlns:a16="http://schemas.microsoft.com/office/drawing/2014/main" id="{AFB80B3A-3428-0BC6-A05D-846FB3D411D7}"/>
              </a:ext>
            </a:extLst>
          </p:cNvPr>
          <p:cNvSpPr>
            <a:spLocks noGrp="1"/>
          </p:cNvSpPr>
          <p:nvPr>
            <p:ph type="ftr" sz="quarter" idx="12"/>
          </p:nvPr>
        </p:nvSpPr>
        <p:spPr/>
        <p:txBody>
          <a:bodyPr/>
          <a:lstStyle/>
          <a:p>
            <a:r>
              <a:rPr lang="de-DE" noProof="0"/>
              <a:t>Version Juli 2023</a:t>
            </a:r>
            <a:endParaRPr lang="de-CH" noProof="0" dirty="0"/>
          </a:p>
        </p:txBody>
      </p:sp>
      <p:sp>
        <p:nvSpPr>
          <p:cNvPr id="9" name="Foliennummernplatzhalter 8">
            <a:extLst>
              <a:ext uri="{FF2B5EF4-FFF2-40B4-BE49-F238E27FC236}">
                <a16:creationId xmlns:a16="http://schemas.microsoft.com/office/drawing/2014/main" id="{51B1CAAF-BAF5-4560-02FD-769BD45DFA82}"/>
              </a:ext>
            </a:extLst>
          </p:cNvPr>
          <p:cNvSpPr>
            <a:spLocks noGrp="1"/>
          </p:cNvSpPr>
          <p:nvPr>
            <p:ph type="sldNum" sz="quarter" idx="13"/>
          </p:nvPr>
        </p:nvSpPr>
        <p:spPr/>
        <p:txBody>
          <a:bodyPr/>
          <a:lstStyle/>
          <a:p>
            <a:fld id="{442AD375-037F-43D0-B059-5172DA06796A}" type="slidenum">
              <a:rPr lang="de-CH" noProof="0" smtClean="0"/>
              <a:pPr/>
              <a:t>‹#›</a:t>
            </a:fld>
            <a:endParaRPr lang="de-CH" noProof="0" dirty="0"/>
          </a:p>
        </p:txBody>
      </p:sp>
      <p:sp>
        <p:nvSpPr>
          <p:cNvPr id="3" name="Titel 1">
            <a:extLst>
              <a:ext uri="{FF2B5EF4-FFF2-40B4-BE49-F238E27FC236}">
                <a16:creationId xmlns:a16="http://schemas.microsoft.com/office/drawing/2014/main" id="{558AFBA1-A37B-1361-C4D7-1749435B4734}"/>
              </a:ext>
            </a:extLst>
          </p:cNvPr>
          <p:cNvSpPr>
            <a:spLocks noGrp="1"/>
          </p:cNvSpPr>
          <p:nvPr>
            <p:ph type="title"/>
          </p:nvPr>
        </p:nvSpPr>
        <p:spPr>
          <a:xfrm>
            <a:off x="612714" y="781674"/>
            <a:ext cx="7380000" cy="529415"/>
          </a:xfrm>
        </p:spPr>
        <p:txBody>
          <a:bodyPr/>
          <a:lstStyle>
            <a:lvl1pPr>
              <a:defRPr>
                <a:solidFill>
                  <a:schemeClr val="bg1"/>
                </a:solidFill>
              </a:defRPr>
            </a:lvl1pPr>
          </a:lstStyle>
          <a:p>
            <a:r>
              <a:rPr lang="de-DE" noProof="0"/>
              <a:t>Titelmasterformat durch Klicken bearbeiten</a:t>
            </a:r>
            <a:endParaRPr lang="de-CH" noProof="0" dirty="0"/>
          </a:p>
        </p:txBody>
      </p:sp>
      <p:sp>
        <p:nvSpPr>
          <p:cNvPr id="11" name="Inhaltsplatzhalter 10">
            <a:extLst>
              <a:ext uri="{FF2B5EF4-FFF2-40B4-BE49-F238E27FC236}">
                <a16:creationId xmlns:a16="http://schemas.microsoft.com/office/drawing/2014/main" id="{CE9CE340-ED23-51C2-FD0F-8EEEC348A39F}"/>
              </a:ext>
            </a:extLst>
          </p:cNvPr>
          <p:cNvSpPr>
            <a:spLocks noGrp="1"/>
          </p:cNvSpPr>
          <p:nvPr>
            <p:ph sz="quarter" idx="14" hasCustomPrompt="1"/>
          </p:nvPr>
        </p:nvSpPr>
        <p:spPr>
          <a:xfrm>
            <a:off x="613628" y="2752725"/>
            <a:ext cx="2228400" cy="2809875"/>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2" name="Inhaltsplatzhalter 10">
            <a:extLst>
              <a:ext uri="{FF2B5EF4-FFF2-40B4-BE49-F238E27FC236}">
                <a16:creationId xmlns:a16="http://schemas.microsoft.com/office/drawing/2014/main" id="{0F53B3E6-EAA5-D341-4FCC-E374CD420448}"/>
              </a:ext>
            </a:extLst>
          </p:cNvPr>
          <p:cNvSpPr>
            <a:spLocks noGrp="1"/>
          </p:cNvSpPr>
          <p:nvPr>
            <p:ph sz="quarter" idx="15" hasCustomPrompt="1"/>
          </p:nvPr>
        </p:nvSpPr>
        <p:spPr>
          <a:xfrm>
            <a:off x="3025253" y="2752725"/>
            <a:ext cx="2228400" cy="2809875"/>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3" name="Inhaltsplatzhalter 10">
            <a:extLst>
              <a:ext uri="{FF2B5EF4-FFF2-40B4-BE49-F238E27FC236}">
                <a16:creationId xmlns:a16="http://schemas.microsoft.com/office/drawing/2014/main" id="{49D3CFE2-8A7B-51EB-DB8F-89066547536E}"/>
              </a:ext>
            </a:extLst>
          </p:cNvPr>
          <p:cNvSpPr>
            <a:spLocks noGrp="1"/>
          </p:cNvSpPr>
          <p:nvPr>
            <p:ph sz="quarter" idx="16" hasCustomPrompt="1"/>
          </p:nvPr>
        </p:nvSpPr>
        <p:spPr>
          <a:xfrm>
            <a:off x="7848503" y="2752725"/>
            <a:ext cx="2228400" cy="2809875"/>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4" name="Inhaltsplatzhalter 10">
            <a:extLst>
              <a:ext uri="{FF2B5EF4-FFF2-40B4-BE49-F238E27FC236}">
                <a16:creationId xmlns:a16="http://schemas.microsoft.com/office/drawing/2014/main" id="{34277559-95D8-8541-6B69-957DCE91E9D8}"/>
              </a:ext>
            </a:extLst>
          </p:cNvPr>
          <p:cNvSpPr>
            <a:spLocks noGrp="1"/>
          </p:cNvSpPr>
          <p:nvPr>
            <p:ph sz="quarter" idx="17" hasCustomPrompt="1"/>
          </p:nvPr>
        </p:nvSpPr>
        <p:spPr>
          <a:xfrm>
            <a:off x="5436878" y="2752725"/>
            <a:ext cx="2228400" cy="2809875"/>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6" name="Textplatzhalter 15">
            <a:extLst>
              <a:ext uri="{FF2B5EF4-FFF2-40B4-BE49-F238E27FC236}">
                <a16:creationId xmlns:a16="http://schemas.microsoft.com/office/drawing/2014/main" id="{894F9D0E-F007-6DFF-2E1E-DE4236E80584}"/>
              </a:ext>
            </a:extLst>
          </p:cNvPr>
          <p:cNvSpPr>
            <a:spLocks noGrp="1"/>
          </p:cNvSpPr>
          <p:nvPr>
            <p:ph type="body" sz="quarter" idx="18" hasCustomPrompt="1"/>
          </p:nvPr>
        </p:nvSpPr>
        <p:spPr>
          <a:xfrm>
            <a:off x="612714" y="2179321"/>
            <a:ext cx="9464189" cy="426720"/>
          </a:xfrm>
          <a:solidFill>
            <a:schemeClr val="bg1"/>
          </a:solidFill>
        </p:spPr>
        <p:txBody>
          <a:bodyPr lIns="144000" bIns="18000" anchor="ctr"/>
          <a:lstStyle>
            <a:lvl1pPr>
              <a:defRPr sz="1400" b="1">
                <a:solidFill>
                  <a:schemeClr val="tx1"/>
                </a:solidFill>
              </a:defRPr>
            </a:lvl1pPr>
            <a:lvl2pPr>
              <a:defRPr sz="1800" b="1">
                <a:solidFill>
                  <a:schemeClr val="tx1"/>
                </a:solidFill>
              </a:defRPr>
            </a:lvl2pPr>
            <a:lvl3pPr>
              <a:defRPr sz="1800" b="1">
                <a:solidFill>
                  <a:schemeClr val="tx1"/>
                </a:solidFill>
              </a:defRPr>
            </a:lvl3pPr>
            <a:lvl4pPr>
              <a:defRPr sz="1800" b="1">
                <a:solidFill>
                  <a:schemeClr val="tx1"/>
                </a:solidFill>
              </a:defRPr>
            </a:lvl4pPr>
            <a:lvl5pPr>
              <a:defRPr sz="1800" b="1">
                <a:solidFill>
                  <a:schemeClr val="tx1"/>
                </a:solidFill>
              </a:defRPr>
            </a:lvl5pPr>
          </a:lstStyle>
          <a:p>
            <a:pPr lvl="0"/>
            <a:r>
              <a:rPr lang="de-CH" noProof="0" dirty="0"/>
              <a:t>Titel hinzufügen</a:t>
            </a:r>
          </a:p>
        </p:txBody>
      </p:sp>
    </p:spTree>
    <p:extLst>
      <p:ext uri="{BB962C8B-B14F-4D97-AF65-F5344CB8AC3E}">
        <p14:creationId xmlns:p14="http://schemas.microsoft.com/office/powerpoint/2010/main" val="23149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Bild mit Fläch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D9EFFE-558D-F115-9438-14F59761A101}"/>
              </a:ext>
            </a:extLst>
          </p:cNvPr>
          <p:cNvSpPr/>
          <p:nvPr userDrawn="1"/>
        </p:nvSpPr>
        <p:spPr>
          <a:xfrm>
            <a:off x="430213" y="431800"/>
            <a:ext cx="9829799" cy="66928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sp>
        <p:nvSpPr>
          <p:cNvPr id="2" name="Textplatzhalter 2">
            <a:extLst>
              <a:ext uri="{FF2B5EF4-FFF2-40B4-BE49-F238E27FC236}">
                <a16:creationId xmlns:a16="http://schemas.microsoft.com/office/drawing/2014/main"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7" name="Datumsplatzhalter 6">
            <a:extLst>
              <a:ext uri="{FF2B5EF4-FFF2-40B4-BE49-F238E27FC236}">
                <a16:creationId xmlns:a16="http://schemas.microsoft.com/office/drawing/2014/main" id="{7B4AD318-EF7B-D31E-CA77-ED696C936B32}"/>
              </a:ext>
            </a:extLst>
          </p:cNvPr>
          <p:cNvSpPr>
            <a:spLocks noGrp="1"/>
          </p:cNvSpPr>
          <p:nvPr>
            <p:ph type="dt" sz="half" idx="11"/>
          </p:nvPr>
        </p:nvSpPr>
        <p:spPr/>
        <p:txBody>
          <a:bodyPr/>
          <a:lstStyle/>
          <a:p>
            <a:fld id="{2BB22CD2-89E2-4E63-97AD-810F1625F7BE}" type="datetime2">
              <a:rPr lang="de-CH" noProof="0" smtClean="0"/>
              <a:t>Dienstag, 5. September 2023</a:t>
            </a:fld>
            <a:endParaRPr lang="de-CH" noProof="0" dirty="0"/>
          </a:p>
        </p:txBody>
      </p:sp>
      <p:sp>
        <p:nvSpPr>
          <p:cNvPr id="8" name="Fußzeilenplatzhalter 7">
            <a:extLst>
              <a:ext uri="{FF2B5EF4-FFF2-40B4-BE49-F238E27FC236}">
                <a16:creationId xmlns:a16="http://schemas.microsoft.com/office/drawing/2014/main" id="{AFB80B3A-3428-0BC6-A05D-846FB3D411D7}"/>
              </a:ext>
            </a:extLst>
          </p:cNvPr>
          <p:cNvSpPr>
            <a:spLocks noGrp="1"/>
          </p:cNvSpPr>
          <p:nvPr>
            <p:ph type="ftr" sz="quarter" idx="12"/>
          </p:nvPr>
        </p:nvSpPr>
        <p:spPr/>
        <p:txBody>
          <a:bodyPr/>
          <a:lstStyle/>
          <a:p>
            <a:r>
              <a:rPr lang="de-DE" noProof="0"/>
              <a:t>Version Juli 2023</a:t>
            </a:r>
            <a:endParaRPr lang="de-CH" noProof="0" dirty="0"/>
          </a:p>
        </p:txBody>
      </p:sp>
      <p:sp>
        <p:nvSpPr>
          <p:cNvPr id="9" name="Foliennummernplatzhalter 8">
            <a:extLst>
              <a:ext uri="{FF2B5EF4-FFF2-40B4-BE49-F238E27FC236}">
                <a16:creationId xmlns:a16="http://schemas.microsoft.com/office/drawing/2014/main" id="{51B1CAAF-BAF5-4560-02FD-769BD45DFA82}"/>
              </a:ext>
            </a:extLst>
          </p:cNvPr>
          <p:cNvSpPr>
            <a:spLocks noGrp="1"/>
          </p:cNvSpPr>
          <p:nvPr>
            <p:ph type="sldNum" sz="quarter" idx="13"/>
          </p:nvPr>
        </p:nvSpPr>
        <p:spPr/>
        <p:txBody>
          <a:bodyPr/>
          <a:lstStyle/>
          <a:p>
            <a:fld id="{442AD375-037F-43D0-B059-5172DA06796A}" type="slidenum">
              <a:rPr lang="de-CH" noProof="0" smtClean="0"/>
              <a:pPr/>
              <a:t>‹#›</a:t>
            </a:fld>
            <a:endParaRPr lang="de-CH" noProof="0" dirty="0"/>
          </a:p>
        </p:txBody>
      </p:sp>
      <p:sp>
        <p:nvSpPr>
          <p:cNvPr id="3" name="Titel 1">
            <a:extLst>
              <a:ext uri="{FF2B5EF4-FFF2-40B4-BE49-F238E27FC236}">
                <a16:creationId xmlns:a16="http://schemas.microsoft.com/office/drawing/2014/main" id="{558AFBA1-A37B-1361-C4D7-1749435B4734}"/>
              </a:ext>
            </a:extLst>
          </p:cNvPr>
          <p:cNvSpPr>
            <a:spLocks noGrp="1"/>
          </p:cNvSpPr>
          <p:nvPr>
            <p:ph type="title"/>
          </p:nvPr>
        </p:nvSpPr>
        <p:spPr>
          <a:xfrm>
            <a:off x="612000" y="781674"/>
            <a:ext cx="7380000" cy="529415"/>
          </a:xfrm>
        </p:spPr>
        <p:txBody>
          <a:bodyPr/>
          <a:lstStyle>
            <a:lvl1pPr>
              <a:defRPr>
                <a:solidFill>
                  <a:schemeClr val="bg1"/>
                </a:solidFill>
              </a:defRPr>
            </a:lvl1pPr>
          </a:lstStyle>
          <a:p>
            <a:r>
              <a:rPr lang="de-DE" noProof="0"/>
              <a:t>Titelmasterformat durch Klicken bearbeiten</a:t>
            </a:r>
            <a:endParaRPr lang="de-CH" noProof="0" dirty="0"/>
          </a:p>
        </p:txBody>
      </p:sp>
      <p:sp>
        <p:nvSpPr>
          <p:cNvPr id="11" name="Inhaltsplatzhalter 10">
            <a:extLst>
              <a:ext uri="{FF2B5EF4-FFF2-40B4-BE49-F238E27FC236}">
                <a16:creationId xmlns:a16="http://schemas.microsoft.com/office/drawing/2014/main" id="{CE9CE340-ED23-51C2-FD0F-8EEEC348A39F}"/>
              </a:ext>
            </a:extLst>
          </p:cNvPr>
          <p:cNvSpPr>
            <a:spLocks noGrp="1"/>
          </p:cNvSpPr>
          <p:nvPr>
            <p:ph sz="quarter" idx="14" hasCustomPrompt="1"/>
          </p:nvPr>
        </p:nvSpPr>
        <p:spPr>
          <a:xfrm>
            <a:off x="613628" y="6043759"/>
            <a:ext cx="4816800" cy="854592"/>
          </a:xfrm>
          <a:noFill/>
        </p:spPr>
        <p:txBody>
          <a:bodyPr lIns="0" tIns="0" rIns="0" bIns="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Bildplatzhalter 4">
            <a:extLst>
              <a:ext uri="{FF2B5EF4-FFF2-40B4-BE49-F238E27FC236}">
                <a16:creationId xmlns:a16="http://schemas.microsoft.com/office/drawing/2014/main" id="{D5132CF9-B11C-9E12-2D6B-2BD259789E4B}"/>
              </a:ext>
            </a:extLst>
          </p:cNvPr>
          <p:cNvSpPr>
            <a:spLocks noGrp="1"/>
          </p:cNvSpPr>
          <p:nvPr>
            <p:ph type="pic" sz="quarter" idx="15"/>
          </p:nvPr>
        </p:nvSpPr>
        <p:spPr>
          <a:xfrm>
            <a:off x="612000" y="1497600"/>
            <a:ext cx="9477436" cy="4464050"/>
          </a:xfrm>
          <a:pattFill prst="lgCheck">
            <a:fgClr>
              <a:schemeClr val="bg1">
                <a:lumMod val="85000"/>
              </a:schemeClr>
            </a:fgClr>
            <a:bgClr>
              <a:schemeClr val="bg1"/>
            </a:bgClr>
          </a:pattFill>
        </p:spPr>
        <p:txBody>
          <a:bodyPr tIns="720000" anchor="ctr"/>
          <a:lstStyle>
            <a:lvl1pPr algn="ctr">
              <a:defRPr sz="1052"/>
            </a:lvl1pPr>
          </a:lstStyle>
          <a:p>
            <a:r>
              <a:rPr lang="de-DE" noProof="0"/>
              <a:t>Bild durch Klicken auf Symbol hinzufügen</a:t>
            </a:r>
            <a:endParaRPr lang="de-CH" noProof="0" dirty="0"/>
          </a:p>
        </p:txBody>
      </p:sp>
    </p:spTree>
    <p:extLst>
      <p:ext uri="{BB962C8B-B14F-4D97-AF65-F5344CB8AC3E}">
        <p14:creationId xmlns:p14="http://schemas.microsoft.com/office/powerpoint/2010/main" val="218611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35073" y="622130"/>
            <a:ext cx="7380000" cy="529415"/>
          </a:xfrm>
        </p:spPr>
        <p:txBody>
          <a:bodyPr/>
          <a:lstStyle/>
          <a:p>
            <a:r>
              <a:rPr lang="de-DE"/>
              <a:t>Titelmasterformat durch Klicken bearbeiten</a:t>
            </a:r>
            <a:endParaRPr lang="de-CH" dirty="0"/>
          </a:p>
        </p:txBody>
      </p:sp>
      <p:sp>
        <p:nvSpPr>
          <p:cNvPr id="3" name="Inhaltsplatzhalter 2"/>
          <p:cNvSpPr>
            <a:spLocks noGrp="1"/>
          </p:cNvSpPr>
          <p:nvPr>
            <p:ph idx="1" hasCustomPrompt="1"/>
          </p:nvPr>
        </p:nvSpPr>
        <p:spPr>
          <a:xfrm>
            <a:off x="425500" y="1497600"/>
            <a:ext cx="9834513" cy="5621561"/>
          </a:xfrm>
        </p:spPr>
        <p:txBody>
          <a:bodyPr/>
          <a:lstStyle>
            <a:lvl1pPr>
              <a:defRPr/>
            </a:lvl1pPr>
          </a:lstStyle>
          <a:p>
            <a:pPr lvl="0"/>
            <a:r>
              <a:rPr lang="de-CH" dirty="0"/>
              <a:t>Inhalt hinzufügen</a:t>
            </a:r>
          </a:p>
          <a:p>
            <a:pPr lvl="1"/>
            <a:r>
              <a:rPr lang="de-CH" dirty="0"/>
              <a:t>Zweite </a:t>
            </a:r>
            <a:r>
              <a:rPr lang="de-CH" noProof="0" dirty="0"/>
              <a:t>Ebene</a:t>
            </a:r>
          </a:p>
          <a:p>
            <a:pPr lvl="2"/>
            <a:r>
              <a:rPr lang="de-CH" dirty="0"/>
              <a:t>Dritte Ebene</a:t>
            </a:r>
          </a:p>
          <a:p>
            <a:pPr lvl="3"/>
            <a:r>
              <a:rPr lang="de-CH" dirty="0"/>
              <a:t>Vierte Ebene</a:t>
            </a:r>
          </a:p>
          <a:p>
            <a:pPr lvl="4"/>
            <a:r>
              <a:rPr lang="de-CH" dirty="0"/>
              <a:t>Fünfte Ebene</a:t>
            </a:r>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lvl1pPr algn="ctr">
              <a:defRPr/>
            </a:lvl1pPr>
          </a:lstStyle>
          <a:p>
            <a:fld id="{183F0565-FE82-4200-9CFA-93A471E2D685}" type="datetime2">
              <a:rPr lang="de-CH" smtClean="0"/>
              <a:t>Dienstag, 5. September 2023</a:t>
            </a:fld>
            <a:endParaRPr lang="de-CH"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de-DE"/>
              <a:t>Version Juli 2023</a:t>
            </a:r>
            <a:endParaRPr lang="de-CH"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de-CH" smtClean="0"/>
              <a:pPr/>
              <a:t>‹#›</a:t>
            </a:fld>
            <a:endParaRPr lang="de-CH" dirty="0"/>
          </a:p>
        </p:txBody>
      </p:sp>
      <p:sp>
        <p:nvSpPr>
          <p:cNvPr id="9" name="Textplatzhalter 8">
            <a:extLst>
              <a:ext uri="{FF2B5EF4-FFF2-40B4-BE49-F238E27FC236}">
                <a16:creationId xmlns:a16="http://schemas.microsoft.com/office/drawing/2014/main" id="{99FBD30A-A70B-3198-ABA0-1D75E7D20285}"/>
              </a:ext>
            </a:extLst>
          </p:cNvPr>
          <p:cNvSpPr>
            <a:spLocks noGrp="1"/>
          </p:cNvSpPr>
          <p:nvPr>
            <p:ph type="body" sz="quarter" idx="13" hasCustomPrompt="1"/>
          </p:nvPr>
        </p:nvSpPr>
        <p:spPr>
          <a:xfrm>
            <a:off x="431801" y="431801"/>
            <a:ext cx="7380000" cy="190330"/>
          </a:xfrm>
        </p:spPr>
        <p:txBody>
          <a:bodyPr/>
          <a:lstStyle>
            <a:lvl1pPr>
              <a:lnSpc>
                <a:spcPct val="80000"/>
              </a:lnSpc>
              <a:defRPr sz="1200" b="1">
                <a:solidFill>
                  <a:schemeClr val="accent1"/>
                </a:solidFill>
              </a:defRPr>
            </a:lvl1pPr>
          </a:lstStyle>
          <a:p>
            <a:pPr lvl="0"/>
            <a:r>
              <a:rPr lang="de-CH" dirty="0"/>
              <a:t>Kapiteltitel</a:t>
            </a:r>
          </a:p>
        </p:txBody>
      </p:sp>
      <p:sp>
        <p:nvSpPr>
          <p:cNvPr id="7" name="Freeform 34">
            <a:extLst>
              <a:ext uri="{FF2B5EF4-FFF2-40B4-BE49-F238E27FC236}">
                <a16:creationId xmlns:a16="http://schemas.microsoft.com/office/drawing/2014/main" id="{227A467A-8D6C-D3DB-D0A5-64FA9163DFFC}"/>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8" name="Gruppieren 7">
            <a:extLst>
              <a:ext uri="{FF2B5EF4-FFF2-40B4-BE49-F238E27FC236}">
                <a16:creationId xmlns:a16="http://schemas.microsoft.com/office/drawing/2014/main" id="{2A47CF9A-5144-6BF0-B995-C3FCACFB2CC5}"/>
              </a:ext>
            </a:extLst>
          </p:cNvPr>
          <p:cNvGrpSpPr/>
          <p:nvPr userDrawn="1"/>
        </p:nvGrpSpPr>
        <p:grpSpPr>
          <a:xfrm>
            <a:off x="8740853" y="491567"/>
            <a:ext cx="262653" cy="263973"/>
            <a:chOff x="952501" y="1052513"/>
            <a:chExt cx="315912" cy="317500"/>
          </a:xfrm>
        </p:grpSpPr>
        <p:sp>
          <p:nvSpPr>
            <p:cNvPr id="10" name="Freeform 26">
              <a:extLst>
                <a:ext uri="{FF2B5EF4-FFF2-40B4-BE49-F238E27FC236}">
                  <a16:creationId xmlns:a16="http://schemas.microsoft.com/office/drawing/2014/main" id="{BFF5BB53-58A6-99E2-47BB-38F68C71D7DF}"/>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1" name="Freeform 27">
              <a:extLst>
                <a:ext uri="{FF2B5EF4-FFF2-40B4-BE49-F238E27FC236}">
                  <a16:creationId xmlns:a16="http://schemas.microsoft.com/office/drawing/2014/main" id="{A066B0A8-555B-1AA5-34DB-20B048A1934D}"/>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2" name="Freeform 28">
              <a:extLst>
                <a:ext uri="{FF2B5EF4-FFF2-40B4-BE49-F238E27FC236}">
                  <a16:creationId xmlns:a16="http://schemas.microsoft.com/office/drawing/2014/main" id="{0DD5F108-E3A5-E3E3-BCF3-808061B85B66}"/>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3" name="Freeform 29">
              <a:extLst>
                <a:ext uri="{FF2B5EF4-FFF2-40B4-BE49-F238E27FC236}">
                  <a16:creationId xmlns:a16="http://schemas.microsoft.com/office/drawing/2014/main" id="{AADA9FA5-C6BD-5CDD-89DE-6F15F583036E}"/>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14" name="Freeform 35">
            <a:extLst>
              <a:ext uri="{FF2B5EF4-FFF2-40B4-BE49-F238E27FC236}">
                <a16:creationId xmlns:a16="http://schemas.microsoft.com/office/drawing/2014/main" id="{36EFCC1B-79CC-1720-0026-3635072605D1}"/>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5" name="Gruppieren 14">
            <a:extLst>
              <a:ext uri="{FF2B5EF4-FFF2-40B4-BE49-F238E27FC236}">
                <a16:creationId xmlns:a16="http://schemas.microsoft.com/office/drawing/2014/main" id="{427596FB-55F2-B888-8DA4-D48EEE8645A6}"/>
              </a:ext>
            </a:extLst>
          </p:cNvPr>
          <p:cNvGrpSpPr/>
          <p:nvPr userDrawn="1"/>
        </p:nvGrpSpPr>
        <p:grpSpPr>
          <a:xfrm>
            <a:off x="7913824" y="470142"/>
            <a:ext cx="148238" cy="148983"/>
            <a:chOff x="952501" y="1052513"/>
            <a:chExt cx="315912" cy="317500"/>
          </a:xfrm>
        </p:grpSpPr>
        <p:sp>
          <p:nvSpPr>
            <p:cNvPr id="16" name="Freeform 26">
              <a:extLst>
                <a:ext uri="{FF2B5EF4-FFF2-40B4-BE49-F238E27FC236}">
                  <a16:creationId xmlns:a16="http://schemas.microsoft.com/office/drawing/2014/main" id="{4F33CD24-82F7-E506-7358-D387943B1FC0}"/>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7" name="Freeform 27">
              <a:extLst>
                <a:ext uri="{FF2B5EF4-FFF2-40B4-BE49-F238E27FC236}">
                  <a16:creationId xmlns:a16="http://schemas.microsoft.com/office/drawing/2014/main" id="{84A88C5E-6E95-DDB5-0AC4-65FD42C6EEF4}"/>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8" name="Freeform 28">
              <a:extLst>
                <a:ext uri="{FF2B5EF4-FFF2-40B4-BE49-F238E27FC236}">
                  <a16:creationId xmlns:a16="http://schemas.microsoft.com/office/drawing/2014/main" id="{502F0EAA-9D62-0911-8748-60505B1C68A0}"/>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9" name="Freeform 29">
              <a:extLst>
                <a:ext uri="{FF2B5EF4-FFF2-40B4-BE49-F238E27FC236}">
                  <a16:creationId xmlns:a16="http://schemas.microsoft.com/office/drawing/2014/main" id="{CDAC806D-BA79-928B-D109-60F315CD1595}"/>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20" name="Freeform 22">
            <a:extLst>
              <a:ext uri="{FF2B5EF4-FFF2-40B4-BE49-F238E27FC236}">
                <a16:creationId xmlns:a16="http://schemas.microsoft.com/office/drawing/2014/main" id="{5C818A77-CB55-A1DE-836F-A886E9B57DA2}"/>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1" name="Textplatzhalter 2">
            <a:extLst>
              <a:ext uri="{FF2B5EF4-FFF2-40B4-BE49-F238E27FC236}">
                <a16:creationId xmlns:a16="http://schemas.microsoft.com/office/drawing/2014/main" id="{77964D01-A22A-FFAC-6A18-258280943E6D}"/>
              </a:ext>
            </a:extLst>
          </p:cNvPr>
          <p:cNvSpPr>
            <a:spLocks noGrp="1"/>
          </p:cNvSpPr>
          <p:nvPr>
            <p:ph type="body" sz="quarter" idx="14"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Tree>
    <p:extLst>
      <p:ext uri="{BB962C8B-B14F-4D97-AF65-F5344CB8AC3E}">
        <p14:creationId xmlns:p14="http://schemas.microsoft.com/office/powerpoint/2010/main" val="479570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35074" y="622130"/>
            <a:ext cx="7380000" cy="529415"/>
          </a:xfrm>
          <a:prstGeom prst="rect">
            <a:avLst/>
          </a:prstGeom>
        </p:spPr>
        <p:txBody>
          <a:bodyPr vert="horz" lIns="0" tIns="0" rIns="0" bIns="0" rtlCol="0" anchor="t">
            <a:noAutofit/>
          </a:bodyPr>
          <a:lstStyle/>
          <a:p>
            <a:r>
              <a:rPr lang="de-CH" noProof="0" dirty="0"/>
              <a:t>Titel hinzufügen</a:t>
            </a:r>
          </a:p>
        </p:txBody>
      </p:sp>
      <p:sp>
        <p:nvSpPr>
          <p:cNvPr id="3" name="Textplatzhalter 2"/>
          <p:cNvSpPr>
            <a:spLocks noGrp="1"/>
          </p:cNvSpPr>
          <p:nvPr>
            <p:ph type="body" idx="1"/>
          </p:nvPr>
        </p:nvSpPr>
        <p:spPr>
          <a:xfrm>
            <a:off x="435074" y="1497600"/>
            <a:ext cx="9824939" cy="5621561"/>
          </a:xfrm>
          <a:prstGeom prst="rect">
            <a:avLst/>
          </a:prstGeom>
        </p:spPr>
        <p:txBody>
          <a:bodyPr vert="horz" lIns="0" tIns="0" rIns="0" bIns="0" rtlCol="0">
            <a:noAutofit/>
          </a:body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Datumsplatzhalter 3"/>
          <p:cNvSpPr>
            <a:spLocks noGrp="1"/>
          </p:cNvSpPr>
          <p:nvPr>
            <p:ph type="dt" sz="half" idx="2"/>
          </p:nvPr>
        </p:nvSpPr>
        <p:spPr>
          <a:xfrm>
            <a:off x="2257352" y="7254000"/>
            <a:ext cx="1288353" cy="118800"/>
          </a:xfrm>
          <a:prstGeom prst="rect">
            <a:avLst/>
          </a:prstGeom>
        </p:spPr>
        <p:txBody>
          <a:bodyPr vert="horz" lIns="0" tIns="0" rIns="0" bIns="0" rtlCol="0" anchor="t" anchorCtr="0"/>
          <a:lstStyle>
            <a:lvl1pPr algn="ctr">
              <a:defRPr sz="700">
                <a:solidFill>
                  <a:schemeClr val="tx2"/>
                </a:solidFill>
              </a:defRPr>
            </a:lvl1pPr>
          </a:lstStyle>
          <a:p>
            <a:fld id="{C3D36761-7776-4A68-9ABB-ACA4DB60FB0B}" type="datetime2">
              <a:rPr lang="de-CH" smtClean="0"/>
              <a:t>Dienstag, 5. September 2023</a:t>
            </a:fld>
            <a:endParaRPr lang="de-CH" dirty="0"/>
          </a:p>
        </p:txBody>
      </p:sp>
      <p:sp>
        <p:nvSpPr>
          <p:cNvPr id="5" name="Fußzeilenplatzhalter 4"/>
          <p:cNvSpPr>
            <a:spLocks noGrp="1"/>
          </p:cNvSpPr>
          <p:nvPr>
            <p:ph type="ftr" sz="quarter" idx="3"/>
          </p:nvPr>
        </p:nvSpPr>
        <p:spPr>
          <a:xfrm>
            <a:off x="3702998" y="7254000"/>
            <a:ext cx="779523" cy="118800"/>
          </a:xfrm>
          <a:prstGeom prst="rect">
            <a:avLst/>
          </a:prstGeom>
        </p:spPr>
        <p:txBody>
          <a:bodyPr vert="horz" lIns="0" tIns="0" rIns="0" bIns="0" rtlCol="0" anchor="t" anchorCtr="0"/>
          <a:lstStyle>
            <a:lvl1pPr algn="l">
              <a:defRPr sz="700">
                <a:solidFill>
                  <a:schemeClr val="tx2"/>
                </a:solidFill>
              </a:defRPr>
            </a:lvl1pPr>
          </a:lstStyle>
          <a:p>
            <a:r>
              <a:rPr lang="de-DE" noProof="0"/>
              <a:t>Version Juli 2023</a:t>
            </a:r>
            <a:endParaRPr lang="de-CH" noProof="0" dirty="0"/>
          </a:p>
        </p:txBody>
      </p:sp>
      <p:sp>
        <p:nvSpPr>
          <p:cNvPr id="6" name="Foliennummernplatzhalter 5"/>
          <p:cNvSpPr>
            <a:spLocks noGrp="1"/>
          </p:cNvSpPr>
          <p:nvPr>
            <p:ph type="sldNum" sz="quarter" idx="4"/>
          </p:nvPr>
        </p:nvSpPr>
        <p:spPr>
          <a:xfrm>
            <a:off x="9612721" y="7175520"/>
            <a:ext cx="653592" cy="158751"/>
          </a:xfrm>
          <a:prstGeom prst="rect">
            <a:avLst/>
          </a:prstGeom>
        </p:spPr>
        <p:txBody>
          <a:bodyPr vert="horz" lIns="0" tIns="0" rIns="0" bIns="0" rtlCol="0" anchor="t" anchorCtr="0"/>
          <a:lstStyle>
            <a:lvl1pPr algn="r">
              <a:defRPr sz="1200" b="1">
                <a:solidFill>
                  <a:schemeClr val="tx1"/>
                </a:solidFill>
              </a:defRPr>
            </a:lvl1pPr>
          </a:lstStyle>
          <a:p>
            <a:fld id="{442AD375-037F-43D0-B059-5172DA06796A}" type="slidenum">
              <a:rPr lang="de-CH" noProof="0" smtClean="0"/>
              <a:pPr/>
              <a:t>‹#›</a:t>
            </a:fld>
            <a:endParaRPr lang="de-CH" noProof="0" dirty="0"/>
          </a:p>
        </p:txBody>
      </p:sp>
      <p:sp>
        <p:nvSpPr>
          <p:cNvPr id="7" name="Textfeld 6">
            <a:extLst>
              <a:ext uri="{FF2B5EF4-FFF2-40B4-BE49-F238E27FC236}">
                <a16:creationId xmlns:a16="http://schemas.microsoft.com/office/drawing/2014/main" id="{1C703539-8E35-D069-DBD5-3A4DCC125A4D}"/>
              </a:ext>
            </a:extLst>
          </p:cNvPr>
          <p:cNvSpPr txBox="1"/>
          <p:nvPr userDrawn="1"/>
        </p:nvSpPr>
        <p:spPr>
          <a:xfrm rot="5400000">
            <a:off x="9794426" y="6555907"/>
            <a:ext cx="1933221" cy="53989"/>
          </a:xfrm>
          <a:prstGeom prst="rect">
            <a:avLst/>
          </a:prstGeom>
          <a:noFill/>
        </p:spPr>
        <p:txBody>
          <a:bodyPr wrap="square" lIns="0" tIns="0" rIns="0" bIns="0" rtlCol="0">
            <a:spAutoFit/>
          </a:bodyPr>
          <a:lstStyle/>
          <a:p>
            <a:pPr algn="r"/>
            <a:r>
              <a:rPr lang="de-CH" sz="351" spc="35" baseline="0" noProof="0" dirty="0">
                <a:solidFill>
                  <a:schemeClr val="bg1">
                    <a:lumMod val="85000"/>
                  </a:schemeClr>
                </a:solidFill>
              </a:rPr>
              <a:t>Erstellt durch Vorlagenbauer.ch</a:t>
            </a:r>
          </a:p>
        </p:txBody>
      </p:sp>
      <p:sp>
        <p:nvSpPr>
          <p:cNvPr id="13" name="Textfeld 12">
            <a:extLst>
              <a:ext uri="{FF2B5EF4-FFF2-40B4-BE49-F238E27FC236}">
                <a16:creationId xmlns:a16="http://schemas.microsoft.com/office/drawing/2014/main" id="{49DCC6E7-1E58-1819-219B-EB780D48955B}"/>
              </a:ext>
            </a:extLst>
          </p:cNvPr>
          <p:cNvSpPr txBox="1"/>
          <p:nvPr userDrawn="1"/>
        </p:nvSpPr>
        <p:spPr>
          <a:xfrm>
            <a:off x="4639814" y="7254000"/>
            <a:ext cx="1477420" cy="107722"/>
          </a:xfrm>
          <a:prstGeom prst="rect">
            <a:avLst/>
          </a:prstGeom>
          <a:noFill/>
        </p:spPr>
        <p:txBody>
          <a:bodyPr wrap="square" lIns="0" tIns="0" rIns="0" bIns="0" rtlCol="0">
            <a:spAutoFit/>
          </a:bodyPr>
          <a:lstStyle/>
          <a:p>
            <a:r>
              <a:rPr lang="de-CH" sz="700" noProof="0" dirty="0">
                <a:solidFill>
                  <a:schemeClr val="tx2"/>
                </a:solidFill>
              </a:rPr>
              <a:t>© GVB (Gebäudeversicherung Bern)</a:t>
            </a:r>
          </a:p>
        </p:txBody>
      </p:sp>
      <p:pic>
        <p:nvPicPr>
          <p:cNvPr id="15" name="Grafik 14">
            <a:extLst>
              <a:ext uri="{FF2B5EF4-FFF2-40B4-BE49-F238E27FC236}">
                <a16:creationId xmlns:a16="http://schemas.microsoft.com/office/drawing/2014/main" id="{E2C7B68A-9BAC-02E5-757C-46BE2A6D5F92}"/>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36564" y="7222646"/>
            <a:ext cx="502282" cy="122841"/>
          </a:xfrm>
          <a:prstGeom prst="rect">
            <a:avLst/>
          </a:prstGeom>
        </p:spPr>
      </p:pic>
      <p:pic>
        <p:nvPicPr>
          <p:cNvPr id="17" name="Grafik 16">
            <a:extLst>
              <a:ext uri="{FF2B5EF4-FFF2-40B4-BE49-F238E27FC236}">
                <a16:creationId xmlns:a16="http://schemas.microsoft.com/office/drawing/2014/main" id="{9B011F1F-174B-A519-8332-02C127EAD526}"/>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97719" y="7218605"/>
            <a:ext cx="1000800" cy="157151"/>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7" r:id="rId2"/>
    <p:sldLayoutId id="2147483671" r:id="rId3"/>
    <p:sldLayoutId id="2147483673" r:id="rId4"/>
    <p:sldLayoutId id="2147483672" r:id="rId5"/>
    <p:sldLayoutId id="2147483668" r:id="rId6"/>
    <p:sldLayoutId id="2147483669" r:id="rId7"/>
    <p:sldLayoutId id="2147483670" r:id="rId8"/>
    <p:sldLayoutId id="2147483659" r:id="rId9"/>
    <p:sldLayoutId id="2147483661" r:id="rId10"/>
    <p:sldLayoutId id="2147483674" r:id="rId11"/>
    <p:sldLayoutId id="2147483665" r:id="rId12"/>
    <p:sldLayoutId id="2147483675" r:id="rId13"/>
    <p:sldLayoutId id="2147483676" r:id="rId14"/>
    <p:sldLayoutId id="2147483663" r:id="rId15"/>
    <p:sldLayoutId id="2147483664" r:id="rId16"/>
  </p:sldLayoutIdLst>
  <p:hf hdr="0" dt="0"/>
  <p:txStyles>
    <p:titleStyle>
      <a:lvl1pPr algn="l" defTabSz="801929" rtl="0" eaLnBrk="1" latinLnBrk="0" hangingPunct="1">
        <a:lnSpc>
          <a:spcPct val="100000"/>
        </a:lnSpc>
        <a:spcBef>
          <a:spcPct val="0"/>
        </a:spcBef>
        <a:buNone/>
        <a:defRPr sz="2700" b="1" kern="1200">
          <a:solidFill>
            <a:schemeClr val="tx1"/>
          </a:solidFill>
          <a:latin typeface="+mj-lt"/>
          <a:ea typeface="+mj-ea"/>
          <a:cs typeface="+mj-cs"/>
        </a:defRPr>
      </a:lvl1pPr>
    </p:titleStyle>
    <p:bodyStyle>
      <a:lvl1pPr marL="0" indent="0" algn="l" defTabSz="801929" rtl="0" eaLnBrk="1" latinLnBrk="0" hangingPunct="1">
        <a:lnSpc>
          <a:spcPct val="100000"/>
        </a:lnSpc>
        <a:spcBef>
          <a:spcPts val="0"/>
        </a:spcBef>
        <a:buFont typeface="+mj-lt"/>
        <a:buNone/>
        <a:defRPr sz="14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de-DE"/>
      </a:defPPr>
      <a:lvl1pPr marL="0" indent="0" algn="l" defTabSz="801929" rtl="0" eaLnBrk="1" latinLnBrk="0" hangingPunct="1">
        <a:lnSpc>
          <a:spcPct val="100000"/>
        </a:lnSpc>
        <a:spcBef>
          <a:spcPts val="0"/>
        </a:spcBef>
        <a:buFont typeface="+mj-lt"/>
        <a:buNone/>
        <a:defRPr sz="14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1" userDrawn="1">
          <p15:clr>
            <a:srgbClr val="A4A3A4"/>
          </p15:clr>
        </p15:guide>
        <p15:guide id="2" pos="6463" userDrawn="1">
          <p15:clr>
            <a:srgbClr val="A4A3A4"/>
          </p15:clr>
        </p15:guide>
        <p15:guide id="3" orient="horz" pos="4488" userDrawn="1">
          <p15:clr>
            <a:srgbClr val="A4A3A4"/>
          </p15:clr>
        </p15:guide>
        <p15:guide id="4" orient="horz" pos="944" userDrawn="1">
          <p15:clr>
            <a:srgbClr val="A4A3A4"/>
          </p15:clr>
        </p15:guide>
        <p15:guide id="5" orient="horz" pos="272"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4.pn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jpeg"/></Relationships>
</file>

<file path=ppt/slides/_rels/slide2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20.jpeg"/><Relationship Id="rId11" Type="http://schemas.openxmlformats.org/officeDocument/2006/relationships/image" Target="../media/image13.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2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0.xml"/><Relationship Id="rId5" Type="http://schemas.openxmlformats.org/officeDocument/2006/relationships/image" Target="../media/image26.jp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379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9D4AEF-C4E6-A394-2FC3-8D975E44934A}"/>
              </a:ext>
            </a:extLst>
          </p:cNvPr>
          <p:cNvSpPr>
            <a:spLocks noGrp="1"/>
          </p:cNvSpPr>
          <p:nvPr>
            <p:ph type="title"/>
          </p:nvPr>
        </p:nvSpPr>
        <p:spPr/>
        <p:txBody>
          <a:bodyPr/>
          <a:lstStyle/>
          <a:p>
            <a:r>
              <a:rPr lang="de-CH" noProof="0" dirty="0"/>
              <a:t>So verhalte ich mich richtig</a:t>
            </a:r>
          </a:p>
        </p:txBody>
      </p:sp>
      <p:sp>
        <p:nvSpPr>
          <p:cNvPr id="3"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424800" y="1498600"/>
            <a:ext cx="4825007" cy="2497261"/>
          </a:xfrm>
        </p:spPr>
        <p:txBody>
          <a:bodyPr/>
          <a:lstStyle/>
          <a:p>
            <a:r>
              <a:rPr lang="de-CH" noProof="0" dirty="0"/>
              <a:t>In der vierten Strophe</a:t>
            </a:r>
            <a:r>
              <a:rPr lang="de-CH" dirty="0"/>
              <a:t> von Mani Matters Lied könnt ihr sehr gut hören, wie man sich beim Ausbruch eines Feuers nicht verhalten sollte. Wir hören hier, wie alle wild durcheinanderrennen und ein Tumult entsteht. </a:t>
            </a:r>
          </a:p>
          <a:p>
            <a:endParaRPr lang="de-CH" dirty="0"/>
          </a:p>
          <a:p>
            <a:r>
              <a:rPr lang="de-CH" dirty="0"/>
              <a:t>Doch was müsst ihr in einer solchen Situation wirklich tun?</a:t>
            </a:r>
          </a:p>
          <a:p>
            <a:endParaRPr lang="de-CH" dirty="0"/>
          </a:p>
          <a:p>
            <a:r>
              <a:rPr lang="de-CH" dirty="0"/>
              <a:t>Das Wichtigste ist: </a:t>
            </a:r>
            <a:r>
              <a:rPr lang="de-CH" sz="1600" b="1" dirty="0"/>
              <a:t>Ruhe bewahren</a:t>
            </a:r>
            <a:r>
              <a:rPr lang="de-CH" dirty="0"/>
              <a:t>! </a:t>
            </a:r>
          </a:p>
          <a:p>
            <a:endParaRPr lang="de-DE" noProof="0" dirty="0"/>
          </a:p>
          <a:p>
            <a:r>
              <a:rPr lang="de-DE" dirty="0"/>
              <a:t>Und dann?</a:t>
            </a:r>
          </a:p>
          <a:p>
            <a:endParaRPr lang="de-DE" noProof="0" dirty="0"/>
          </a:p>
          <a:p>
            <a:endParaRPr lang="de-CH" noProof="0" dirty="0"/>
          </a:p>
        </p:txBody>
      </p:sp>
      <p:sp>
        <p:nvSpPr>
          <p:cNvPr id="7" name="Foliennummernplatzhalter 6">
            <a:extLst>
              <a:ext uri="{FF2B5EF4-FFF2-40B4-BE49-F238E27FC236}">
                <a16:creationId xmlns:a16="http://schemas.microsoft.com/office/drawing/2014/main" id="{365BBBB8-0BEF-C7F4-7D4E-62561B1CDFED}"/>
              </a:ext>
            </a:extLst>
          </p:cNvPr>
          <p:cNvSpPr>
            <a:spLocks noGrp="1"/>
          </p:cNvSpPr>
          <p:nvPr>
            <p:ph type="sldNum" sz="quarter" idx="12"/>
          </p:nvPr>
        </p:nvSpPr>
        <p:spPr/>
        <p:txBody>
          <a:bodyPr/>
          <a:lstStyle/>
          <a:p>
            <a:fld id="{442AD375-037F-43D0-B059-5172DA06796A}" type="slidenum">
              <a:rPr lang="de-CH" smtClean="0"/>
              <a:pPr/>
              <a:t>10</a:t>
            </a:fld>
            <a:endParaRPr lang="de-CH" dirty="0"/>
          </a:p>
        </p:txBody>
      </p:sp>
      <p:sp>
        <p:nvSpPr>
          <p:cNvPr id="8" name="Textplatzhalter 7">
            <a:extLst>
              <a:ext uri="{FF2B5EF4-FFF2-40B4-BE49-F238E27FC236}">
                <a16:creationId xmlns:a16="http://schemas.microsoft.com/office/drawing/2014/main" id="{89D4480A-05CF-88F3-8CB8-D63A929E7453}"/>
              </a:ext>
            </a:extLst>
          </p:cNvPr>
          <p:cNvSpPr>
            <a:spLocks noGrp="1"/>
          </p:cNvSpPr>
          <p:nvPr>
            <p:ph type="body" sz="quarter" idx="13"/>
          </p:nvPr>
        </p:nvSpPr>
        <p:spPr/>
        <p:txBody>
          <a:bodyPr/>
          <a:lstStyle/>
          <a:p>
            <a:r>
              <a:rPr lang="de-CH" dirty="0"/>
              <a:t>Was tun bei Feuer?</a:t>
            </a:r>
          </a:p>
        </p:txBody>
      </p:sp>
      <p:sp>
        <p:nvSpPr>
          <p:cNvPr id="16" name="Textplatzhalter 15">
            <a:extLst>
              <a:ext uri="{FF2B5EF4-FFF2-40B4-BE49-F238E27FC236}">
                <a16:creationId xmlns:a16="http://schemas.microsoft.com/office/drawing/2014/main" id="{9E0CEC52-FA66-97D5-449B-8A0428E2D074}"/>
              </a:ext>
            </a:extLst>
          </p:cNvPr>
          <p:cNvSpPr>
            <a:spLocks noGrp="1"/>
          </p:cNvSpPr>
          <p:nvPr>
            <p:ph type="body" sz="quarter" idx="15"/>
          </p:nvPr>
        </p:nvSpPr>
        <p:spPr/>
        <p:txBody>
          <a:bodyPr/>
          <a:lstStyle/>
          <a:p>
            <a:r>
              <a:rPr lang="de-CH" noProof="0" dirty="0"/>
              <a:t>4.1</a:t>
            </a:r>
          </a:p>
        </p:txBody>
      </p:sp>
      <p:sp>
        <p:nvSpPr>
          <p:cNvPr id="6" name="Fußzeilenplatzhalter 5">
            <a:extLst>
              <a:ext uri="{FF2B5EF4-FFF2-40B4-BE49-F238E27FC236}">
                <a16:creationId xmlns:a16="http://schemas.microsoft.com/office/drawing/2014/main" id="{3320388C-7906-C850-93B9-BA36981EDFA2}"/>
              </a:ext>
            </a:extLst>
          </p:cNvPr>
          <p:cNvSpPr>
            <a:spLocks noGrp="1"/>
          </p:cNvSpPr>
          <p:nvPr>
            <p:ph type="ftr" sz="quarter" idx="11"/>
          </p:nvPr>
        </p:nvSpPr>
        <p:spPr/>
        <p:txBody>
          <a:bodyPr/>
          <a:lstStyle/>
          <a:p>
            <a:r>
              <a:rPr lang="de-DE" noProof="0"/>
              <a:t>Version Juli 2023</a:t>
            </a:r>
            <a:endParaRPr lang="de-CH" noProof="0" dirty="0"/>
          </a:p>
        </p:txBody>
      </p:sp>
      <p:sp>
        <p:nvSpPr>
          <p:cNvPr id="10" name="Sprechblase: rechteckig 16">
            <a:extLst>
              <a:ext uri="{FF2B5EF4-FFF2-40B4-BE49-F238E27FC236}">
                <a16:creationId xmlns:a16="http://schemas.microsoft.com/office/drawing/2014/main" id="{FA3A216B-0F47-470B-467B-1D1C01E57780}"/>
              </a:ext>
            </a:extLst>
          </p:cNvPr>
          <p:cNvSpPr/>
          <p:nvPr/>
        </p:nvSpPr>
        <p:spPr>
          <a:xfrm>
            <a:off x="5705946" y="3884881"/>
            <a:ext cx="2664636" cy="1230072"/>
          </a:xfrm>
          <a:prstGeom prst="wedgeRectCallout">
            <a:avLst>
              <a:gd name="adj1" fmla="val -70823"/>
              <a:gd name="adj2" fmla="val -99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de-CH" dirty="0">
                <a:solidFill>
                  <a:schemeClr val="bg1"/>
                </a:solidFill>
              </a:rPr>
              <a:t>Überlegt euch zu zweit, wie ihr reagieren würdet.</a:t>
            </a:r>
          </a:p>
          <a:p>
            <a:r>
              <a:rPr lang="de-CH" dirty="0">
                <a:solidFill>
                  <a:schemeClr val="bg1"/>
                </a:solidFill>
              </a:rPr>
              <a:t>Schaut danach das Arbeitsblatt an und versucht, die richtige Reihenfolge herauszufinden. </a:t>
            </a:r>
          </a:p>
        </p:txBody>
      </p:sp>
      <p:pic>
        <p:nvPicPr>
          <p:cNvPr id="12" name="Inhaltsplatzhalter 13">
            <a:extLst>
              <a:ext uri="{FF2B5EF4-FFF2-40B4-BE49-F238E27FC236}">
                <a16:creationId xmlns:a16="http://schemas.microsoft.com/office/drawing/2014/main" id="{B672F978-C74B-8B3C-67A2-2BAB1F5A3A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7097" y="3435204"/>
            <a:ext cx="2000817" cy="2000817"/>
          </a:xfrm>
          <a:prstGeom prst="rect">
            <a:avLst/>
          </a:prstGeom>
        </p:spPr>
      </p:pic>
    </p:spTree>
    <p:extLst>
      <p:ext uri="{BB962C8B-B14F-4D97-AF65-F5344CB8AC3E}">
        <p14:creationId xmlns:p14="http://schemas.microsoft.com/office/powerpoint/2010/main" val="2639857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54C6727-13C9-7CB1-B65A-AB3918AC244C}"/>
              </a:ext>
            </a:extLst>
          </p:cNvPr>
          <p:cNvSpPr>
            <a:spLocks noGrp="1"/>
          </p:cNvSpPr>
          <p:nvPr>
            <p:ph type="sldNum" sz="quarter" idx="12"/>
          </p:nvPr>
        </p:nvSpPr>
        <p:spPr/>
        <p:txBody>
          <a:bodyPr/>
          <a:lstStyle/>
          <a:p>
            <a:fld id="{442AD375-037F-43D0-B059-5172DA06796A}" type="slidenum">
              <a:rPr lang="de-CH" smtClean="0"/>
              <a:pPr/>
              <a:t>11</a:t>
            </a:fld>
            <a:endParaRPr lang="de-CH" dirty="0"/>
          </a:p>
        </p:txBody>
      </p:sp>
      <p:sp>
        <p:nvSpPr>
          <p:cNvPr id="53" name="Textplatzhalter 52">
            <a:extLst>
              <a:ext uri="{FF2B5EF4-FFF2-40B4-BE49-F238E27FC236}">
                <a16:creationId xmlns:a16="http://schemas.microsoft.com/office/drawing/2014/main" id="{850FFB2D-66E4-5D84-7256-E989CAECAD82}"/>
              </a:ext>
            </a:extLst>
          </p:cNvPr>
          <p:cNvSpPr>
            <a:spLocks noGrp="1"/>
          </p:cNvSpPr>
          <p:nvPr>
            <p:ph type="body" sz="quarter" idx="15"/>
          </p:nvPr>
        </p:nvSpPr>
        <p:spPr/>
        <p:txBody>
          <a:bodyPr/>
          <a:lstStyle/>
          <a:p>
            <a:r>
              <a:rPr lang="de-CH" noProof="0" dirty="0"/>
              <a:t>4.1</a:t>
            </a:r>
          </a:p>
        </p:txBody>
      </p:sp>
      <p:cxnSp>
        <p:nvCxnSpPr>
          <p:cNvPr id="14" name="Gerader Verbinder 13">
            <a:extLst>
              <a:ext uri="{FF2B5EF4-FFF2-40B4-BE49-F238E27FC236}">
                <a16:creationId xmlns:a16="http://schemas.microsoft.com/office/drawing/2014/main" id="{9320DAAB-BBAB-D893-E484-C2A5D8894B04}"/>
              </a:ext>
            </a:extLst>
          </p:cNvPr>
          <p:cNvCxnSpPr/>
          <p:nvPr/>
        </p:nvCxnSpPr>
        <p:spPr>
          <a:xfrm>
            <a:off x="5345906" y="1212949"/>
            <a:ext cx="0" cy="5436604"/>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Inhaltsplatzhalter 2">
            <a:extLst>
              <a:ext uri="{FF2B5EF4-FFF2-40B4-BE49-F238E27FC236}">
                <a16:creationId xmlns:a16="http://schemas.microsoft.com/office/drawing/2014/main" id="{C8AE6B67-561D-67C6-EDDA-193EFA9F9846}"/>
              </a:ext>
            </a:extLst>
          </p:cNvPr>
          <p:cNvSpPr txBox="1">
            <a:spLocks/>
          </p:cNvSpPr>
          <p:nvPr/>
        </p:nvSpPr>
        <p:spPr>
          <a:xfrm rot="253895">
            <a:off x="606327" y="4406041"/>
            <a:ext cx="4083014" cy="477794"/>
          </a:xfrm>
          <a:prstGeom prst="rect">
            <a:avLst/>
          </a:prstGeom>
        </p:spPr>
        <p:txBody>
          <a:bodyPr vert="horz" lIns="0" tIns="0" rIns="0" bIns="0" rtlCol="0">
            <a:noAutofit/>
          </a:bodyPr>
          <a:lstStyle>
            <a:lvl1pPr marL="0" indent="0" algn="l" defTabSz="801929" rtl="0" eaLnBrk="1" latinLnBrk="0" hangingPunct="1">
              <a:lnSpc>
                <a:spcPct val="100000"/>
              </a:lnSpc>
              <a:spcBef>
                <a:spcPts val="0"/>
              </a:spcBef>
              <a:buFont typeface="+mj-lt"/>
              <a:buNone/>
              <a:defRPr sz="14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de-CH" b="1" dirty="0"/>
              <a:t>Alarmieren</a:t>
            </a:r>
            <a:endParaRPr lang="de-CH" dirty="0"/>
          </a:p>
          <a:p>
            <a:r>
              <a:rPr lang="de-CH" sz="1100" dirty="0"/>
              <a:t>Ich rufe die Feuerwehr an und erkläre, was geschehen ist.</a:t>
            </a:r>
          </a:p>
        </p:txBody>
      </p:sp>
      <p:sp>
        <p:nvSpPr>
          <p:cNvPr id="17" name="Sprechblase: rechteckig 16">
            <a:extLst>
              <a:ext uri="{FF2B5EF4-FFF2-40B4-BE49-F238E27FC236}">
                <a16:creationId xmlns:a16="http://schemas.microsoft.com/office/drawing/2014/main" id="{FA3A216B-0F47-470B-467B-1D1C01E57780}"/>
              </a:ext>
            </a:extLst>
          </p:cNvPr>
          <p:cNvSpPr/>
          <p:nvPr/>
        </p:nvSpPr>
        <p:spPr>
          <a:xfrm>
            <a:off x="2105546" y="5707824"/>
            <a:ext cx="2787853" cy="935445"/>
          </a:xfrm>
          <a:prstGeom prst="wedgeRectCallout">
            <a:avLst>
              <a:gd name="adj1" fmla="val -61570"/>
              <a:gd name="adj2" fmla="val -107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de-CH" sz="1000" dirty="0">
                <a:solidFill>
                  <a:schemeClr val="bg1"/>
                </a:solidFill>
              </a:rPr>
              <a:t>Da ist etwas durcheinandergeraten!</a:t>
            </a:r>
          </a:p>
          <a:p>
            <a:endParaRPr lang="de-DE" sz="1000" dirty="0">
              <a:solidFill>
                <a:schemeClr val="bg1"/>
              </a:solidFill>
            </a:endParaRPr>
          </a:p>
          <a:p>
            <a:r>
              <a:rPr lang="de-CH" sz="1000" dirty="0">
                <a:solidFill>
                  <a:schemeClr val="bg1"/>
                </a:solidFill>
              </a:rPr>
              <a:t>Was ist die richtige Reihenfolge? </a:t>
            </a:r>
            <a:r>
              <a:rPr lang="de-DE" sz="1000" dirty="0">
                <a:solidFill>
                  <a:schemeClr val="bg1"/>
                </a:solidFill>
              </a:rPr>
              <a:t>Ordnet </a:t>
            </a:r>
            <a:r>
              <a:rPr lang="de-CH" sz="1000" dirty="0">
                <a:solidFill>
                  <a:schemeClr val="bg1"/>
                </a:solidFill>
              </a:rPr>
              <a:t>die Punkte </a:t>
            </a:r>
            <a:r>
              <a:rPr lang="de-DE" sz="1000" dirty="0">
                <a:solidFill>
                  <a:schemeClr val="bg1"/>
                </a:solidFill>
              </a:rPr>
              <a:t>und schreibt </a:t>
            </a:r>
            <a:r>
              <a:rPr lang="de-CH" sz="1000" dirty="0">
                <a:solidFill>
                  <a:schemeClr val="bg1"/>
                </a:solidFill>
              </a:rPr>
              <a:t>sie in der richtigen Reihenfolge </a:t>
            </a:r>
            <a:r>
              <a:rPr lang="de-DE" sz="1000" dirty="0">
                <a:solidFill>
                  <a:schemeClr val="bg1"/>
                </a:solidFill>
              </a:rPr>
              <a:t>auf der rechten Seite auf.</a:t>
            </a:r>
            <a:endParaRPr lang="de-CH" sz="1000" dirty="0">
              <a:solidFill>
                <a:schemeClr val="bg1"/>
              </a:solidFill>
            </a:endParaRPr>
          </a:p>
        </p:txBody>
      </p:sp>
      <p:sp>
        <p:nvSpPr>
          <p:cNvPr id="54" name="Titel 1">
            <a:extLst>
              <a:ext uri="{FF2B5EF4-FFF2-40B4-BE49-F238E27FC236}">
                <a16:creationId xmlns:a16="http://schemas.microsoft.com/office/drawing/2014/main" id="{220A7C3C-C466-66E5-30A9-EA5C295EDB93}"/>
              </a:ext>
            </a:extLst>
          </p:cNvPr>
          <p:cNvSpPr>
            <a:spLocks noGrp="1"/>
          </p:cNvSpPr>
          <p:nvPr>
            <p:ph type="title"/>
          </p:nvPr>
        </p:nvSpPr>
        <p:spPr>
          <a:xfrm>
            <a:off x="435074" y="622130"/>
            <a:ext cx="7380000" cy="529415"/>
          </a:xfrm>
        </p:spPr>
        <p:txBody>
          <a:bodyPr/>
          <a:lstStyle/>
          <a:p>
            <a:r>
              <a:rPr lang="de-CH" noProof="0" dirty="0"/>
              <a:t>So verhalte ich mich richtig</a:t>
            </a:r>
          </a:p>
        </p:txBody>
      </p:sp>
      <p:graphicFrame>
        <p:nvGraphicFramePr>
          <p:cNvPr id="56" name="Tabelle 15">
            <a:extLst>
              <a:ext uri="{FF2B5EF4-FFF2-40B4-BE49-F238E27FC236}">
                <a16:creationId xmlns:a16="http://schemas.microsoft.com/office/drawing/2014/main" id="{5C55AA2C-7025-888A-19CE-32CCF8983795}"/>
              </a:ext>
            </a:extLst>
          </p:cNvPr>
          <p:cNvGraphicFramePr>
            <a:graphicFrameLocks noGrp="1"/>
          </p:cNvGraphicFramePr>
          <p:nvPr>
            <p:ph sz="half" idx="2"/>
            <p:extLst>
              <p:ext uri="{D42A27DB-BD31-4B8C-83A1-F6EECF244321}">
                <p14:modId xmlns:p14="http://schemas.microsoft.com/office/powerpoint/2010/main" val="1484289057"/>
              </p:ext>
            </p:extLst>
          </p:nvPr>
        </p:nvGraphicFramePr>
        <p:xfrm>
          <a:off x="5651500" y="1043533"/>
          <a:ext cx="4608513" cy="2935440"/>
        </p:xfrm>
        <a:graphic>
          <a:graphicData uri="http://schemas.openxmlformats.org/drawingml/2006/table">
            <a:tbl>
              <a:tblPr firstRow="1" bandRow="1">
                <a:tableStyleId>{5940675A-B579-460E-94D1-54222C63F5DA}</a:tableStyleId>
              </a:tblPr>
              <a:tblGrid>
                <a:gridCol w="4608513">
                  <a:extLst>
                    <a:ext uri="{9D8B030D-6E8A-4147-A177-3AD203B41FA5}">
                      <a16:colId xmlns:a16="http://schemas.microsoft.com/office/drawing/2014/main" val="3651192648"/>
                    </a:ext>
                  </a:extLst>
                </a:gridCol>
              </a:tblGrid>
              <a:tr h="0">
                <a:tc>
                  <a:txBody>
                    <a:bodyPr/>
                    <a:lstStyle/>
                    <a:p>
                      <a:r>
                        <a:rPr lang="de-CH" sz="1400" b="1" dirty="0"/>
                        <a:t>So ist’s richtig:</a:t>
                      </a:r>
                    </a:p>
                  </a:txBody>
                  <a:tcPr marL="0" marR="0" marT="0" marB="36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064565"/>
                  </a:ext>
                </a:extLst>
              </a:tr>
              <a:tr h="0">
                <a:tc>
                  <a:txBody>
                    <a:bodyPr/>
                    <a:lstStyle/>
                    <a:p>
                      <a:endParaRPr lang="de-CH" sz="1400" dirty="0"/>
                    </a:p>
                  </a:txBody>
                  <a:tcPr marL="0" marR="0" marT="61200" marB="6120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9413792"/>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3346695"/>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4060270"/>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6799127"/>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899651"/>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751953"/>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904012"/>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0353105"/>
                  </a:ext>
                </a:extLst>
              </a:tr>
            </a:tbl>
          </a:graphicData>
        </a:graphic>
      </p:graphicFrame>
      <p:sp>
        <p:nvSpPr>
          <p:cNvPr id="57" name="Textplatzhalter 7">
            <a:extLst>
              <a:ext uri="{FF2B5EF4-FFF2-40B4-BE49-F238E27FC236}">
                <a16:creationId xmlns:a16="http://schemas.microsoft.com/office/drawing/2014/main" id="{D0E92FD9-4B8F-47AD-CE73-8936F04EBD32}"/>
              </a:ext>
            </a:extLst>
          </p:cNvPr>
          <p:cNvSpPr>
            <a:spLocks noGrp="1"/>
          </p:cNvSpPr>
          <p:nvPr>
            <p:ph type="body" sz="quarter" idx="13"/>
          </p:nvPr>
        </p:nvSpPr>
        <p:spPr>
          <a:xfrm>
            <a:off x="431801" y="431801"/>
            <a:ext cx="7380000" cy="190330"/>
          </a:xfrm>
        </p:spPr>
        <p:txBody>
          <a:bodyPr/>
          <a:lstStyle/>
          <a:p>
            <a:r>
              <a:rPr lang="de-CH" noProof="0" dirty="0"/>
              <a:t>Was tun bei Feuer?</a:t>
            </a:r>
          </a:p>
        </p:txBody>
      </p:sp>
      <p:sp>
        <p:nvSpPr>
          <p:cNvPr id="2" name="Fußzeilenplatzhalter 1">
            <a:extLst>
              <a:ext uri="{FF2B5EF4-FFF2-40B4-BE49-F238E27FC236}">
                <a16:creationId xmlns:a16="http://schemas.microsoft.com/office/drawing/2014/main" id="{86A3422F-AD90-978A-0FA8-E3FB47F10C91}"/>
              </a:ext>
            </a:extLst>
          </p:cNvPr>
          <p:cNvSpPr>
            <a:spLocks noGrp="1"/>
          </p:cNvSpPr>
          <p:nvPr>
            <p:ph type="ftr" sz="quarter" idx="11"/>
          </p:nvPr>
        </p:nvSpPr>
        <p:spPr/>
        <p:txBody>
          <a:bodyPr/>
          <a:lstStyle/>
          <a:p>
            <a:r>
              <a:rPr lang="de-DE" noProof="0"/>
              <a:t>Version Juli 2023</a:t>
            </a:r>
            <a:endParaRPr lang="de-CH" noProof="0" dirty="0"/>
          </a:p>
        </p:txBody>
      </p:sp>
      <p:sp>
        <p:nvSpPr>
          <p:cNvPr id="15" name="Inhaltsplatzhalter 2">
            <a:extLst>
              <a:ext uri="{FF2B5EF4-FFF2-40B4-BE49-F238E27FC236}">
                <a16:creationId xmlns:a16="http://schemas.microsoft.com/office/drawing/2014/main" id="{C8AE6B67-561D-67C6-EDDA-193EFA9F9846}"/>
              </a:ext>
            </a:extLst>
          </p:cNvPr>
          <p:cNvSpPr txBox="1">
            <a:spLocks/>
          </p:cNvSpPr>
          <p:nvPr/>
        </p:nvSpPr>
        <p:spPr>
          <a:xfrm rot="150062">
            <a:off x="962747" y="3069449"/>
            <a:ext cx="4083014" cy="644329"/>
          </a:xfrm>
          <a:prstGeom prst="rect">
            <a:avLst/>
          </a:prstGeom>
        </p:spPr>
        <p:txBody>
          <a:bodyPr vert="horz" lIns="0" tIns="0" rIns="0" bIns="0" rtlCol="0">
            <a:noAutofit/>
          </a:bodyPr>
          <a:lstStyle>
            <a:lvl1pPr marL="0" indent="0" algn="l" defTabSz="801929" rtl="0" eaLnBrk="1" latinLnBrk="0" hangingPunct="1">
              <a:lnSpc>
                <a:spcPct val="100000"/>
              </a:lnSpc>
              <a:spcBef>
                <a:spcPts val="0"/>
              </a:spcBef>
              <a:buFont typeface="+mj-lt"/>
              <a:buNone/>
              <a:defRPr sz="14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de-CH" b="1" dirty="0"/>
              <a:t>Retten</a:t>
            </a:r>
            <a:endParaRPr lang="de-CH" dirty="0"/>
          </a:p>
          <a:p>
            <a:r>
              <a:rPr lang="de-CH" sz="1100" dirty="0"/>
              <a:t>Ich bringe mich und alle anderen Personen und Tiere in Sicherheit.</a:t>
            </a:r>
          </a:p>
        </p:txBody>
      </p:sp>
      <p:sp>
        <p:nvSpPr>
          <p:cNvPr id="18" name="Inhaltsplatzhalter 2">
            <a:extLst>
              <a:ext uri="{FF2B5EF4-FFF2-40B4-BE49-F238E27FC236}">
                <a16:creationId xmlns:a16="http://schemas.microsoft.com/office/drawing/2014/main" id="{C8AE6B67-561D-67C6-EDDA-193EFA9F9846}"/>
              </a:ext>
            </a:extLst>
          </p:cNvPr>
          <p:cNvSpPr txBox="1">
            <a:spLocks/>
          </p:cNvSpPr>
          <p:nvPr/>
        </p:nvSpPr>
        <p:spPr>
          <a:xfrm rot="21117570">
            <a:off x="636959" y="2099658"/>
            <a:ext cx="4083014" cy="581925"/>
          </a:xfrm>
          <a:prstGeom prst="rect">
            <a:avLst/>
          </a:prstGeom>
        </p:spPr>
        <p:txBody>
          <a:bodyPr vert="horz" lIns="0" tIns="0" rIns="0" bIns="0" rtlCol="0">
            <a:noAutofit/>
          </a:bodyPr>
          <a:lstStyle>
            <a:lvl1pPr marL="0" indent="0" algn="l" defTabSz="801929" rtl="0" eaLnBrk="1" latinLnBrk="0" hangingPunct="1">
              <a:lnSpc>
                <a:spcPct val="100000"/>
              </a:lnSpc>
              <a:spcBef>
                <a:spcPts val="0"/>
              </a:spcBef>
              <a:buFont typeface="+mj-lt"/>
              <a:buNone/>
              <a:defRPr sz="14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de-CH" b="1" dirty="0"/>
              <a:t>Löschen</a:t>
            </a:r>
            <a:endParaRPr lang="de-CH" dirty="0"/>
          </a:p>
          <a:p>
            <a:r>
              <a:rPr lang="de-CH" sz="1100" dirty="0"/>
              <a:t>Ich versuche, das Feuer mit geeigneten Mitteln zu löschen.</a:t>
            </a:r>
          </a:p>
        </p:txBody>
      </p:sp>
      <p:graphicFrame>
        <p:nvGraphicFramePr>
          <p:cNvPr id="22" name="Tabelle 15">
            <a:extLst>
              <a:ext uri="{FF2B5EF4-FFF2-40B4-BE49-F238E27FC236}">
                <a16:creationId xmlns:a16="http://schemas.microsoft.com/office/drawing/2014/main" id="{5C55AA2C-7025-888A-19CE-32CCF8983795}"/>
              </a:ext>
            </a:extLst>
          </p:cNvPr>
          <p:cNvGraphicFramePr>
            <a:graphicFrameLocks noGrp="1"/>
          </p:cNvGraphicFramePr>
          <p:nvPr>
            <p:ph sz="half" idx="2"/>
            <p:extLst>
              <p:ext uri="{D42A27DB-BD31-4B8C-83A1-F6EECF244321}">
                <p14:modId xmlns:p14="http://schemas.microsoft.com/office/powerpoint/2010/main" val="1371165361"/>
              </p:ext>
            </p:extLst>
          </p:nvPr>
        </p:nvGraphicFramePr>
        <p:xfrm>
          <a:off x="5633938" y="3707829"/>
          <a:ext cx="4608513" cy="2935440"/>
        </p:xfrm>
        <a:graphic>
          <a:graphicData uri="http://schemas.openxmlformats.org/drawingml/2006/table">
            <a:tbl>
              <a:tblPr firstRow="1" bandRow="1">
                <a:tableStyleId>{5940675A-B579-460E-94D1-54222C63F5DA}</a:tableStyleId>
              </a:tblPr>
              <a:tblGrid>
                <a:gridCol w="4608513">
                  <a:extLst>
                    <a:ext uri="{9D8B030D-6E8A-4147-A177-3AD203B41FA5}">
                      <a16:colId xmlns:a16="http://schemas.microsoft.com/office/drawing/2014/main" val="3651192648"/>
                    </a:ext>
                  </a:extLst>
                </a:gridCol>
              </a:tblGrid>
              <a:tr h="232403">
                <a:tc>
                  <a:txBody>
                    <a:bodyPr/>
                    <a:lstStyle/>
                    <a:p>
                      <a:endParaRPr lang="de-CH" sz="1400" b="1" dirty="0"/>
                    </a:p>
                  </a:txBody>
                  <a:tcPr marL="0" marR="0" marT="0" marB="36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064565"/>
                  </a:ext>
                </a:extLst>
              </a:tr>
              <a:tr h="312928">
                <a:tc>
                  <a:txBody>
                    <a:bodyPr/>
                    <a:lstStyle/>
                    <a:p>
                      <a:endParaRPr lang="de-CH" sz="1400" dirty="0"/>
                    </a:p>
                  </a:txBody>
                  <a:tcPr marL="0" marR="0" marT="61200" marB="6120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9413792"/>
                  </a:ext>
                </a:extLst>
              </a:tr>
              <a:tr h="312928">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3346695"/>
                  </a:ext>
                </a:extLst>
              </a:tr>
              <a:tr h="312928">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4060270"/>
                  </a:ext>
                </a:extLst>
              </a:tr>
              <a:tr h="312928">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6799127"/>
                  </a:ext>
                </a:extLst>
              </a:tr>
              <a:tr h="312928">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899651"/>
                  </a:ext>
                </a:extLst>
              </a:tr>
              <a:tr h="312928">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751953"/>
                  </a:ext>
                </a:extLst>
              </a:tr>
              <a:tr h="312928">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904012"/>
                  </a:ext>
                </a:extLst>
              </a:tr>
              <a:tr h="312928">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0353105"/>
                  </a:ext>
                </a:extLst>
              </a:tr>
            </a:tbl>
          </a:graphicData>
        </a:graphic>
      </p:graphicFrame>
      <p:pic>
        <p:nvPicPr>
          <p:cNvPr id="20" name="Inhaltsplatzhalter 13">
            <a:extLst>
              <a:ext uri="{FF2B5EF4-FFF2-40B4-BE49-F238E27FC236}">
                <a16:creationId xmlns:a16="http://schemas.microsoft.com/office/drawing/2014/main" id="{B672F978-C74B-8B3C-67A2-2BAB1F5A3A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318" y="5515342"/>
            <a:ext cx="1428153" cy="1428153"/>
          </a:xfrm>
          <a:prstGeom prst="rect">
            <a:avLst/>
          </a:prstGeom>
        </p:spPr>
      </p:pic>
      <p:sp>
        <p:nvSpPr>
          <p:cNvPr id="21" name="Inhaltsplatzhalter 2">
            <a:extLst>
              <a:ext uri="{FF2B5EF4-FFF2-40B4-BE49-F238E27FC236}">
                <a16:creationId xmlns:a16="http://schemas.microsoft.com/office/drawing/2014/main" id="{C8AE6B67-561D-67C6-EDDA-193EFA9F9846}"/>
              </a:ext>
            </a:extLst>
          </p:cNvPr>
          <p:cNvSpPr txBox="1">
            <a:spLocks/>
          </p:cNvSpPr>
          <p:nvPr/>
        </p:nvSpPr>
        <p:spPr>
          <a:xfrm rot="21276954">
            <a:off x="886487" y="3676414"/>
            <a:ext cx="4083014" cy="437463"/>
          </a:xfrm>
          <a:prstGeom prst="rect">
            <a:avLst/>
          </a:prstGeom>
        </p:spPr>
        <p:txBody>
          <a:bodyPr vert="horz" lIns="0" tIns="0" rIns="0" bIns="0" rtlCol="0">
            <a:noAutofit/>
          </a:bodyPr>
          <a:lstStyle>
            <a:lvl1pPr marL="0" indent="0" algn="l" defTabSz="801929" rtl="0" eaLnBrk="1" latinLnBrk="0" hangingPunct="1">
              <a:lnSpc>
                <a:spcPct val="100000"/>
              </a:lnSpc>
              <a:spcBef>
                <a:spcPts val="0"/>
              </a:spcBef>
              <a:buFont typeface="+mj-lt"/>
              <a:buNone/>
              <a:defRPr sz="14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de-DE" sz="1100" dirty="0"/>
              <a:t>Aber nur, wenn das Feuer noch klein ist und ich mich dabei nicht in Gefahr bringe.</a:t>
            </a:r>
            <a:endParaRPr lang="de-CH" sz="1100" dirty="0"/>
          </a:p>
        </p:txBody>
      </p:sp>
      <p:sp>
        <p:nvSpPr>
          <p:cNvPr id="23" name="Inhaltsplatzhalter 2">
            <a:extLst>
              <a:ext uri="{FF2B5EF4-FFF2-40B4-BE49-F238E27FC236}">
                <a16:creationId xmlns:a16="http://schemas.microsoft.com/office/drawing/2014/main" id="{C8AE6B67-561D-67C6-EDDA-193EFA9F9846}"/>
              </a:ext>
            </a:extLst>
          </p:cNvPr>
          <p:cNvSpPr txBox="1">
            <a:spLocks/>
          </p:cNvSpPr>
          <p:nvPr/>
        </p:nvSpPr>
        <p:spPr>
          <a:xfrm rot="21329588">
            <a:off x="456084" y="5138233"/>
            <a:ext cx="4083014" cy="426059"/>
          </a:xfrm>
          <a:prstGeom prst="rect">
            <a:avLst/>
          </a:prstGeom>
        </p:spPr>
        <p:txBody>
          <a:bodyPr vert="horz" lIns="0" tIns="0" rIns="0" bIns="0" rtlCol="0">
            <a:noAutofit/>
          </a:bodyPr>
          <a:lstStyle>
            <a:lvl1pPr marL="0" indent="0" algn="l" defTabSz="801929" rtl="0" eaLnBrk="1" latinLnBrk="0" hangingPunct="1">
              <a:lnSpc>
                <a:spcPct val="100000"/>
              </a:lnSpc>
              <a:spcBef>
                <a:spcPts val="0"/>
              </a:spcBef>
              <a:buFont typeface="+mj-lt"/>
              <a:buNone/>
              <a:defRPr sz="14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de-DE" sz="1100" dirty="0"/>
              <a:t>Ich helfe aber nur anderen, wenn ich mich selber nicht in Gefahr bringe.</a:t>
            </a:r>
            <a:endParaRPr lang="de-CH" sz="1100" dirty="0"/>
          </a:p>
        </p:txBody>
      </p:sp>
      <p:sp>
        <p:nvSpPr>
          <p:cNvPr id="24" name="Inhaltsplatzhalter 2">
            <a:extLst>
              <a:ext uri="{FF2B5EF4-FFF2-40B4-BE49-F238E27FC236}">
                <a16:creationId xmlns:a16="http://schemas.microsoft.com/office/drawing/2014/main" id="{C8AE6B67-561D-67C6-EDDA-193EFA9F9846}"/>
              </a:ext>
            </a:extLst>
          </p:cNvPr>
          <p:cNvSpPr txBox="1">
            <a:spLocks/>
          </p:cNvSpPr>
          <p:nvPr/>
        </p:nvSpPr>
        <p:spPr>
          <a:xfrm rot="244987">
            <a:off x="809583" y="1673088"/>
            <a:ext cx="4083014" cy="168050"/>
          </a:xfrm>
          <a:prstGeom prst="rect">
            <a:avLst/>
          </a:prstGeom>
        </p:spPr>
        <p:txBody>
          <a:bodyPr vert="horz" lIns="0" tIns="0" rIns="0" bIns="0" rtlCol="0">
            <a:noAutofit/>
          </a:bodyPr>
          <a:lstStyle>
            <a:lvl1pPr marL="0" indent="0" algn="l" defTabSz="801929" rtl="0" eaLnBrk="1" latinLnBrk="0" hangingPunct="1">
              <a:lnSpc>
                <a:spcPct val="100000"/>
              </a:lnSpc>
              <a:spcBef>
                <a:spcPts val="0"/>
              </a:spcBef>
              <a:buFont typeface="+mj-lt"/>
              <a:buNone/>
              <a:defRPr sz="14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de-DE" sz="1100" dirty="0"/>
              <a:t>Dann versuche ich</a:t>
            </a:r>
            <a:r>
              <a:rPr lang="de-CH" sz="1100" dirty="0"/>
              <a:t>,</a:t>
            </a:r>
            <a:r>
              <a:rPr lang="de-DE" sz="1100" dirty="0"/>
              <a:t> andere Personen durch rufen zu warnen.</a:t>
            </a:r>
            <a:endParaRPr lang="de-CH" sz="1100" dirty="0"/>
          </a:p>
        </p:txBody>
      </p:sp>
    </p:spTree>
    <p:extLst>
      <p:ext uri="{BB962C8B-B14F-4D97-AF65-F5344CB8AC3E}">
        <p14:creationId xmlns:p14="http://schemas.microsoft.com/office/powerpoint/2010/main" val="3615989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54C6727-13C9-7CB1-B65A-AB3918AC244C}"/>
              </a:ext>
            </a:extLst>
          </p:cNvPr>
          <p:cNvSpPr>
            <a:spLocks noGrp="1"/>
          </p:cNvSpPr>
          <p:nvPr>
            <p:ph type="sldNum" sz="quarter" idx="12"/>
          </p:nvPr>
        </p:nvSpPr>
        <p:spPr/>
        <p:txBody>
          <a:bodyPr/>
          <a:lstStyle/>
          <a:p>
            <a:fld id="{442AD375-037F-43D0-B059-5172DA06796A}" type="slidenum">
              <a:rPr lang="de-CH" smtClean="0"/>
              <a:pPr/>
              <a:t>12</a:t>
            </a:fld>
            <a:endParaRPr lang="de-CH" dirty="0"/>
          </a:p>
        </p:txBody>
      </p:sp>
      <p:sp>
        <p:nvSpPr>
          <p:cNvPr id="53" name="Textplatzhalter 52">
            <a:extLst>
              <a:ext uri="{FF2B5EF4-FFF2-40B4-BE49-F238E27FC236}">
                <a16:creationId xmlns:a16="http://schemas.microsoft.com/office/drawing/2014/main" id="{850FFB2D-66E4-5D84-7256-E989CAECAD82}"/>
              </a:ext>
            </a:extLst>
          </p:cNvPr>
          <p:cNvSpPr>
            <a:spLocks noGrp="1"/>
          </p:cNvSpPr>
          <p:nvPr>
            <p:ph type="body" sz="quarter" idx="15"/>
          </p:nvPr>
        </p:nvSpPr>
        <p:spPr/>
        <p:txBody>
          <a:bodyPr/>
          <a:lstStyle/>
          <a:p>
            <a:r>
              <a:rPr lang="de-CH" noProof="0" dirty="0"/>
              <a:t>4.1</a:t>
            </a:r>
          </a:p>
        </p:txBody>
      </p:sp>
      <p:cxnSp>
        <p:nvCxnSpPr>
          <p:cNvPr id="14" name="Gerader Verbinder 13">
            <a:extLst>
              <a:ext uri="{FF2B5EF4-FFF2-40B4-BE49-F238E27FC236}">
                <a16:creationId xmlns:a16="http://schemas.microsoft.com/office/drawing/2014/main" id="{9320DAAB-BBAB-D893-E484-C2A5D8894B04}"/>
              </a:ext>
            </a:extLst>
          </p:cNvPr>
          <p:cNvCxnSpPr/>
          <p:nvPr/>
        </p:nvCxnSpPr>
        <p:spPr>
          <a:xfrm>
            <a:off x="5345906" y="1212949"/>
            <a:ext cx="0" cy="5436604"/>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Inhaltsplatzhalter 2">
            <a:extLst>
              <a:ext uri="{FF2B5EF4-FFF2-40B4-BE49-F238E27FC236}">
                <a16:creationId xmlns:a16="http://schemas.microsoft.com/office/drawing/2014/main" id="{C8AE6B67-561D-67C6-EDDA-193EFA9F9846}"/>
              </a:ext>
            </a:extLst>
          </p:cNvPr>
          <p:cNvSpPr txBox="1">
            <a:spLocks/>
          </p:cNvSpPr>
          <p:nvPr/>
        </p:nvSpPr>
        <p:spPr>
          <a:xfrm rot="253895">
            <a:off x="606327" y="4406041"/>
            <a:ext cx="4083014" cy="477794"/>
          </a:xfrm>
          <a:prstGeom prst="rect">
            <a:avLst/>
          </a:prstGeom>
        </p:spPr>
        <p:txBody>
          <a:bodyPr vert="horz" lIns="0" tIns="0" rIns="0" bIns="0" rtlCol="0">
            <a:noAutofit/>
          </a:bodyPr>
          <a:lstStyle>
            <a:lvl1pPr marL="0" indent="0" algn="l" defTabSz="801929" rtl="0" eaLnBrk="1" latinLnBrk="0" hangingPunct="1">
              <a:lnSpc>
                <a:spcPct val="100000"/>
              </a:lnSpc>
              <a:spcBef>
                <a:spcPts val="0"/>
              </a:spcBef>
              <a:buFont typeface="+mj-lt"/>
              <a:buNone/>
              <a:defRPr sz="14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de-CH" b="1" dirty="0"/>
              <a:t>Alarmieren</a:t>
            </a:r>
            <a:endParaRPr lang="de-CH" dirty="0"/>
          </a:p>
          <a:p>
            <a:r>
              <a:rPr lang="de-CH" sz="1100" dirty="0"/>
              <a:t>Ich rufe die Feuerwehr an und erkläre, was geschehen ist.</a:t>
            </a:r>
          </a:p>
        </p:txBody>
      </p:sp>
      <p:sp>
        <p:nvSpPr>
          <p:cNvPr id="17" name="Sprechblase: rechteckig 16">
            <a:extLst>
              <a:ext uri="{FF2B5EF4-FFF2-40B4-BE49-F238E27FC236}">
                <a16:creationId xmlns:a16="http://schemas.microsoft.com/office/drawing/2014/main" id="{FA3A216B-0F47-470B-467B-1D1C01E57780}"/>
              </a:ext>
            </a:extLst>
          </p:cNvPr>
          <p:cNvSpPr/>
          <p:nvPr/>
        </p:nvSpPr>
        <p:spPr>
          <a:xfrm>
            <a:off x="2105546" y="5707824"/>
            <a:ext cx="2787853" cy="941729"/>
          </a:xfrm>
          <a:prstGeom prst="wedgeRectCallout">
            <a:avLst>
              <a:gd name="adj1" fmla="val -61570"/>
              <a:gd name="adj2" fmla="val -107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de-CH" sz="1000" dirty="0">
                <a:solidFill>
                  <a:schemeClr val="bg1"/>
                </a:solidFill>
              </a:rPr>
              <a:t>Da ist etwas durcheinandergeraten!</a:t>
            </a:r>
          </a:p>
          <a:p>
            <a:endParaRPr lang="de-DE" sz="1000" dirty="0">
              <a:solidFill>
                <a:schemeClr val="bg1"/>
              </a:solidFill>
            </a:endParaRPr>
          </a:p>
          <a:p>
            <a:r>
              <a:rPr lang="de-CH" sz="1000" dirty="0">
                <a:solidFill>
                  <a:schemeClr val="bg1"/>
                </a:solidFill>
              </a:rPr>
              <a:t>Was ist die richtige Reihenfolge? </a:t>
            </a:r>
            <a:r>
              <a:rPr lang="de-DE" sz="1000" dirty="0">
                <a:solidFill>
                  <a:schemeClr val="bg1"/>
                </a:solidFill>
              </a:rPr>
              <a:t>Ordnet </a:t>
            </a:r>
            <a:r>
              <a:rPr lang="de-CH" sz="1000" dirty="0">
                <a:solidFill>
                  <a:schemeClr val="bg1"/>
                </a:solidFill>
              </a:rPr>
              <a:t>die Punkte </a:t>
            </a:r>
            <a:r>
              <a:rPr lang="de-DE" sz="1000" dirty="0">
                <a:solidFill>
                  <a:schemeClr val="bg1"/>
                </a:solidFill>
              </a:rPr>
              <a:t>und schreibt </a:t>
            </a:r>
            <a:r>
              <a:rPr lang="de-CH" sz="1000" dirty="0">
                <a:solidFill>
                  <a:schemeClr val="bg1"/>
                </a:solidFill>
              </a:rPr>
              <a:t>sie in der richtigen Reihenfolge </a:t>
            </a:r>
            <a:r>
              <a:rPr lang="de-DE" sz="1000" dirty="0">
                <a:solidFill>
                  <a:schemeClr val="bg1"/>
                </a:solidFill>
              </a:rPr>
              <a:t>auf der rechten Seite auf.</a:t>
            </a:r>
            <a:endParaRPr lang="de-CH" sz="1000" dirty="0">
              <a:solidFill>
                <a:schemeClr val="bg1"/>
              </a:solidFill>
            </a:endParaRPr>
          </a:p>
        </p:txBody>
      </p:sp>
      <p:sp>
        <p:nvSpPr>
          <p:cNvPr id="54" name="Titel 1">
            <a:extLst>
              <a:ext uri="{FF2B5EF4-FFF2-40B4-BE49-F238E27FC236}">
                <a16:creationId xmlns:a16="http://schemas.microsoft.com/office/drawing/2014/main" id="{220A7C3C-C466-66E5-30A9-EA5C295EDB93}"/>
              </a:ext>
            </a:extLst>
          </p:cNvPr>
          <p:cNvSpPr>
            <a:spLocks noGrp="1"/>
          </p:cNvSpPr>
          <p:nvPr>
            <p:ph type="title"/>
          </p:nvPr>
        </p:nvSpPr>
        <p:spPr>
          <a:xfrm>
            <a:off x="435074" y="622130"/>
            <a:ext cx="7380000" cy="529415"/>
          </a:xfrm>
        </p:spPr>
        <p:txBody>
          <a:bodyPr/>
          <a:lstStyle/>
          <a:p>
            <a:r>
              <a:rPr lang="de-CH" noProof="0" dirty="0"/>
              <a:t>So verhalte ich mich richtig  </a:t>
            </a:r>
            <a:r>
              <a:rPr lang="de-CH" sz="2000" noProof="0" dirty="0"/>
              <a:t>Lösung</a:t>
            </a:r>
          </a:p>
        </p:txBody>
      </p:sp>
      <p:sp>
        <p:nvSpPr>
          <p:cNvPr id="57" name="Textplatzhalter 7">
            <a:extLst>
              <a:ext uri="{FF2B5EF4-FFF2-40B4-BE49-F238E27FC236}">
                <a16:creationId xmlns:a16="http://schemas.microsoft.com/office/drawing/2014/main" id="{D0E92FD9-4B8F-47AD-CE73-8936F04EBD32}"/>
              </a:ext>
            </a:extLst>
          </p:cNvPr>
          <p:cNvSpPr>
            <a:spLocks noGrp="1"/>
          </p:cNvSpPr>
          <p:nvPr>
            <p:ph type="body" sz="quarter" idx="13"/>
          </p:nvPr>
        </p:nvSpPr>
        <p:spPr>
          <a:xfrm>
            <a:off x="431801" y="431801"/>
            <a:ext cx="7380000" cy="190330"/>
          </a:xfrm>
        </p:spPr>
        <p:txBody>
          <a:bodyPr/>
          <a:lstStyle/>
          <a:p>
            <a:r>
              <a:rPr lang="de-CH" noProof="0" dirty="0"/>
              <a:t>Was tun bei Feuer?</a:t>
            </a:r>
          </a:p>
        </p:txBody>
      </p:sp>
      <p:sp>
        <p:nvSpPr>
          <p:cNvPr id="2" name="Fußzeilenplatzhalter 1">
            <a:extLst>
              <a:ext uri="{FF2B5EF4-FFF2-40B4-BE49-F238E27FC236}">
                <a16:creationId xmlns:a16="http://schemas.microsoft.com/office/drawing/2014/main" id="{86A3422F-AD90-978A-0FA8-E3FB47F10C91}"/>
              </a:ext>
            </a:extLst>
          </p:cNvPr>
          <p:cNvSpPr>
            <a:spLocks noGrp="1"/>
          </p:cNvSpPr>
          <p:nvPr>
            <p:ph type="ftr" sz="quarter" idx="11"/>
          </p:nvPr>
        </p:nvSpPr>
        <p:spPr/>
        <p:txBody>
          <a:bodyPr/>
          <a:lstStyle/>
          <a:p>
            <a:r>
              <a:rPr lang="de-DE" noProof="0"/>
              <a:t>Version Juli 2023</a:t>
            </a:r>
            <a:endParaRPr lang="de-CH" noProof="0" dirty="0"/>
          </a:p>
        </p:txBody>
      </p:sp>
      <p:sp>
        <p:nvSpPr>
          <p:cNvPr id="15" name="Inhaltsplatzhalter 2">
            <a:extLst>
              <a:ext uri="{FF2B5EF4-FFF2-40B4-BE49-F238E27FC236}">
                <a16:creationId xmlns:a16="http://schemas.microsoft.com/office/drawing/2014/main" id="{C8AE6B67-561D-67C6-EDDA-193EFA9F9846}"/>
              </a:ext>
            </a:extLst>
          </p:cNvPr>
          <p:cNvSpPr txBox="1">
            <a:spLocks/>
          </p:cNvSpPr>
          <p:nvPr/>
        </p:nvSpPr>
        <p:spPr>
          <a:xfrm rot="150062">
            <a:off x="962747" y="3069449"/>
            <a:ext cx="4083014" cy="644329"/>
          </a:xfrm>
          <a:prstGeom prst="rect">
            <a:avLst/>
          </a:prstGeom>
        </p:spPr>
        <p:txBody>
          <a:bodyPr vert="horz" lIns="0" tIns="0" rIns="0" bIns="0" rtlCol="0">
            <a:noAutofit/>
          </a:bodyPr>
          <a:lstStyle>
            <a:lvl1pPr marL="0" indent="0" algn="l" defTabSz="801929" rtl="0" eaLnBrk="1" latinLnBrk="0" hangingPunct="1">
              <a:lnSpc>
                <a:spcPct val="100000"/>
              </a:lnSpc>
              <a:spcBef>
                <a:spcPts val="0"/>
              </a:spcBef>
              <a:buFont typeface="+mj-lt"/>
              <a:buNone/>
              <a:defRPr sz="14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de-CH" b="1" dirty="0"/>
              <a:t>Retten</a:t>
            </a:r>
            <a:endParaRPr lang="de-CH" dirty="0"/>
          </a:p>
          <a:p>
            <a:r>
              <a:rPr lang="de-CH" sz="1100" dirty="0"/>
              <a:t>Ich bringe mich und alle anderen Personen und Tiere in Sicherheit.</a:t>
            </a:r>
          </a:p>
        </p:txBody>
      </p:sp>
      <p:sp>
        <p:nvSpPr>
          <p:cNvPr id="18" name="Inhaltsplatzhalter 2">
            <a:extLst>
              <a:ext uri="{FF2B5EF4-FFF2-40B4-BE49-F238E27FC236}">
                <a16:creationId xmlns:a16="http://schemas.microsoft.com/office/drawing/2014/main" id="{C8AE6B67-561D-67C6-EDDA-193EFA9F9846}"/>
              </a:ext>
            </a:extLst>
          </p:cNvPr>
          <p:cNvSpPr txBox="1">
            <a:spLocks/>
          </p:cNvSpPr>
          <p:nvPr/>
        </p:nvSpPr>
        <p:spPr>
          <a:xfrm rot="21117570">
            <a:off x="636959" y="2099658"/>
            <a:ext cx="4083014" cy="581925"/>
          </a:xfrm>
          <a:prstGeom prst="rect">
            <a:avLst/>
          </a:prstGeom>
        </p:spPr>
        <p:txBody>
          <a:bodyPr vert="horz" lIns="0" tIns="0" rIns="0" bIns="0" rtlCol="0">
            <a:noAutofit/>
          </a:bodyPr>
          <a:lstStyle>
            <a:lvl1pPr marL="0" indent="0" algn="l" defTabSz="801929" rtl="0" eaLnBrk="1" latinLnBrk="0" hangingPunct="1">
              <a:lnSpc>
                <a:spcPct val="100000"/>
              </a:lnSpc>
              <a:spcBef>
                <a:spcPts val="0"/>
              </a:spcBef>
              <a:buFont typeface="+mj-lt"/>
              <a:buNone/>
              <a:defRPr sz="14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de-CH" b="1" dirty="0"/>
              <a:t>Löschen</a:t>
            </a:r>
            <a:endParaRPr lang="de-CH" dirty="0"/>
          </a:p>
          <a:p>
            <a:r>
              <a:rPr lang="de-CH" sz="1100" dirty="0"/>
              <a:t>Ich versuche, das Feuer mit geeigneten Mitteln zu löschen.</a:t>
            </a:r>
          </a:p>
        </p:txBody>
      </p:sp>
      <p:pic>
        <p:nvPicPr>
          <p:cNvPr id="20" name="Inhaltsplatzhalter 13">
            <a:extLst>
              <a:ext uri="{FF2B5EF4-FFF2-40B4-BE49-F238E27FC236}">
                <a16:creationId xmlns:a16="http://schemas.microsoft.com/office/drawing/2014/main" id="{B672F978-C74B-8B3C-67A2-2BAB1F5A3A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318" y="5515342"/>
            <a:ext cx="1428153" cy="1428153"/>
          </a:xfrm>
          <a:prstGeom prst="rect">
            <a:avLst/>
          </a:prstGeom>
        </p:spPr>
      </p:pic>
      <p:sp>
        <p:nvSpPr>
          <p:cNvPr id="21" name="Inhaltsplatzhalter 2">
            <a:extLst>
              <a:ext uri="{FF2B5EF4-FFF2-40B4-BE49-F238E27FC236}">
                <a16:creationId xmlns:a16="http://schemas.microsoft.com/office/drawing/2014/main" id="{C8AE6B67-561D-67C6-EDDA-193EFA9F9846}"/>
              </a:ext>
            </a:extLst>
          </p:cNvPr>
          <p:cNvSpPr txBox="1">
            <a:spLocks/>
          </p:cNvSpPr>
          <p:nvPr/>
        </p:nvSpPr>
        <p:spPr>
          <a:xfrm rot="21276954">
            <a:off x="886487" y="3676414"/>
            <a:ext cx="4083014" cy="437463"/>
          </a:xfrm>
          <a:prstGeom prst="rect">
            <a:avLst/>
          </a:prstGeom>
        </p:spPr>
        <p:txBody>
          <a:bodyPr vert="horz" lIns="0" tIns="0" rIns="0" bIns="0" rtlCol="0">
            <a:noAutofit/>
          </a:bodyPr>
          <a:lstStyle>
            <a:lvl1pPr marL="0" indent="0" algn="l" defTabSz="801929" rtl="0" eaLnBrk="1" latinLnBrk="0" hangingPunct="1">
              <a:lnSpc>
                <a:spcPct val="100000"/>
              </a:lnSpc>
              <a:spcBef>
                <a:spcPts val="0"/>
              </a:spcBef>
              <a:buFont typeface="+mj-lt"/>
              <a:buNone/>
              <a:defRPr sz="14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de-DE" sz="1100" dirty="0"/>
              <a:t>Aber nur, wenn das Feuer noch klein ist und ich mich dabei nicht in Gefahr bringe.</a:t>
            </a:r>
            <a:endParaRPr lang="de-CH" sz="1100" dirty="0"/>
          </a:p>
        </p:txBody>
      </p:sp>
      <p:sp>
        <p:nvSpPr>
          <p:cNvPr id="23" name="Inhaltsplatzhalter 2">
            <a:extLst>
              <a:ext uri="{FF2B5EF4-FFF2-40B4-BE49-F238E27FC236}">
                <a16:creationId xmlns:a16="http://schemas.microsoft.com/office/drawing/2014/main" id="{C8AE6B67-561D-67C6-EDDA-193EFA9F9846}"/>
              </a:ext>
            </a:extLst>
          </p:cNvPr>
          <p:cNvSpPr txBox="1">
            <a:spLocks/>
          </p:cNvSpPr>
          <p:nvPr/>
        </p:nvSpPr>
        <p:spPr>
          <a:xfrm rot="21329588">
            <a:off x="456084" y="5138233"/>
            <a:ext cx="4083014" cy="426059"/>
          </a:xfrm>
          <a:prstGeom prst="rect">
            <a:avLst/>
          </a:prstGeom>
        </p:spPr>
        <p:txBody>
          <a:bodyPr vert="horz" lIns="0" tIns="0" rIns="0" bIns="0" rtlCol="0">
            <a:noAutofit/>
          </a:bodyPr>
          <a:lstStyle>
            <a:lvl1pPr marL="0" indent="0" algn="l" defTabSz="801929" rtl="0" eaLnBrk="1" latinLnBrk="0" hangingPunct="1">
              <a:lnSpc>
                <a:spcPct val="100000"/>
              </a:lnSpc>
              <a:spcBef>
                <a:spcPts val="0"/>
              </a:spcBef>
              <a:buFont typeface="+mj-lt"/>
              <a:buNone/>
              <a:defRPr sz="14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de-DE" sz="1100" dirty="0"/>
              <a:t>Ich helfe aber nur anderen, wenn ich mich selber nicht in Gefahr bringe.</a:t>
            </a:r>
            <a:endParaRPr lang="de-CH" sz="1100" dirty="0"/>
          </a:p>
        </p:txBody>
      </p:sp>
      <p:sp>
        <p:nvSpPr>
          <p:cNvPr id="24" name="Inhaltsplatzhalter 2">
            <a:extLst>
              <a:ext uri="{FF2B5EF4-FFF2-40B4-BE49-F238E27FC236}">
                <a16:creationId xmlns:a16="http://schemas.microsoft.com/office/drawing/2014/main" id="{C8AE6B67-561D-67C6-EDDA-193EFA9F9846}"/>
              </a:ext>
            </a:extLst>
          </p:cNvPr>
          <p:cNvSpPr txBox="1">
            <a:spLocks/>
          </p:cNvSpPr>
          <p:nvPr/>
        </p:nvSpPr>
        <p:spPr>
          <a:xfrm rot="244987">
            <a:off x="809583" y="1673088"/>
            <a:ext cx="4083014" cy="168050"/>
          </a:xfrm>
          <a:prstGeom prst="rect">
            <a:avLst/>
          </a:prstGeom>
        </p:spPr>
        <p:txBody>
          <a:bodyPr vert="horz" lIns="0" tIns="0" rIns="0" bIns="0" rtlCol="0">
            <a:noAutofit/>
          </a:bodyPr>
          <a:lstStyle>
            <a:lvl1pPr marL="0" indent="0" algn="l" defTabSz="801929" rtl="0" eaLnBrk="1" latinLnBrk="0" hangingPunct="1">
              <a:lnSpc>
                <a:spcPct val="100000"/>
              </a:lnSpc>
              <a:spcBef>
                <a:spcPts val="0"/>
              </a:spcBef>
              <a:buFont typeface="+mj-lt"/>
              <a:buNone/>
              <a:defRPr sz="14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de-DE" sz="1100" dirty="0"/>
              <a:t>Dann versuche ich</a:t>
            </a:r>
            <a:r>
              <a:rPr lang="de-CH" sz="1100" dirty="0"/>
              <a:t>,</a:t>
            </a:r>
            <a:r>
              <a:rPr lang="de-DE" sz="1100" dirty="0"/>
              <a:t> andere Personen durch rufen zu warnen.</a:t>
            </a:r>
            <a:endParaRPr lang="de-CH" sz="1100" dirty="0"/>
          </a:p>
        </p:txBody>
      </p:sp>
      <p:sp>
        <p:nvSpPr>
          <p:cNvPr id="25" name="Inhaltsplatzhalter 2">
            <a:extLst>
              <a:ext uri="{FF2B5EF4-FFF2-40B4-BE49-F238E27FC236}">
                <a16:creationId xmlns:a16="http://schemas.microsoft.com/office/drawing/2014/main" id="{C8AE6B67-561D-67C6-EDDA-193EFA9F9846}"/>
              </a:ext>
            </a:extLst>
          </p:cNvPr>
          <p:cNvSpPr txBox="1">
            <a:spLocks noGrp="1"/>
          </p:cNvSpPr>
          <p:nvPr>
            <p:ph sz="half" idx="2"/>
          </p:nvPr>
        </p:nvSpPr>
        <p:spPr>
          <a:xfrm>
            <a:off x="5561460" y="1331565"/>
            <a:ext cx="4825006" cy="5626099"/>
          </a:xfrm>
          <a:prstGeom prst="rect">
            <a:avLst/>
          </a:prstGeom>
        </p:spPr>
        <p:txBody>
          <a:bodyPr vert="horz" lIns="0" tIns="0" rIns="0" bIns="0" rtlCol="0">
            <a:noAutofit/>
          </a:bodyPr>
          <a:lstStyle>
            <a:lvl1pPr marL="0" indent="0" algn="l" defTabSz="801929" rtl="0" eaLnBrk="1" latinLnBrk="0" hangingPunct="1">
              <a:lnSpc>
                <a:spcPct val="100000"/>
              </a:lnSpc>
              <a:spcBef>
                <a:spcPts val="0"/>
              </a:spcBef>
              <a:buFont typeface="+mj-lt"/>
              <a:buNone/>
              <a:defRPr sz="14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de-CH" b="1" dirty="0"/>
              <a:t>So ist’s richtig:</a:t>
            </a:r>
          </a:p>
          <a:p>
            <a:endParaRPr lang="de-CH" b="1" dirty="0"/>
          </a:p>
          <a:p>
            <a:endParaRPr lang="de-CH" b="1" dirty="0"/>
          </a:p>
          <a:p>
            <a:r>
              <a:rPr lang="de-CH" b="1" dirty="0"/>
              <a:t>Alarmieren</a:t>
            </a:r>
            <a:endParaRPr lang="de-CH" dirty="0"/>
          </a:p>
          <a:p>
            <a:r>
              <a:rPr lang="de-CH" dirty="0"/>
              <a:t>Ich rufe die Feuerwehr an und erkläre, was geschehen ist.</a:t>
            </a:r>
          </a:p>
          <a:p>
            <a:endParaRPr lang="de-DE" dirty="0"/>
          </a:p>
          <a:p>
            <a:r>
              <a:rPr lang="de-DE" dirty="0"/>
              <a:t>Dann versuche ich</a:t>
            </a:r>
            <a:r>
              <a:rPr lang="de-CH" dirty="0"/>
              <a:t>,</a:t>
            </a:r>
            <a:r>
              <a:rPr lang="de-DE" dirty="0"/>
              <a:t> andere Personen durch rufen zu warnen.</a:t>
            </a:r>
            <a:endParaRPr lang="de-CH" dirty="0"/>
          </a:p>
          <a:p>
            <a:endParaRPr lang="de-DE" dirty="0"/>
          </a:p>
          <a:p>
            <a:endParaRPr lang="de-DE" dirty="0"/>
          </a:p>
          <a:p>
            <a:r>
              <a:rPr lang="de-CH" b="1" dirty="0"/>
              <a:t>Retten</a:t>
            </a:r>
            <a:endParaRPr lang="de-CH" dirty="0"/>
          </a:p>
          <a:p>
            <a:r>
              <a:rPr lang="de-CH" dirty="0"/>
              <a:t>Ich bringe mich und alle anderen Personen und Tiere in Sicherheit.</a:t>
            </a:r>
          </a:p>
          <a:p>
            <a:endParaRPr lang="de-DE" dirty="0"/>
          </a:p>
          <a:p>
            <a:r>
              <a:rPr lang="de-DE" dirty="0"/>
              <a:t>Ich helfe aber nur anderen, wenn ich mich selber nicht in Gefahr bringe.</a:t>
            </a:r>
            <a:endParaRPr lang="de-CH" dirty="0"/>
          </a:p>
          <a:p>
            <a:endParaRPr lang="de-DE" dirty="0"/>
          </a:p>
          <a:p>
            <a:endParaRPr lang="de-DE" dirty="0"/>
          </a:p>
          <a:p>
            <a:r>
              <a:rPr lang="de-CH" b="1" dirty="0"/>
              <a:t>Löschen</a:t>
            </a:r>
            <a:endParaRPr lang="de-CH" dirty="0"/>
          </a:p>
          <a:p>
            <a:r>
              <a:rPr lang="de-CH" dirty="0"/>
              <a:t>Ich versuche, das Feuer mit geeigneten Mitteln zu löschen.</a:t>
            </a:r>
          </a:p>
          <a:p>
            <a:endParaRPr lang="de-DE" dirty="0"/>
          </a:p>
          <a:p>
            <a:r>
              <a:rPr lang="de-DE" dirty="0"/>
              <a:t>Aber nur, wenn das Feuer noch klein ist und ich mich dabei nicht in Gefahr bringe.</a:t>
            </a:r>
            <a:endParaRPr lang="de-CH" dirty="0"/>
          </a:p>
        </p:txBody>
      </p:sp>
    </p:spTree>
    <p:extLst>
      <p:ext uri="{BB962C8B-B14F-4D97-AF65-F5344CB8AC3E}">
        <p14:creationId xmlns:p14="http://schemas.microsoft.com/office/powerpoint/2010/main" val="2489217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E998E04F-C4A8-2450-C4EB-EFDEFF05D1E5}"/>
              </a:ext>
            </a:extLst>
          </p:cNvPr>
          <p:cNvSpPr>
            <a:spLocks noGrp="1"/>
          </p:cNvSpPr>
          <p:nvPr>
            <p:ph type="body" sz="quarter" idx="10"/>
          </p:nvPr>
        </p:nvSpPr>
        <p:spPr/>
        <p:txBody>
          <a:bodyPr/>
          <a:lstStyle/>
          <a:p>
            <a:r>
              <a:rPr lang="de-CH" noProof="0" dirty="0"/>
              <a:t>4.2</a:t>
            </a:r>
          </a:p>
        </p:txBody>
      </p:sp>
      <p:sp>
        <p:nvSpPr>
          <p:cNvPr id="2" name="Fußzeilenplatzhalter 1">
            <a:extLst>
              <a:ext uri="{FF2B5EF4-FFF2-40B4-BE49-F238E27FC236}">
                <a16:creationId xmlns:a16="http://schemas.microsoft.com/office/drawing/2014/main" id="{EE292915-A05C-A891-582B-7B1EBBF50622}"/>
              </a:ext>
            </a:extLst>
          </p:cNvPr>
          <p:cNvSpPr>
            <a:spLocks noGrp="1"/>
          </p:cNvSpPr>
          <p:nvPr>
            <p:ph type="ftr" sz="quarter" idx="12"/>
          </p:nvPr>
        </p:nvSpPr>
        <p:spPr/>
        <p:txBody>
          <a:bodyPr/>
          <a:lstStyle/>
          <a:p>
            <a:r>
              <a:rPr lang="de-DE" noProof="0"/>
              <a:t>Version Juli 2023</a:t>
            </a:r>
            <a:endParaRPr lang="de-CH" noProof="0" dirty="0"/>
          </a:p>
        </p:txBody>
      </p:sp>
      <p:sp>
        <p:nvSpPr>
          <p:cNvPr id="5" name="Foliennummernplatzhalter 4">
            <a:extLst>
              <a:ext uri="{FF2B5EF4-FFF2-40B4-BE49-F238E27FC236}">
                <a16:creationId xmlns:a16="http://schemas.microsoft.com/office/drawing/2014/main" id="{41635181-0262-043A-3955-8A11495F5F11}"/>
              </a:ext>
            </a:extLst>
          </p:cNvPr>
          <p:cNvSpPr>
            <a:spLocks noGrp="1"/>
          </p:cNvSpPr>
          <p:nvPr>
            <p:ph type="sldNum" sz="quarter" idx="13"/>
          </p:nvPr>
        </p:nvSpPr>
        <p:spPr/>
        <p:txBody>
          <a:bodyPr/>
          <a:lstStyle/>
          <a:p>
            <a:fld id="{442AD375-037F-43D0-B059-5172DA06796A}" type="slidenum">
              <a:rPr lang="de-CH" smtClean="0"/>
              <a:pPr/>
              <a:t>13</a:t>
            </a:fld>
            <a:endParaRPr lang="de-CH" dirty="0"/>
          </a:p>
        </p:txBody>
      </p:sp>
      <p:sp>
        <p:nvSpPr>
          <p:cNvPr id="6" name="Titel 5">
            <a:extLst>
              <a:ext uri="{FF2B5EF4-FFF2-40B4-BE49-F238E27FC236}">
                <a16:creationId xmlns:a16="http://schemas.microsoft.com/office/drawing/2014/main" id="{3DC89DB9-4F45-D689-4827-A7CABEC6104A}"/>
              </a:ext>
            </a:extLst>
          </p:cNvPr>
          <p:cNvSpPr>
            <a:spLocks noGrp="1"/>
          </p:cNvSpPr>
          <p:nvPr>
            <p:ph type="title"/>
          </p:nvPr>
        </p:nvSpPr>
        <p:spPr/>
        <p:txBody>
          <a:bodyPr/>
          <a:lstStyle/>
          <a:p>
            <a:r>
              <a:rPr lang="de-CH" dirty="0"/>
              <a:t>Telefon 118</a:t>
            </a:r>
            <a:endParaRPr lang="de-CH" noProof="0" dirty="0"/>
          </a:p>
        </p:txBody>
      </p:sp>
      <p:sp>
        <p:nvSpPr>
          <p:cNvPr id="4" name="Textplatzhalter 3"/>
          <p:cNvSpPr>
            <a:spLocks noGrp="1"/>
          </p:cNvSpPr>
          <p:nvPr>
            <p:ph type="body" sz="quarter" idx="14"/>
          </p:nvPr>
        </p:nvSpPr>
        <p:spPr/>
        <p:txBody>
          <a:bodyPr/>
          <a:lstStyle/>
          <a:p>
            <a:r>
              <a:rPr lang="de-DE" dirty="0"/>
              <a:t>4.2</a:t>
            </a:r>
            <a:endParaRPr lang="de-CH" dirty="0"/>
          </a:p>
        </p:txBody>
      </p:sp>
      <p:pic>
        <p:nvPicPr>
          <p:cNvPr id="11" name="Grafik 10">
            <a:extLst>
              <a:ext uri="{FF2B5EF4-FFF2-40B4-BE49-F238E27FC236}">
                <a16:creationId xmlns:a16="http://schemas.microsoft.com/office/drawing/2014/main" id="{B012146F-C29E-7E61-D164-24D801E44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4852" y="2206303"/>
            <a:ext cx="3087571" cy="3087571"/>
          </a:xfrm>
          <a:prstGeom prst="rect">
            <a:avLst/>
          </a:prstGeom>
        </p:spPr>
      </p:pic>
      <p:grpSp>
        <p:nvGrpSpPr>
          <p:cNvPr id="12" name="Gruppieren 11">
            <a:extLst>
              <a:ext uri="{FF2B5EF4-FFF2-40B4-BE49-F238E27FC236}">
                <a16:creationId xmlns:a16="http://schemas.microsoft.com/office/drawing/2014/main" id="{D7E723BF-36E1-C73B-8E4A-479E363E84D2}"/>
              </a:ext>
            </a:extLst>
          </p:cNvPr>
          <p:cNvGrpSpPr/>
          <p:nvPr/>
        </p:nvGrpSpPr>
        <p:grpSpPr>
          <a:xfrm>
            <a:off x="4400277" y="1468215"/>
            <a:ext cx="660400" cy="652463"/>
            <a:chOff x="3097264" y="1470596"/>
            <a:chExt cx="660400" cy="652463"/>
          </a:xfrm>
          <a:solidFill>
            <a:schemeClr val="accent2"/>
          </a:solidFill>
        </p:grpSpPr>
        <p:sp>
          <p:nvSpPr>
            <p:cNvPr id="13" name="Freeform 56">
              <a:extLst>
                <a:ext uri="{FF2B5EF4-FFF2-40B4-BE49-F238E27FC236}">
                  <a16:creationId xmlns:a16="http://schemas.microsoft.com/office/drawing/2014/main" id="{B29954E8-BE79-7A00-E915-FB0358B841BA}"/>
                </a:ext>
              </a:extLst>
            </p:cNvPr>
            <p:cNvSpPr>
              <a:spLocks/>
            </p:cNvSpPr>
            <p:nvPr/>
          </p:nvSpPr>
          <p:spPr bwMode="auto">
            <a:xfrm>
              <a:off x="3097264" y="1778571"/>
              <a:ext cx="238125" cy="34925"/>
            </a:xfrm>
            <a:custGeom>
              <a:avLst/>
              <a:gdLst>
                <a:gd name="T0" fmla="*/ 243 w 250"/>
                <a:gd name="T1" fmla="*/ 0 h 37"/>
                <a:gd name="T2" fmla="*/ 243 w 250"/>
                <a:gd name="T3" fmla="*/ 0 h 37"/>
                <a:gd name="T4" fmla="*/ 7 w 250"/>
                <a:gd name="T5" fmla="*/ 0 h 37"/>
                <a:gd name="T6" fmla="*/ 0 w 250"/>
                <a:gd name="T7" fmla="*/ 37 h 37"/>
                <a:gd name="T8" fmla="*/ 250 w 250"/>
                <a:gd name="T9" fmla="*/ 30 h 37"/>
                <a:gd name="T10" fmla="*/ 243 w 250"/>
                <a:gd name="T11" fmla="*/ 0 h 37"/>
              </a:gdLst>
              <a:ahLst/>
              <a:cxnLst>
                <a:cxn ang="0">
                  <a:pos x="T0" y="T1"/>
                </a:cxn>
                <a:cxn ang="0">
                  <a:pos x="T2" y="T3"/>
                </a:cxn>
                <a:cxn ang="0">
                  <a:pos x="T4" y="T5"/>
                </a:cxn>
                <a:cxn ang="0">
                  <a:pos x="T6" y="T7"/>
                </a:cxn>
                <a:cxn ang="0">
                  <a:pos x="T8" y="T9"/>
                </a:cxn>
                <a:cxn ang="0">
                  <a:pos x="T10" y="T11"/>
                </a:cxn>
              </a:cxnLst>
              <a:rect l="0" t="0" r="r" b="b"/>
              <a:pathLst>
                <a:path w="250" h="37">
                  <a:moveTo>
                    <a:pt x="243" y="0"/>
                  </a:moveTo>
                  <a:lnTo>
                    <a:pt x="243" y="0"/>
                  </a:lnTo>
                  <a:lnTo>
                    <a:pt x="7" y="0"/>
                  </a:lnTo>
                  <a:lnTo>
                    <a:pt x="0" y="37"/>
                  </a:lnTo>
                  <a:lnTo>
                    <a:pt x="250" y="30"/>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4" name="Freeform 57">
              <a:extLst>
                <a:ext uri="{FF2B5EF4-FFF2-40B4-BE49-F238E27FC236}">
                  <a16:creationId xmlns:a16="http://schemas.microsoft.com/office/drawing/2014/main" id="{3B08D80A-5698-F6ED-2FEB-541DF0730026}"/>
                </a:ext>
              </a:extLst>
            </p:cNvPr>
            <p:cNvSpPr>
              <a:spLocks/>
            </p:cNvSpPr>
            <p:nvPr/>
          </p:nvSpPr>
          <p:spPr bwMode="auto">
            <a:xfrm>
              <a:off x="3506839" y="1780159"/>
              <a:ext cx="250825" cy="41275"/>
            </a:xfrm>
            <a:custGeom>
              <a:avLst/>
              <a:gdLst>
                <a:gd name="T0" fmla="*/ 243 w 264"/>
                <a:gd name="T1" fmla="*/ 0 h 42"/>
                <a:gd name="T2" fmla="*/ 243 w 264"/>
                <a:gd name="T3" fmla="*/ 0 h 42"/>
                <a:gd name="T4" fmla="*/ 7 w 264"/>
                <a:gd name="T5" fmla="*/ 0 h 42"/>
                <a:gd name="T6" fmla="*/ 0 w 264"/>
                <a:gd name="T7" fmla="*/ 37 h 42"/>
                <a:gd name="T8" fmla="*/ 250 w 264"/>
                <a:gd name="T9" fmla="*/ 30 h 42"/>
                <a:gd name="T10" fmla="*/ 243 w 264"/>
                <a:gd name="T11" fmla="*/ 0 h 42"/>
              </a:gdLst>
              <a:ahLst/>
              <a:cxnLst>
                <a:cxn ang="0">
                  <a:pos x="T0" y="T1"/>
                </a:cxn>
                <a:cxn ang="0">
                  <a:pos x="T2" y="T3"/>
                </a:cxn>
                <a:cxn ang="0">
                  <a:pos x="T4" y="T5"/>
                </a:cxn>
                <a:cxn ang="0">
                  <a:pos x="T6" y="T7"/>
                </a:cxn>
                <a:cxn ang="0">
                  <a:pos x="T8" y="T9"/>
                </a:cxn>
                <a:cxn ang="0">
                  <a:pos x="T10" y="T11"/>
                </a:cxn>
              </a:cxnLst>
              <a:rect l="0" t="0" r="r" b="b"/>
              <a:pathLst>
                <a:path w="264" h="42">
                  <a:moveTo>
                    <a:pt x="243" y="0"/>
                  </a:moveTo>
                  <a:lnTo>
                    <a:pt x="243" y="0"/>
                  </a:lnTo>
                  <a:lnTo>
                    <a:pt x="7" y="0"/>
                  </a:lnTo>
                  <a:lnTo>
                    <a:pt x="0" y="37"/>
                  </a:lnTo>
                  <a:cubicBezTo>
                    <a:pt x="0" y="37"/>
                    <a:pt x="235" y="42"/>
                    <a:pt x="250" y="30"/>
                  </a:cubicBezTo>
                  <a:cubicBezTo>
                    <a:pt x="264" y="18"/>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5" name="Freeform 58">
              <a:extLst>
                <a:ext uri="{FF2B5EF4-FFF2-40B4-BE49-F238E27FC236}">
                  <a16:creationId xmlns:a16="http://schemas.microsoft.com/office/drawing/2014/main" id="{B066963D-629B-4D0D-1F41-816608EE0EFD}"/>
                </a:ext>
              </a:extLst>
            </p:cNvPr>
            <p:cNvSpPr>
              <a:spLocks/>
            </p:cNvSpPr>
            <p:nvPr/>
          </p:nvSpPr>
          <p:spPr bwMode="auto">
            <a:xfrm>
              <a:off x="3397301" y="1888109"/>
              <a:ext cx="39688" cy="234950"/>
            </a:xfrm>
            <a:custGeom>
              <a:avLst/>
              <a:gdLst>
                <a:gd name="T0" fmla="*/ 0 w 41"/>
                <a:gd name="T1" fmla="*/ 0 h 247"/>
                <a:gd name="T2" fmla="*/ 0 w 41"/>
                <a:gd name="T3" fmla="*/ 0 h 247"/>
                <a:gd name="T4" fmla="*/ 0 w 41"/>
                <a:gd name="T5" fmla="*/ 247 h 247"/>
                <a:gd name="T6" fmla="*/ 41 w 41"/>
                <a:gd name="T7" fmla="*/ 240 h 247"/>
                <a:gd name="T8" fmla="*/ 34 w 41"/>
                <a:gd name="T9" fmla="*/ 14 h 247"/>
                <a:gd name="T10" fmla="*/ 0 w 41"/>
                <a:gd name="T11" fmla="*/ 0 h 247"/>
              </a:gdLst>
              <a:ahLst/>
              <a:cxnLst>
                <a:cxn ang="0">
                  <a:pos x="T0" y="T1"/>
                </a:cxn>
                <a:cxn ang="0">
                  <a:pos x="T2" y="T3"/>
                </a:cxn>
                <a:cxn ang="0">
                  <a:pos x="T4" y="T5"/>
                </a:cxn>
                <a:cxn ang="0">
                  <a:pos x="T6" y="T7"/>
                </a:cxn>
                <a:cxn ang="0">
                  <a:pos x="T8" y="T9"/>
                </a:cxn>
                <a:cxn ang="0">
                  <a:pos x="T10" y="T11"/>
                </a:cxn>
              </a:cxnLst>
              <a:rect l="0" t="0" r="r" b="b"/>
              <a:pathLst>
                <a:path w="41" h="247">
                  <a:moveTo>
                    <a:pt x="0" y="0"/>
                  </a:moveTo>
                  <a:lnTo>
                    <a:pt x="0" y="0"/>
                  </a:lnTo>
                  <a:lnTo>
                    <a:pt x="0" y="247"/>
                  </a:lnTo>
                  <a:lnTo>
                    <a:pt x="41" y="240"/>
                  </a:lnTo>
                  <a:lnTo>
                    <a:pt x="34" y="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6" name="Freeform 59">
              <a:extLst>
                <a:ext uri="{FF2B5EF4-FFF2-40B4-BE49-F238E27FC236}">
                  <a16:creationId xmlns:a16="http://schemas.microsoft.com/office/drawing/2014/main" id="{95027AF3-9B60-FFEB-7933-3E95350482B0}"/>
                </a:ext>
              </a:extLst>
            </p:cNvPr>
            <p:cNvSpPr>
              <a:spLocks/>
            </p:cNvSpPr>
            <p:nvPr/>
          </p:nvSpPr>
          <p:spPr bwMode="auto">
            <a:xfrm>
              <a:off x="3390951" y="1470596"/>
              <a:ext cx="53975" cy="252413"/>
            </a:xfrm>
            <a:custGeom>
              <a:avLst/>
              <a:gdLst>
                <a:gd name="T0" fmla="*/ 28 w 56"/>
                <a:gd name="T1" fmla="*/ 262 h 265"/>
                <a:gd name="T2" fmla="*/ 28 w 56"/>
                <a:gd name="T3" fmla="*/ 262 h 265"/>
                <a:gd name="T4" fmla="*/ 22 w 56"/>
                <a:gd name="T5" fmla="*/ 255 h 265"/>
                <a:gd name="T6" fmla="*/ 0 w 56"/>
                <a:gd name="T7" fmla="*/ 17 h 265"/>
                <a:gd name="T8" fmla="*/ 56 w 56"/>
                <a:gd name="T9" fmla="*/ 12 h 265"/>
                <a:gd name="T10" fmla="*/ 52 w 56"/>
                <a:gd name="T11" fmla="*/ 261 h 265"/>
                <a:gd name="T12" fmla="*/ 28 w 56"/>
                <a:gd name="T13" fmla="*/ 262 h 265"/>
              </a:gdLst>
              <a:ahLst/>
              <a:cxnLst>
                <a:cxn ang="0">
                  <a:pos x="T0" y="T1"/>
                </a:cxn>
                <a:cxn ang="0">
                  <a:pos x="T2" y="T3"/>
                </a:cxn>
                <a:cxn ang="0">
                  <a:pos x="T4" y="T5"/>
                </a:cxn>
                <a:cxn ang="0">
                  <a:pos x="T6" y="T7"/>
                </a:cxn>
                <a:cxn ang="0">
                  <a:pos x="T8" y="T9"/>
                </a:cxn>
                <a:cxn ang="0">
                  <a:pos x="T10" y="T11"/>
                </a:cxn>
                <a:cxn ang="0">
                  <a:pos x="T12" y="T13"/>
                </a:cxn>
              </a:cxnLst>
              <a:rect l="0" t="0" r="r" b="b"/>
              <a:pathLst>
                <a:path w="56" h="265">
                  <a:moveTo>
                    <a:pt x="28" y="262"/>
                  </a:moveTo>
                  <a:lnTo>
                    <a:pt x="28" y="262"/>
                  </a:lnTo>
                  <a:cubicBezTo>
                    <a:pt x="25" y="262"/>
                    <a:pt x="22" y="259"/>
                    <a:pt x="22" y="255"/>
                  </a:cubicBezTo>
                  <a:cubicBezTo>
                    <a:pt x="22" y="255"/>
                    <a:pt x="8" y="76"/>
                    <a:pt x="0" y="17"/>
                  </a:cubicBezTo>
                  <a:cubicBezTo>
                    <a:pt x="0" y="17"/>
                    <a:pt x="56" y="0"/>
                    <a:pt x="56" y="12"/>
                  </a:cubicBezTo>
                  <a:lnTo>
                    <a:pt x="52" y="261"/>
                  </a:lnTo>
                  <a:cubicBezTo>
                    <a:pt x="52" y="265"/>
                    <a:pt x="28" y="262"/>
                    <a:pt x="28" y="2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17" name="Gruppieren 16">
            <a:extLst>
              <a:ext uri="{FF2B5EF4-FFF2-40B4-BE49-F238E27FC236}">
                <a16:creationId xmlns:a16="http://schemas.microsoft.com/office/drawing/2014/main" id="{3F9E1623-9E2D-612D-3C2C-1BA3A0023F72}"/>
              </a:ext>
            </a:extLst>
          </p:cNvPr>
          <p:cNvGrpSpPr/>
          <p:nvPr/>
        </p:nvGrpSpPr>
        <p:grpSpPr>
          <a:xfrm>
            <a:off x="5545015" y="2457094"/>
            <a:ext cx="334963" cy="333375"/>
            <a:chOff x="4189464" y="2386584"/>
            <a:chExt cx="334963" cy="333375"/>
          </a:xfrm>
          <a:solidFill>
            <a:schemeClr val="accent4"/>
          </a:solidFill>
        </p:grpSpPr>
        <p:sp>
          <p:nvSpPr>
            <p:cNvPr id="18" name="Freeform 60">
              <a:extLst>
                <a:ext uri="{FF2B5EF4-FFF2-40B4-BE49-F238E27FC236}">
                  <a16:creationId xmlns:a16="http://schemas.microsoft.com/office/drawing/2014/main" id="{6218708C-A0ED-4D72-D878-5274A3E3F7C9}"/>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9" name="Freeform 61">
              <a:extLst>
                <a:ext uri="{FF2B5EF4-FFF2-40B4-BE49-F238E27FC236}">
                  <a16:creationId xmlns:a16="http://schemas.microsoft.com/office/drawing/2014/main" id="{030CBDBA-F083-4E51-6D93-973EE032134D}"/>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0" name="Freeform 62">
              <a:extLst>
                <a:ext uri="{FF2B5EF4-FFF2-40B4-BE49-F238E27FC236}">
                  <a16:creationId xmlns:a16="http://schemas.microsoft.com/office/drawing/2014/main" id="{D67ECFAB-8899-CEEA-1E6A-FAEC3188C0DC}"/>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1" name="Freeform 63">
              <a:extLst>
                <a:ext uri="{FF2B5EF4-FFF2-40B4-BE49-F238E27FC236}">
                  <a16:creationId xmlns:a16="http://schemas.microsoft.com/office/drawing/2014/main" id="{DE44034C-01F5-F5E9-2428-2478899FBDFC}"/>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22" name="Gruppieren 21">
            <a:extLst>
              <a:ext uri="{FF2B5EF4-FFF2-40B4-BE49-F238E27FC236}">
                <a16:creationId xmlns:a16="http://schemas.microsoft.com/office/drawing/2014/main" id="{95CAEB2C-120A-8805-E85B-4F9649C6A536}"/>
              </a:ext>
            </a:extLst>
          </p:cNvPr>
          <p:cNvGrpSpPr/>
          <p:nvPr/>
        </p:nvGrpSpPr>
        <p:grpSpPr>
          <a:xfrm>
            <a:off x="5713017" y="1278004"/>
            <a:ext cx="358775" cy="344488"/>
            <a:chOff x="4237089" y="1076896"/>
            <a:chExt cx="358775" cy="344488"/>
          </a:xfrm>
          <a:solidFill>
            <a:schemeClr val="accent2">
              <a:alpha val="80000"/>
            </a:schemeClr>
          </a:solidFill>
        </p:grpSpPr>
        <p:sp>
          <p:nvSpPr>
            <p:cNvPr id="23" name="Freeform 68">
              <a:extLst>
                <a:ext uri="{FF2B5EF4-FFF2-40B4-BE49-F238E27FC236}">
                  <a16:creationId xmlns:a16="http://schemas.microsoft.com/office/drawing/2014/main" id="{36186CDE-3CDD-C402-887A-B73F82A1281B}"/>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4" name="Freeform 69">
              <a:extLst>
                <a:ext uri="{FF2B5EF4-FFF2-40B4-BE49-F238E27FC236}">
                  <a16:creationId xmlns:a16="http://schemas.microsoft.com/office/drawing/2014/main" id="{35960326-49B3-17DA-5879-7F64188161B8}"/>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5" name="Freeform 70">
              <a:extLst>
                <a:ext uri="{FF2B5EF4-FFF2-40B4-BE49-F238E27FC236}">
                  <a16:creationId xmlns:a16="http://schemas.microsoft.com/office/drawing/2014/main" id="{9CAEFFC1-C44B-DBA1-495C-34FEC3261BE8}"/>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6" name="Freeform 71">
              <a:extLst>
                <a:ext uri="{FF2B5EF4-FFF2-40B4-BE49-F238E27FC236}">
                  <a16:creationId xmlns:a16="http://schemas.microsoft.com/office/drawing/2014/main" id="{53CAC0DD-9CD9-1424-B23B-3901C621FB0B}"/>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27" name="Freeform 22">
            <a:extLst>
              <a:ext uri="{FF2B5EF4-FFF2-40B4-BE49-F238E27FC236}">
                <a16:creationId xmlns:a16="http://schemas.microsoft.com/office/drawing/2014/main" id="{ECB022C8-63D8-80AE-ED8D-93A8388CDF63}"/>
              </a:ext>
            </a:extLst>
          </p:cNvPr>
          <p:cNvSpPr>
            <a:spLocks noChangeAspect="1" noEditPoints="1"/>
          </p:cNvSpPr>
          <p:nvPr/>
        </p:nvSpPr>
        <p:spPr bwMode="auto">
          <a:xfrm>
            <a:off x="2095815" y="2228833"/>
            <a:ext cx="552900" cy="558000"/>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30" name="Gruppieren 29">
            <a:extLst>
              <a:ext uri="{FF2B5EF4-FFF2-40B4-BE49-F238E27FC236}">
                <a16:creationId xmlns:a16="http://schemas.microsoft.com/office/drawing/2014/main" id="{5ED77F12-2006-6756-EBF2-D5904CE041E4}"/>
              </a:ext>
            </a:extLst>
          </p:cNvPr>
          <p:cNvGrpSpPr/>
          <p:nvPr/>
        </p:nvGrpSpPr>
        <p:grpSpPr>
          <a:xfrm>
            <a:off x="1632510" y="3810249"/>
            <a:ext cx="358775" cy="344488"/>
            <a:chOff x="4237089" y="1076896"/>
            <a:chExt cx="358775" cy="344488"/>
          </a:xfrm>
          <a:solidFill>
            <a:schemeClr val="accent2">
              <a:alpha val="80000"/>
            </a:schemeClr>
          </a:solidFill>
        </p:grpSpPr>
        <p:sp>
          <p:nvSpPr>
            <p:cNvPr id="31" name="Freeform 68">
              <a:extLst>
                <a:ext uri="{FF2B5EF4-FFF2-40B4-BE49-F238E27FC236}">
                  <a16:creationId xmlns:a16="http://schemas.microsoft.com/office/drawing/2014/main" id="{2F749921-47ED-2981-E958-8DC3273C914C}"/>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2" name="Freeform 69">
              <a:extLst>
                <a:ext uri="{FF2B5EF4-FFF2-40B4-BE49-F238E27FC236}">
                  <a16:creationId xmlns:a16="http://schemas.microsoft.com/office/drawing/2014/main" id="{27A0EF88-D3DC-514B-3511-BD58E5079651}"/>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3" name="Freeform 70">
              <a:extLst>
                <a:ext uri="{FF2B5EF4-FFF2-40B4-BE49-F238E27FC236}">
                  <a16:creationId xmlns:a16="http://schemas.microsoft.com/office/drawing/2014/main" id="{C7A23152-B859-6858-7393-7198656DB2B1}"/>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4" name="Freeform 71">
              <a:extLst>
                <a:ext uri="{FF2B5EF4-FFF2-40B4-BE49-F238E27FC236}">
                  <a16:creationId xmlns:a16="http://schemas.microsoft.com/office/drawing/2014/main" id="{EFBC2453-08C8-C498-FC6F-44F62F66724C}"/>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42" name="Freeform 34">
            <a:extLst>
              <a:ext uri="{FF2B5EF4-FFF2-40B4-BE49-F238E27FC236}">
                <a16:creationId xmlns:a16="http://schemas.microsoft.com/office/drawing/2014/main" id="{A53D9409-33B9-ED63-DAA8-7E1B33E1887D}"/>
              </a:ext>
            </a:extLst>
          </p:cNvPr>
          <p:cNvSpPr>
            <a:spLocks/>
          </p:cNvSpPr>
          <p:nvPr/>
        </p:nvSpPr>
        <p:spPr bwMode="auto">
          <a:xfrm rot="14573656">
            <a:off x="9221705" y="4880262"/>
            <a:ext cx="400186" cy="362545"/>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3" name="Freeform 35">
            <a:extLst>
              <a:ext uri="{FF2B5EF4-FFF2-40B4-BE49-F238E27FC236}">
                <a16:creationId xmlns:a16="http://schemas.microsoft.com/office/drawing/2014/main" id="{459331DC-0E58-5002-5504-23A1CBB72F2B}"/>
              </a:ext>
            </a:extLst>
          </p:cNvPr>
          <p:cNvSpPr>
            <a:spLocks/>
          </p:cNvSpPr>
          <p:nvPr/>
        </p:nvSpPr>
        <p:spPr bwMode="auto">
          <a:xfrm>
            <a:off x="7884950" y="6287709"/>
            <a:ext cx="218443" cy="235086"/>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44" name="Gruppieren 43">
            <a:extLst>
              <a:ext uri="{FF2B5EF4-FFF2-40B4-BE49-F238E27FC236}">
                <a16:creationId xmlns:a16="http://schemas.microsoft.com/office/drawing/2014/main" id="{82ED25D8-078C-C93D-28A8-713142265DC3}"/>
              </a:ext>
            </a:extLst>
          </p:cNvPr>
          <p:cNvGrpSpPr>
            <a:grpSpLocks noChangeAspect="1"/>
          </p:cNvGrpSpPr>
          <p:nvPr/>
        </p:nvGrpSpPr>
        <p:grpSpPr>
          <a:xfrm>
            <a:off x="8108589" y="5748486"/>
            <a:ext cx="347246" cy="345600"/>
            <a:chOff x="4189464" y="2386584"/>
            <a:chExt cx="334963" cy="333375"/>
          </a:xfrm>
          <a:solidFill>
            <a:schemeClr val="accent1"/>
          </a:solidFill>
        </p:grpSpPr>
        <p:sp>
          <p:nvSpPr>
            <p:cNvPr id="45" name="Freeform 60">
              <a:extLst>
                <a:ext uri="{FF2B5EF4-FFF2-40B4-BE49-F238E27FC236}">
                  <a16:creationId xmlns:a16="http://schemas.microsoft.com/office/drawing/2014/main" id="{064C581A-E303-9E1B-9E0E-D0FA887DC7D0}"/>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6" name="Freeform 61">
              <a:extLst>
                <a:ext uri="{FF2B5EF4-FFF2-40B4-BE49-F238E27FC236}">
                  <a16:creationId xmlns:a16="http://schemas.microsoft.com/office/drawing/2014/main" id="{EA8FC918-4404-85AA-B831-F06B9C45C81B}"/>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7" name="Freeform 62">
              <a:extLst>
                <a:ext uri="{FF2B5EF4-FFF2-40B4-BE49-F238E27FC236}">
                  <a16:creationId xmlns:a16="http://schemas.microsoft.com/office/drawing/2014/main" id="{79F8CF80-AEDE-3CEA-A12D-2A3CE0B207B1}"/>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8" name="Freeform 63">
              <a:extLst>
                <a:ext uri="{FF2B5EF4-FFF2-40B4-BE49-F238E27FC236}">
                  <a16:creationId xmlns:a16="http://schemas.microsoft.com/office/drawing/2014/main" id="{C39C02E2-B957-4CA3-0FD2-0DCD3DF1FE5C}"/>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Tree>
    <p:extLst>
      <p:ext uri="{BB962C8B-B14F-4D97-AF65-F5344CB8AC3E}">
        <p14:creationId xmlns:p14="http://schemas.microsoft.com/office/powerpoint/2010/main" val="3000693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42C8BF9C-DE34-4A48-B2C3-FADFD8372325}"/>
              </a:ext>
            </a:extLst>
          </p:cNvPr>
          <p:cNvSpPr>
            <a:spLocks noGrp="1"/>
          </p:cNvSpPr>
          <p:nvPr>
            <p:ph sz="quarter" idx="17"/>
          </p:nvPr>
        </p:nvSpPr>
        <p:spPr>
          <a:xfrm>
            <a:off x="3833922" y="1840138"/>
            <a:ext cx="5400416" cy="4375685"/>
          </a:xfrm>
        </p:spPr>
        <p:txBody>
          <a:bodyPr/>
          <a:lstStyle/>
          <a:p>
            <a:r>
              <a:rPr lang="de-CH" noProof="0" dirty="0"/>
              <a:t> </a:t>
            </a:r>
          </a:p>
        </p:txBody>
      </p:sp>
      <p:graphicFrame>
        <p:nvGraphicFramePr>
          <p:cNvPr id="14" name="Tabelle 26">
            <a:extLst>
              <a:ext uri="{FF2B5EF4-FFF2-40B4-BE49-F238E27FC236}">
                <a16:creationId xmlns:a16="http://schemas.microsoft.com/office/drawing/2014/main" id="{9544E421-920C-8268-581C-B744492A2F90}"/>
              </a:ext>
            </a:extLst>
          </p:cNvPr>
          <p:cNvGraphicFramePr>
            <a:graphicFrameLocks noGrp="1"/>
          </p:cNvGraphicFramePr>
          <p:nvPr>
            <p:extLst>
              <p:ext uri="{D42A27DB-BD31-4B8C-83A1-F6EECF244321}">
                <p14:modId xmlns:p14="http://schemas.microsoft.com/office/powerpoint/2010/main" val="3983152687"/>
              </p:ext>
            </p:extLst>
          </p:nvPr>
        </p:nvGraphicFramePr>
        <p:xfrm>
          <a:off x="4193778" y="2123653"/>
          <a:ext cx="4759657" cy="3812545"/>
        </p:xfrm>
        <a:graphic>
          <a:graphicData uri="http://schemas.openxmlformats.org/drawingml/2006/table">
            <a:tbl>
              <a:tblPr firstRow="1" bandRow="1">
                <a:tableStyleId>{5940675A-B579-460E-94D1-54222C63F5DA}</a:tableStyleId>
              </a:tblPr>
              <a:tblGrid>
                <a:gridCol w="648072">
                  <a:extLst>
                    <a:ext uri="{9D8B030D-6E8A-4147-A177-3AD203B41FA5}">
                      <a16:colId xmlns:a16="http://schemas.microsoft.com/office/drawing/2014/main" val="2484005152"/>
                    </a:ext>
                  </a:extLst>
                </a:gridCol>
                <a:gridCol w="4111585">
                  <a:extLst>
                    <a:ext uri="{9D8B030D-6E8A-4147-A177-3AD203B41FA5}">
                      <a16:colId xmlns:a16="http://schemas.microsoft.com/office/drawing/2014/main" val="355635512"/>
                    </a:ext>
                  </a:extLst>
                </a:gridCol>
              </a:tblGrid>
              <a:tr h="500290">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CH" sz="1100" dirty="0"/>
                        <a:t>1 Lektion</a:t>
                      </a:r>
                    </a:p>
                  </a:txBody>
                  <a:tcPr marL="72000" marR="0" marT="8280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8256387"/>
                  </a:ext>
                </a:extLst>
              </a:tr>
              <a:tr h="2596054">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dirty="0"/>
                        <a:t>Eventuell Telefone oder Smartphones als Requisiten</a:t>
                      </a:r>
                      <a:endParaRPr lang="de-CH" sz="1100" baseline="0" dirty="0"/>
                    </a:p>
                  </a:txBody>
                  <a:tcPr marL="72000" marR="0" marT="828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618314"/>
                  </a:ext>
                </a:extLst>
              </a:tr>
              <a:tr h="716201">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sz="1100" dirty="0"/>
                        <a:t>keine</a:t>
                      </a:r>
                      <a:endParaRPr lang="de-CH" sz="1100" dirty="0"/>
                    </a:p>
                  </a:txBody>
                  <a:tcPr marL="72000" marR="0" marT="828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91872287"/>
                  </a:ext>
                </a:extLst>
              </a:tr>
            </a:tbl>
          </a:graphicData>
        </a:graphic>
      </p:graphicFrame>
      <p:sp>
        <p:nvSpPr>
          <p:cNvPr id="2" name="Textplatzhalter 1">
            <a:extLst>
              <a:ext uri="{FF2B5EF4-FFF2-40B4-BE49-F238E27FC236}">
                <a16:creationId xmlns:a16="http://schemas.microsoft.com/office/drawing/2014/main" id="{0329A611-EF61-383C-3CF0-459644B7F560}"/>
              </a:ext>
            </a:extLst>
          </p:cNvPr>
          <p:cNvSpPr>
            <a:spLocks noGrp="1"/>
          </p:cNvSpPr>
          <p:nvPr>
            <p:ph type="body" sz="quarter" idx="10"/>
          </p:nvPr>
        </p:nvSpPr>
        <p:spPr/>
        <p:txBody>
          <a:bodyPr/>
          <a:lstStyle/>
          <a:p>
            <a:r>
              <a:rPr lang="de-CH" noProof="0" dirty="0"/>
              <a:t>4.2</a:t>
            </a:r>
          </a:p>
        </p:txBody>
      </p:sp>
      <p:sp>
        <p:nvSpPr>
          <p:cNvPr id="5" name="Foliennummernplatzhalter 4">
            <a:extLst>
              <a:ext uri="{FF2B5EF4-FFF2-40B4-BE49-F238E27FC236}">
                <a16:creationId xmlns:a16="http://schemas.microsoft.com/office/drawing/2014/main" id="{D6C8F04C-D684-2931-CB74-C015E6E3BDAD}"/>
              </a:ext>
            </a:extLst>
          </p:cNvPr>
          <p:cNvSpPr>
            <a:spLocks noGrp="1"/>
          </p:cNvSpPr>
          <p:nvPr>
            <p:ph type="sldNum" sz="quarter" idx="13"/>
          </p:nvPr>
        </p:nvSpPr>
        <p:spPr/>
        <p:txBody>
          <a:bodyPr/>
          <a:lstStyle/>
          <a:p>
            <a:fld id="{442AD375-037F-43D0-B059-5172DA06796A}" type="slidenum">
              <a:rPr lang="de-CH" smtClean="0"/>
              <a:pPr/>
              <a:t>14</a:t>
            </a:fld>
            <a:endParaRPr lang="de-CH" dirty="0"/>
          </a:p>
        </p:txBody>
      </p:sp>
      <p:sp>
        <p:nvSpPr>
          <p:cNvPr id="6" name="Titel 5">
            <a:extLst>
              <a:ext uri="{FF2B5EF4-FFF2-40B4-BE49-F238E27FC236}">
                <a16:creationId xmlns:a16="http://schemas.microsoft.com/office/drawing/2014/main" id="{B07F9C28-CA87-AB81-8336-F38EBF5729C9}"/>
              </a:ext>
            </a:extLst>
          </p:cNvPr>
          <p:cNvSpPr>
            <a:spLocks noGrp="1"/>
          </p:cNvSpPr>
          <p:nvPr>
            <p:ph type="title"/>
          </p:nvPr>
        </p:nvSpPr>
        <p:spPr/>
        <p:txBody>
          <a:bodyPr/>
          <a:lstStyle/>
          <a:p>
            <a:r>
              <a:rPr lang="de-CH" noProof="0" dirty="0"/>
              <a:t>Lernziele und Organisation</a:t>
            </a:r>
          </a:p>
        </p:txBody>
      </p:sp>
      <p:sp>
        <p:nvSpPr>
          <p:cNvPr id="7" name="Inhaltsplatzhalter 6">
            <a:extLst>
              <a:ext uri="{FF2B5EF4-FFF2-40B4-BE49-F238E27FC236}">
                <a16:creationId xmlns:a16="http://schemas.microsoft.com/office/drawing/2014/main" id="{BD736971-22BF-A797-BE62-F80A2E332616}"/>
              </a:ext>
            </a:extLst>
          </p:cNvPr>
          <p:cNvSpPr>
            <a:spLocks noGrp="1"/>
          </p:cNvSpPr>
          <p:nvPr>
            <p:ph sz="quarter" idx="14"/>
          </p:nvPr>
        </p:nvSpPr>
        <p:spPr>
          <a:xfrm>
            <a:off x="1392445" y="1835621"/>
            <a:ext cx="2228400" cy="2117481"/>
          </a:xfrm>
        </p:spPr>
        <p:txBody>
          <a:bodyPr/>
          <a:lstStyle/>
          <a:p>
            <a:r>
              <a:rPr lang="de-CH" sz="1400" b="1" noProof="0" dirty="0"/>
              <a:t>Lernziel (Inhaltlich)</a:t>
            </a:r>
          </a:p>
          <a:p>
            <a:endParaRPr lang="de-CH" noProof="0" dirty="0"/>
          </a:p>
          <a:p>
            <a:r>
              <a:rPr lang="de-CH" dirty="0"/>
              <a:t>Die Schülerinnen und Schüler kennen die Telefonnummer der Feuerwehr und können einen Brandfall melden.</a:t>
            </a:r>
          </a:p>
          <a:p>
            <a:endParaRPr lang="de-DE" dirty="0"/>
          </a:p>
          <a:p>
            <a:r>
              <a:rPr lang="de-DE" dirty="0"/>
              <a:t>(NMG 1.2b)</a:t>
            </a:r>
            <a:endParaRPr lang="de-CH" dirty="0"/>
          </a:p>
        </p:txBody>
      </p:sp>
      <p:sp>
        <p:nvSpPr>
          <p:cNvPr id="8" name="Inhaltsplatzhalter 7">
            <a:extLst>
              <a:ext uri="{FF2B5EF4-FFF2-40B4-BE49-F238E27FC236}">
                <a16:creationId xmlns:a16="http://schemas.microsoft.com/office/drawing/2014/main" id="{7EA3D320-E716-8DE4-E200-C20EC4B3C2F5}"/>
              </a:ext>
            </a:extLst>
          </p:cNvPr>
          <p:cNvSpPr>
            <a:spLocks noGrp="1"/>
          </p:cNvSpPr>
          <p:nvPr>
            <p:ph sz="quarter" idx="15"/>
          </p:nvPr>
        </p:nvSpPr>
        <p:spPr>
          <a:xfrm>
            <a:off x="1391573" y="4098343"/>
            <a:ext cx="2228400" cy="2117481"/>
          </a:xfrm>
        </p:spPr>
        <p:txBody>
          <a:bodyPr/>
          <a:lstStyle/>
          <a:p>
            <a:r>
              <a:rPr lang="de-CH" sz="1400" b="1" noProof="0" dirty="0"/>
              <a:t>Lernziel (überfachlich)</a:t>
            </a:r>
          </a:p>
          <a:p>
            <a:endParaRPr lang="de-CH" noProof="0" dirty="0"/>
          </a:p>
          <a:p>
            <a:r>
              <a:rPr lang="de-CH" dirty="0"/>
              <a:t>Die Schülerinnen und Schüler können im Team einen Dialog üben und spontan variieren.</a:t>
            </a:r>
          </a:p>
          <a:p>
            <a:endParaRPr lang="de-CH" noProof="0" dirty="0"/>
          </a:p>
          <a:p>
            <a:r>
              <a:rPr lang="de-DE" dirty="0"/>
              <a:t>(</a:t>
            </a:r>
            <a:r>
              <a:rPr lang="de-CH" dirty="0"/>
              <a:t>S</a:t>
            </a:r>
            <a:r>
              <a:rPr lang="de-DE" dirty="0" err="1"/>
              <a:t>oz</a:t>
            </a:r>
            <a:r>
              <a:rPr lang="de-CH" dirty="0"/>
              <a:t>iale </a:t>
            </a:r>
            <a:r>
              <a:rPr lang="de-DE" dirty="0"/>
              <a:t>Komp</a:t>
            </a:r>
            <a:r>
              <a:rPr lang="de-CH" dirty="0"/>
              <a:t>etenz</a:t>
            </a:r>
            <a:r>
              <a:rPr lang="de-DE" dirty="0"/>
              <a:t>: Kooperation)</a:t>
            </a:r>
            <a:endParaRPr lang="de-CH" noProof="0" dirty="0"/>
          </a:p>
        </p:txBody>
      </p:sp>
      <p:sp>
        <p:nvSpPr>
          <p:cNvPr id="10" name="Textplatzhalter 9">
            <a:extLst>
              <a:ext uri="{FF2B5EF4-FFF2-40B4-BE49-F238E27FC236}">
                <a16:creationId xmlns:a16="http://schemas.microsoft.com/office/drawing/2014/main" id="{F73FCACE-83E9-C92E-E488-009D121B81A8}"/>
              </a:ext>
            </a:extLst>
          </p:cNvPr>
          <p:cNvSpPr>
            <a:spLocks noGrp="1"/>
          </p:cNvSpPr>
          <p:nvPr>
            <p:ph type="body" sz="quarter" idx="18"/>
          </p:nvPr>
        </p:nvSpPr>
        <p:spPr/>
        <p:txBody>
          <a:bodyPr/>
          <a:lstStyle/>
          <a:p>
            <a:r>
              <a:rPr lang="de-CH" dirty="0"/>
              <a:t>Telefon 118</a:t>
            </a:r>
          </a:p>
        </p:txBody>
      </p:sp>
      <p:sp>
        <p:nvSpPr>
          <p:cNvPr id="4" name="Fußzeilenplatzhalter 3">
            <a:extLst>
              <a:ext uri="{FF2B5EF4-FFF2-40B4-BE49-F238E27FC236}">
                <a16:creationId xmlns:a16="http://schemas.microsoft.com/office/drawing/2014/main" id="{8A941EA5-A4A2-9E6D-F93F-80E27AFA52DE}"/>
              </a:ext>
            </a:extLst>
          </p:cNvPr>
          <p:cNvSpPr>
            <a:spLocks noGrp="1"/>
          </p:cNvSpPr>
          <p:nvPr>
            <p:ph type="ftr" sz="quarter" idx="12"/>
          </p:nvPr>
        </p:nvSpPr>
        <p:spPr/>
        <p:txBody>
          <a:bodyPr/>
          <a:lstStyle/>
          <a:p>
            <a:r>
              <a:rPr lang="de-DE" noProof="0"/>
              <a:t>Version Juli 2023</a:t>
            </a:r>
            <a:endParaRPr lang="de-CH" noProof="0" dirty="0"/>
          </a:p>
        </p:txBody>
      </p:sp>
      <p:pic>
        <p:nvPicPr>
          <p:cNvPr id="11" name="Grafik 10">
            <a:extLst>
              <a:ext uri="{FF2B5EF4-FFF2-40B4-BE49-F238E27FC236}">
                <a16:creationId xmlns:a16="http://schemas.microsoft.com/office/drawing/2014/main" id="{08AFDA02-CB1C-B81A-8E76-0703D3B5DF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2441" y="5292005"/>
            <a:ext cx="260160" cy="260160"/>
          </a:xfrm>
          <a:prstGeom prst="rect">
            <a:avLst/>
          </a:prstGeom>
        </p:spPr>
      </p:pic>
      <p:pic>
        <p:nvPicPr>
          <p:cNvPr id="12" name="Grafik 11">
            <a:extLst>
              <a:ext uri="{FF2B5EF4-FFF2-40B4-BE49-F238E27FC236}">
                <a16:creationId xmlns:a16="http://schemas.microsoft.com/office/drawing/2014/main" id="{6A99EC84-BA7E-1031-5A30-F68ECD156D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0321" y="2123653"/>
            <a:ext cx="284400" cy="284400"/>
          </a:xfrm>
          <a:prstGeom prst="rect">
            <a:avLst/>
          </a:prstGeom>
        </p:spPr>
      </p:pic>
      <p:pic>
        <p:nvPicPr>
          <p:cNvPr id="13" name="Grafik 12">
            <a:extLst>
              <a:ext uri="{FF2B5EF4-FFF2-40B4-BE49-F238E27FC236}">
                <a16:creationId xmlns:a16="http://schemas.microsoft.com/office/drawing/2014/main" id="{79675B99-1E60-3730-C7DA-F9DF276FDA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8321" y="2764872"/>
            <a:ext cx="248400" cy="248400"/>
          </a:xfrm>
          <a:prstGeom prst="rect">
            <a:avLst/>
          </a:prstGeom>
        </p:spPr>
      </p:pic>
    </p:spTree>
    <p:extLst>
      <p:ext uri="{BB962C8B-B14F-4D97-AF65-F5344CB8AC3E}">
        <p14:creationId xmlns:p14="http://schemas.microsoft.com/office/powerpoint/2010/main" val="2582207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A2DB424-91FB-F144-A525-701E4AF76EBD}"/>
              </a:ext>
            </a:extLst>
          </p:cNvPr>
          <p:cNvSpPr>
            <a:spLocks noGrp="1"/>
          </p:cNvSpPr>
          <p:nvPr>
            <p:ph type="body" sz="quarter" idx="10"/>
          </p:nvPr>
        </p:nvSpPr>
        <p:spPr/>
        <p:txBody>
          <a:bodyPr/>
          <a:lstStyle/>
          <a:p>
            <a:r>
              <a:rPr lang="de-CH" noProof="0" dirty="0"/>
              <a:t>4.</a:t>
            </a:r>
            <a:r>
              <a:rPr lang="de-CH" noProof="0" dirty="0">
                <a:solidFill>
                  <a:schemeClr val="accent2">
                    <a:lumMod val="75000"/>
                  </a:schemeClr>
                </a:solidFill>
              </a:rPr>
              <a:t>2</a:t>
            </a:r>
            <a:r>
              <a:rPr lang="de-CH" strike="sngStrike" noProof="0" dirty="0"/>
              <a:t>1</a:t>
            </a:r>
          </a:p>
        </p:txBody>
      </p:sp>
      <p:sp>
        <p:nvSpPr>
          <p:cNvPr id="5" name="Foliennummernplatzhalter 4">
            <a:extLst>
              <a:ext uri="{FF2B5EF4-FFF2-40B4-BE49-F238E27FC236}">
                <a16:creationId xmlns:a16="http://schemas.microsoft.com/office/drawing/2014/main" id="{E0528E69-7796-6FEB-63DB-D58E72DBAE1C}"/>
              </a:ext>
            </a:extLst>
          </p:cNvPr>
          <p:cNvSpPr>
            <a:spLocks noGrp="1"/>
          </p:cNvSpPr>
          <p:nvPr>
            <p:ph type="sldNum" sz="quarter" idx="13"/>
          </p:nvPr>
        </p:nvSpPr>
        <p:spPr/>
        <p:txBody>
          <a:bodyPr/>
          <a:lstStyle/>
          <a:p>
            <a:fld id="{442AD375-037F-43D0-B059-5172DA06796A}" type="slidenum">
              <a:rPr lang="de-CH" smtClean="0"/>
              <a:pPr/>
              <a:t>15</a:t>
            </a:fld>
            <a:endParaRPr lang="de-CH" dirty="0"/>
          </a:p>
        </p:txBody>
      </p:sp>
      <p:sp>
        <p:nvSpPr>
          <p:cNvPr id="6" name="Titel 5">
            <a:extLst>
              <a:ext uri="{FF2B5EF4-FFF2-40B4-BE49-F238E27FC236}">
                <a16:creationId xmlns:a16="http://schemas.microsoft.com/office/drawing/2014/main" id="{FDDCC126-53E6-1549-CBBF-F0EFDBB1DE56}"/>
              </a:ext>
            </a:extLst>
          </p:cNvPr>
          <p:cNvSpPr>
            <a:spLocks noGrp="1"/>
          </p:cNvSpPr>
          <p:nvPr>
            <p:ph type="title"/>
          </p:nvPr>
        </p:nvSpPr>
        <p:spPr/>
        <p:txBody>
          <a:bodyPr/>
          <a:lstStyle/>
          <a:p>
            <a:r>
              <a:rPr lang="de-CH" noProof="0"/>
              <a:t>Lernziele</a:t>
            </a:r>
            <a:endParaRPr lang="de-CH" noProof="0" dirty="0"/>
          </a:p>
        </p:txBody>
      </p:sp>
      <p:sp>
        <p:nvSpPr>
          <p:cNvPr id="7" name="Inhaltsplatzhalter 6">
            <a:extLst>
              <a:ext uri="{FF2B5EF4-FFF2-40B4-BE49-F238E27FC236}">
                <a16:creationId xmlns:a16="http://schemas.microsoft.com/office/drawing/2014/main" id="{B7796EE7-D501-35F0-3C05-542ED987D005}"/>
              </a:ext>
            </a:extLst>
          </p:cNvPr>
          <p:cNvSpPr>
            <a:spLocks noGrp="1"/>
          </p:cNvSpPr>
          <p:nvPr>
            <p:ph sz="quarter" idx="14"/>
          </p:nvPr>
        </p:nvSpPr>
        <p:spPr/>
        <p:txBody>
          <a:bodyPr/>
          <a:lstStyle/>
          <a:p>
            <a:r>
              <a:rPr lang="de-CH" sz="1400" b="1" noProof="0" dirty="0"/>
              <a:t>Lernziel 1</a:t>
            </a:r>
          </a:p>
          <a:p>
            <a:endParaRPr lang="de-CH" noProof="0" dirty="0"/>
          </a:p>
          <a:p>
            <a:r>
              <a:rPr lang="de-CH" sz="1400" noProof="0" dirty="0"/>
              <a:t>individuell ausformuliertes Lernziel</a:t>
            </a:r>
          </a:p>
        </p:txBody>
      </p:sp>
      <p:sp>
        <p:nvSpPr>
          <p:cNvPr id="8" name="Inhaltsplatzhalter 7">
            <a:extLst>
              <a:ext uri="{FF2B5EF4-FFF2-40B4-BE49-F238E27FC236}">
                <a16:creationId xmlns:a16="http://schemas.microsoft.com/office/drawing/2014/main" id="{27E7786C-E6A1-8BB4-629F-FF1F476D2BB2}"/>
              </a:ext>
            </a:extLst>
          </p:cNvPr>
          <p:cNvSpPr>
            <a:spLocks noGrp="1"/>
          </p:cNvSpPr>
          <p:nvPr>
            <p:ph sz="quarter" idx="15"/>
          </p:nvPr>
        </p:nvSpPr>
        <p:spPr/>
        <p:txBody>
          <a:bodyPr/>
          <a:lstStyle/>
          <a:p>
            <a:r>
              <a:rPr lang="de-CH" sz="1400" b="1" noProof="0" dirty="0"/>
              <a:t>Lernziel 2</a:t>
            </a:r>
          </a:p>
          <a:p>
            <a:endParaRPr lang="de-CH" noProof="0" dirty="0"/>
          </a:p>
          <a:p>
            <a:r>
              <a:rPr lang="de-CH" sz="1400" dirty="0"/>
              <a:t>individuell ausformuliertes Lernziel</a:t>
            </a:r>
          </a:p>
        </p:txBody>
      </p:sp>
      <p:sp>
        <p:nvSpPr>
          <p:cNvPr id="9" name="Textplatzhalter 8">
            <a:extLst>
              <a:ext uri="{FF2B5EF4-FFF2-40B4-BE49-F238E27FC236}">
                <a16:creationId xmlns:a16="http://schemas.microsoft.com/office/drawing/2014/main" id="{DA31FAD9-7833-84AE-C2A2-7C89362145E5}"/>
              </a:ext>
            </a:extLst>
          </p:cNvPr>
          <p:cNvSpPr>
            <a:spLocks noGrp="1"/>
          </p:cNvSpPr>
          <p:nvPr>
            <p:ph type="body" sz="quarter" idx="18"/>
          </p:nvPr>
        </p:nvSpPr>
        <p:spPr/>
        <p:txBody>
          <a:bodyPr/>
          <a:lstStyle/>
          <a:p>
            <a:r>
              <a:rPr lang="de-CH" dirty="0"/>
              <a:t>Telefon 118</a:t>
            </a:r>
          </a:p>
        </p:txBody>
      </p:sp>
      <p:sp>
        <p:nvSpPr>
          <p:cNvPr id="4" name="Fußzeilenplatzhalter 3">
            <a:extLst>
              <a:ext uri="{FF2B5EF4-FFF2-40B4-BE49-F238E27FC236}">
                <a16:creationId xmlns:a16="http://schemas.microsoft.com/office/drawing/2014/main" id="{CB36EA3F-0A3B-02A5-A9FA-A8B69752386A}"/>
              </a:ext>
            </a:extLst>
          </p:cNvPr>
          <p:cNvSpPr>
            <a:spLocks noGrp="1"/>
          </p:cNvSpPr>
          <p:nvPr>
            <p:ph type="ftr" sz="quarter" idx="12"/>
          </p:nvPr>
        </p:nvSpPr>
        <p:spPr/>
        <p:txBody>
          <a:bodyPr/>
          <a:lstStyle/>
          <a:p>
            <a:r>
              <a:rPr lang="de-DE" noProof="0"/>
              <a:t>Version Juli 2023</a:t>
            </a:r>
            <a:endParaRPr lang="de-CH" noProof="0" dirty="0"/>
          </a:p>
        </p:txBody>
      </p:sp>
    </p:spTree>
    <p:extLst>
      <p:ext uri="{BB962C8B-B14F-4D97-AF65-F5344CB8AC3E}">
        <p14:creationId xmlns:p14="http://schemas.microsoft.com/office/powerpoint/2010/main" val="2257437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9D4AEF-C4E6-A394-2FC3-8D975E44934A}"/>
              </a:ext>
            </a:extLst>
          </p:cNvPr>
          <p:cNvSpPr>
            <a:spLocks noGrp="1"/>
          </p:cNvSpPr>
          <p:nvPr>
            <p:ph type="title"/>
          </p:nvPr>
        </p:nvSpPr>
        <p:spPr/>
        <p:txBody>
          <a:bodyPr/>
          <a:lstStyle/>
          <a:p>
            <a:r>
              <a:rPr lang="de-CH" noProof="0" dirty="0"/>
              <a:t>Was muss ich sagen?</a:t>
            </a:r>
          </a:p>
        </p:txBody>
      </p:sp>
      <p:sp>
        <p:nvSpPr>
          <p:cNvPr id="3"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424800" y="3994966"/>
            <a:ext cx="4825007" cy="2737199"/>
          </a:xfrm>
        </p:spPr>
        <p:txBody>
          <a:bodyPr/>
          <a:lstStyle/>
          <a:p>
            <a:r>
              <a:rPr lang="de-DE" noProof="0" dirty="0"/>
              <a:t>Wenn ihr nun die Feuerwehr am Telefon habt, sagt ganz ruhig folgende Dinge:</a:t>
            </a:r>
          </a:p>
          <a:p>
            <a:endParaRPr lang="de-DE" dirty="0"/>
          </a:p>
          <a:p>
            <a:pPr lvl="1"/>
            <a:r>
              <a:rPr lang="de-DE" b="1" dirty="0"/>
              <a:t>Wo?</a:t>
            </a:r>
            <a:r>
              <a:rPr lang="de-DE" dirty="0"/>
              <a:t>: An welchem Ort seid ihr, in welcher Ortschaft? </a:t>
            </a:r>
            <a:r>
              <a:rPr lang="de-CH" dirty="0"/>
              <a:t>Seid </a:t>
            </a:r>
            <a:r>
              <a:rPr lang="de-DE" dirty="0"/>
              <a:t>möglichst genau, vielleicht wisst ihr die Adresse, wie das Haus aussieht, in welchem Stock ihr euch befindet,…</a:t>
            </a:r>
          </a:p>
          <a:p>
            <a:pPr lvl="1"/>
            <a:endParaRPr lang="de-DE" dirty="0"/>
          </a:p>
          <a:p>
            <a:pPr lvl="1"/>
            <a:r>
              <a:rPr lang="de-DE" b="1" dirty="0"/>
              <a:t>Was?</a:t>
            </a:r>
            <a:r>
              <a:rPr lang="de-DE" dirty="0"/>
              <a:t> Was ist geschehen? Brennt der Abfalleimer im Schulzimmer oder das Sofa </a:t>
            </a:r>
            <a:r>
              <a:rPr lang="de-CH" dirty="0"/>
              <a:t>im Wohnzimmer</a:t>
            </a:r>
            <a:r>
              <a:rPr lang="de-DE" dirty="0"/>
              <a:t>?</a:t>
            </a:r>
          </a:p>
          <a:p>
            <a:pPr lvl="1"/>
            <a:endParaRPr lang="de-DE" dirty="0"/>
          </a:p>
          <a:p>
            <a:pPr lvl="1"/>
            <a:r>
              <a:rPr lang="de-DE" b="1" dirty="0"/>
              <a:t>Wer?</a:t>
            </a:r>
            <a:r>
              <a:rPr lang="de-DE" dirty="0"/>
              <a:t> Wie heisst du und wo wohnst du? Die Feuerwehr muss wissen, mit wem sie spricht.</a:t>
            </a:r>
          </a:p>
          <a:p>
            <a:endParaRPr lang="de-DE" noProof="0" dirty="0"/>
          </a:p>
          <a:p>
            <a:endParaRPr lang="de-CH" noProof="0" dirty="0"/>
          </a:p>
        </p:txBody>
      </p:sp>
      <p:sp>
        <p:nvSpPr>
          <p:cNvPr id="7" name="Foliennummernplatzhalter 6">
            <a:extLst>
              <a:ext uri="{FF2B5EF4-FFF2-40B4-BE49-F238E27FC236}">
                <a16:creationId xmlns:a16="http://schemas.microsoft.com/office/drawing/2014/main" id="{365BBBB8-0BEF-C7F4-7D4E-62561B1CDFED}"/>
              </a:ext>
            </a:extLst>
          </p:cNvPr>
          <p:cNvSpPr>
            <a:spLocks noGrp="1"/>
          </p:cNvSpPr>
          <p:nvPr>
            <p:ph type="sldNum" sz="quarter" idx="12"/>
          </p:nvPr>
        </p:nvSpPr>
        <p:spPr/>
        <p:txBody>
          <a:bodyPr/>
          <a:lstStyle/>
          <a:p>
            <a:fld id="{442AD375-037F-43D0-B059-5172DA06796A}" type="slidenum">
              <a:rPr lang="de-CH" smtClean="0"/>
              <a:pPr/>
              <a:t>16</a:t>
            </a:fld>
            <a:endParaRPr lang="de-CH" dirty="0"/>
          </a:p>
        </p:txBody>
      </p:sp>
      <p:sp>
        <p:nvSpPr>
          <p:cNvPr id="8" name="Textplatzhalter 7">
            <a:extLst>
              <a:ext uri="{FF2B5EF4-FFF2-40B4-BE49-F238E27FC236}">
                <a16:creationId xmlns:a16="http://schemas.microsoft.com/office/drawing/2014/main" id="{89D4480A-05CF-88F3-8CB8-D63A929E7453}"/>
              </a:ext>
            </a:extLst>
          </p:cNvPr>
          <p:cNvSpPr>
            <a:spLocks noGrp="1"/>
          </p:cNvSpPr>
          <p:nvPr>
            <p:ph type="body" sz="quarter" idx="13"/>
          </p:nvPr>
        </p:nvSpPr>
        <p:spPr/>
        <p:txBody>
          <a:bodyPr/>
          <a:lstStyle/>
          <a:p>
            <a:r>
              <a:rPr lang="de-CH" dirty="0"/>
              <a:t>Telefon 118</a:t>
            </a:r>
          </a:p>
        </p:txBody>
      </p:sp>
      <p:sp>
        <p:nvSpPr>
          <p:cNvPr id="16" name="Textplatzhalter 15">
            <a:extLst>
              <a:ext uri="{FF2B5EF4-FFF2-40B4-BE49-F238E27FC236}">
                <a16:creationId xmlns:a16="http://schemas.microsoft.com/office/drawing/2014/main" id="{9E0CEC52-FA66-97D5-449B-8A0428E2D074}"/>
              </a:ext>
            </a:extLst>
          </p:cNvPr>
          <p:cNvSpPr>
            <a:spLocks noGrp="1"/>
          </p:cNvSpPr>
          <p:nvPr>
            <p:ph type="body" sz="quarter" idx="15"/>
          </p:nvPr>
        </p:nvSpPr>
        <p:spPr/>
        <p:txBody>
          <a:bodyPr/>
          <a:lstStyle/>
          <a:p>
            <a:r>
              <a:rPr lang="de-CH" noProof="0" dirty="0"/>
              <a:t>4.2</a:t>
            </a:r>
          </a:p>
        </p:txBody>
      </p:sp>
      <p:sp>
        <p:nvSpPr>
          <p:cNvPr id="6" name="Fußzeilenplatzhalter 5">
            <a:extLst>
              <a:ext uri="{FF2B5EF4-FFF2-40B4-BE49-F238E27FC236}">
                <a16:creationId xmlns:a16="http://schemas.microsoft.com/office/drawing/2014/main" id="{3320388C-7906-C850-93B9-BA36981EDFA2}"/>
              </a:ext>
            </a:extLst>
          </p:cNvPr>
          <p:cNvSpPr>
            <a:spLocks noGrp="1"/>
          </p:cNvSpPr>
          <p:nvPr>
            <p:ph type="ftr" sz="quarter" idx="11"/>
          </p:nvPr>
        </p:nvSpPr>
        <p:spPr/>
        <p:txBody>
          <a:bodyPr/>
          <a:lstStyle/>
          <a:p>
            <a:r>
              <a:rPr lang="de-DE" noProof="0"/>
              <a:t>Version Juli 2023</a:t>
            </a:r>
            <a:endParaRPr lang="de-CH" noProof="0" dirty="0"/>
          </a:p>
        </p:txBody>
      </p:sp>
      <p:sp>
        <p:nvSpPr>
          <p:cNvPr id="10" name="Sprechblase: rechteckig 16">
            <a:extLst>
              <a:ext uri="{FF2B5EF4-FFF2-40B4-BE49-F238E27FC236}">
                <a16:creationId xmlns:a16="http://schemas.microsoft.com/office/drawing/2014/main" id="{FA3A216B-0F47-470B-467B-1D1C01E57780}"/>
              </a:ext>
            </a:extLst>
          </p:cNvPr>
          <p:cNvSpPr/>
          <p:nvPr/>
        </p:nvSpPr>
        <p:spPr>
          <a:xfrm>
            <a:off x="5770259" y="4129471"/>
            <a:ext cx="2664636" cy="1494506"/>
          </a:xfrm>
          <a:prstGeom prst="wedgeRectCallout">
            <a:avLst>
              <a:gd name="adj1" fmla="val 73208"/>
              <a:gd name="adj2" fmla="val -185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de-CH" dirty="0">
                <a:solidFill>
                  <a:schemeClr val="bg1"/>
                </a:solidFill>
              </a:rPr>
              <a:t>Übt das abwechselnd zu zweit.</a:t>
            </a:r>
          </a:p>
          <a:p>
            <a:endParaRPr lang="de-DE" dirty="0">
              <a:solidFill>
                <a:schemeClr val="bg1"/>
              </a:solidFill>
            </a:endParaRPr>
          </a:p>
          <a:p>
            <a:r>
              <a:rPr lang="de-DE" dirty="0">
                <a:solidFill>
                  <a:schemeClr val="bg1"/>
                </a:solidFill>
              </a:rPr>
              <a:t>Eine Person sieht das Feuer und muss den Brand melden, die andere</a:t>
            </a:r>
            <a:r>
              <a:rPr lang="de-CH" dirty="0">
                <a:solidFill>
                  <a:schemeClr val="bg1"/>
                </a:solidFill>
              </a:rPr>
              <a:t> Person</a:t>
            </a:r>
            <a:r>
              <a:rPr lang="de-DE" dirty="0">
                <a:solidFill>
                  <a:schemeClr val="bg1"/>
                </a:solidFill>
              </a:rPr>
              <a:t> ist die Feuerwehr.</a:t>
            </a:r>
            <a:endParaRPr lang="de-CH" dirty="0">
              <a:solidFill>
                <a:schemeClr val="bg1"/>
              </a:solidFill>
            </a:endParaRPr>
          </a:p>
        </p:txBody>
      </p:sp>
      <p:pic>
        <p:nvPicPr>
          <p:cNvPr id="11" name="Grafik 10">
            <a:extLst>
              <a:ext uri="{FF2B5EF4-FFF2-40B4-BE49-F238E27FC236}">
                <a16:creationId xmlns:a16="http://schemas.microsoft.com/office/drawing/2014/main" id="{DF16B744-B50B-1027-9118-38493A0209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386" y="2340990"/>
            <a:ext cx="1366839" cy="1366839"/>
          </a:xfrm>
          <a:prstGeom prst="rect">
            <a:avLst/>
          </a:prstGeom>
        </p:spPr>
      </p:pic>
      <p:sp>
        <p:nvSpPr>
          <p:cNvPr id="12" name="Sprechblase: rechteckig 15">
            <a:extLst>
              <a:ext uri="{FF2B5EF4-FFF2-40B4-BE49-F238E27FC236}">
                <a16:creationId xmlns:a16="http://schemas.microsoft.com/office/drawing/2014/main" id="{DFB3A577-FC3A-BA3D-212E-AB97A2AD973D}"/>
              </a:ext>
            </a:extLst>
          </p:cNvPr>
          <p:cNvSpPr/>
          <p:nvPr/>
        </p:nvSpPr>
        <p:spPr>
          <a:xfrm>
            <a:off x="2681610" y="2490783"/>
            <a:ext cx="4837692" cy="938175"/>
          </a:xfrm>
          <a:prstGeom prst="wedgeRectCallout">
            <a:avLst>
              <a:gd name="adj1" fmla="val -57584"/>
              <a:gd name="adj2" fmla="val -523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spcAft>
                <a:spcPts val="200"/>
              </a:spcAft>
            </a:pPr>
            <a:r>
              <a:rPr lang="de-CH" dirty="0">
                <a:solidFill>
                  <a:schemeClr val="bg1"/>
                </a:solidFill>
              </a:rPr>
              <a:t>Die wichtigste Nummer bei einem Feuer ist die </a:t>
            </a:r>
            <a:r>
              <a:rPr lang="de-CH" sz="4000" b="1" dirty="0">
                <a:solidFill>
                  <a:schemeClr val="bg1"/>
                </a:solidFill>
              </a:rPr>
              <a:t>118</a:t>
            </a:r>
          </a:p>
        </p:txBody>
      </p:sp>
      <p:pic>
        <p:nvPicPr>
          <p:cNvPr id="13" name="Grafik 12">
            <a:extLst>
              <a:ext uri="{FF2B5EF4-FFF2-40B4-BE49-F238E27FC236}">
                <a16:creationId xmlns:a16="http://schemas.microsoft.com/office/drawing/2014/main" id="{B672F978-C74B-8B3C-67A2-2BAB1F5A3A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44701" y="4129471"/>
            <a:ext cx="1359886" cy="1359886"/>
          </a:xfrm>
          <a:prstGeom prst="rect">
            <a:avLst/>
          </a:prstGeom>
        </p:spPr>
      </p:pic>
      <p:sp>
        <p:nvSpPr>
          <p:cNvPr id="14" name="Sprechblase: rechteckig 16">
            <a:extLst>
              <a:ext uri="{FF2B5EF4-FFF2-40B4-BE49-F238E27FC236}">
                <a16:creationId xmlns:a16="http://schemas.microsoft.com/office/drawing/2014/main" id="{FA3A216B-0F47-470B-467B-1D1C01E57780}"/>
              </a:ext>
            </a:extLst>
          </p:cNvPr>
          <p:cNvSpPr/>
          <p:nvPr/>
        </p:nvSpPr>
        <p:spPr>
          <a:xfrm>
            <a:off x="2370680" y="1231819"/>
            <a:ext cx="4932598" cy="1035850"/>
          </a:xfrm>
          <a:prstGeom prst="wedgeRectCallout">
            <a:avLst>
              <a:gd name="adj1" fmla="val 59464"/>
              <a:gd name="adj2" fmla="val -235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de-DE" dirty="0">
                <a:solidFill>
                  <a:schemeClr val="bg1"/>
                </a:solidFill>
              </a:rPr>
              <a:t>Wir haben gesehen, dass der erste Punkt das Alarmieren der Feuerwehr ist.</a:t>
            </a:r>
            <a:endParaRPr lang="de-CH" dirty="0">
              <a:solidFill>
                <a:schemeClr val="bg1"/>
              </a:solidFill>
            </a:endParaRPr>
          </a:p>
          <a:p>
            <a:endParaRPr lang="de-DE" dirty="0">
              <a:solidFill>
                <a:schemeClr val="bg1"/>
              </a:solidFill>
            </a:endParaRPr>
          </a:p>
          <a:p>
            <a:r>
              <a:rPr lang="de-DE" dirty="0">
                <a:solidFill>
                  <a:schemeClr val="bg1"/>
                </a:solidFill>
              </a:rPr>
              <a:t>Da dieser sehr wichtig ist, schauen wir ihn uns genauer an.</a:t>
            </a:r>
            <a:endParaRPr lang="de-CH" dirty="0">
              <a:solidFill>
                <a:schemeClr val="bg1"/>
              </a:solidFill>
            </a:endParaRPr>
          </a:p>
        </p:txBody>
      </p:sp>
      <p:pic>
        <p:nvPicPr>
          <p:cNvPr id="15" name="Grafik 14">
            <a:extLst>
              <a:ext uri="{FF2B5EF4-FFF2-40B4-BE49-F238E27FC236}">
                <a16:creationId xmlns:a16="http://schemas.microsoft.com/office/drawing/2014/main" id="{B672F978-C74B-8B3C-67A2-2BAB1F5A3A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650162" y="907783"/>
            <a:ext cx="1359886" cy="1359886"/>
          </a:xfrm>
          <a:prstGeom prst="rect">
            <a:avLst/>
          </a:prstGeom>
        </p:spPr>
      </p:pic>
    </p:spTree>
    <p:extLst>
      <p:ext uri="{BB962C8B-B14F-4D97-AF65-F5344CB8AC3E}">
        <p14:creationId xmlns:p14="http://schemas.microsoft.com/office/powerpoint/2010/main" val="1949787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E998E04F-C4A8-2450-C4EB-EFDEFF05D1E5}"/>
              </a:ext>
            </a:extLst>
          </p:cNvPr>
          <p:cNvSpPr>
            <a:spLocks noGrp="1"/>
          </p:cNvSpPr>
          <p:nvPr>
            <p:ph type="body" sz="quarter" idx="10"/>
          </p:nvPr>
        </p:nvSpPr>
        <p:spPr/>
        <p:txBody>
          <a:bodyPr/>
          <a:lstStyle/>
          <a:p>
            <a:r>
              <a:rPr lang="de-CH" noProof="0" dirty="0"/>
              <a:t>4.3</a:t>
            </a:r>
          </a:p>
        </p:txBody>
      </p:sp>
      <p:sp>
        <p:nvSpPr>
          <p:cNvPr id="2" name="Fußzeilenplatzhalter 1">
            <a:extLst>
              <a:ext uri="{FF2B5EF4-FFF2-40B4-BE49-F238E27FC236}">
                <a16:creationId xmlns:a16="http://schemas.microsoft.com/office/drawing/2014/main" id="{EE292915-A05C-A891-582B-7B1EBBF50622}"/>
              </a:ext>
            </a:extLst>
          </p:cNvPr>
          <p:cNvSpPr>
            <a:spLocks noGrp="1"/>
          </p:cNvSpPr>
          <p:nvPr>
            <p:ph type="ftr" sz="quarter" idx="12"/>
          </p:nvPr>
        </p:nvSpPr>
        <p:spPr/>
        <p:txBody>
          <a:bodyPr/>
          <a:lstStyle/>
          <a:p>
            <a:r>
              <a:rPr lang="de-DE" noProof="0"/>
              <a:t>Version Juli 2023</a:t>
            </a:r>
            <a:endParaRPr lang="de-CH" noProof="0" dirty="0"/>
          </a:p>
        </p:txBody>
      </p:sp>
      <p:sp>
        <p:nvSpPr>
          <p:cNvPr id="5" name="Foliennummernplatzhalter 4">
            <a:extLst>
              <a:ext uri="{FF2B5EF4-FFF2-40B4-BE49-F238E27FC236}">
                <a16:creationId xmlns:a16="http://schemas.microsoft.com/office/drawing/2014/main" id="{41635181-0262-043A-3955-8A11495F5F11}"/>
              </a:ext>
            </a:extLst>
          </p:cNvPr>
          <p:cNvSpPr>
            <a:spLocks noGrp="1"/>
          </p:cNvSpPr>
          <p:nvPr>
            <p:ph type="sldNum" sz="quarter" idx="13"/>
          </p:nvPr>
        </p:nvSpPr>
        <p:spPr/>
        <p:txBody>
          <a:bodyPr/>
          <a:lstStyle/>
          <a:p>
            <a:fld id="{442AD375-037F-43D0-B059-5172DA06796A}" type="slidenum">
              <a:rPr lang="de-CH" smtClean="0"/>
              <a:pPr/>
              <a:t>17</a:t>
            </a:fld>
            <a:endParaRPr lang="de-CH" dirty="0"/>
          </a:p>
        </p:txBody>
      </p:sp>
      <p:sp>
        <p:nvSpPr>
          <p:cNvPr id="6" name="Titel 5">
            <a:extLst>
              <a:ext uri="{FF2B5EF4-FFF2-40B4-BE49-F238E27FC236}">
                <a16:creationId xmlns:a16="http://schemas.microsoft.com/office/drawing/2014/main" id="{3DC89DB9-4F45-D689-4827-A7CABEC6104A}"/>
              </a:ext>
            </a:extLst>
          </p:cNvPr>
          <p:cNvSpPr>
            <a:spLocks noGrp="1"/>
          </p:cNvSpPr>
          <p:nvPr>
            <p:ph type="title"/>
          </p:nvPr>
        </p:nvSpPr>
        <p:spPr/>
        <p:txBody>
          <a:bodyPr/>
          <a:lstStyle/>
          <a:p>
            <a:r>
              <a:rPr lang="de-CH" dirty="0"/>
              <a:t>Piktogramme</a:t>
            </a:r>
            <a:endParaRPr lang="de-CH" noProof="0" dirty="0"/>
          </a:p>
        </p:txBody>
      </p:sp>
      <p:sp>
        <p:nvSpPr>
          <p:cNvPr id="4" name="Textplatzhalter 3"/>
          <p:cNvSpPr>
            <a:spLocks noGrp="1"/>
          </p:cNvSpPr>
          <p:nvPr>
            <p:ph type="body" sz="quarter" idx="14"/>
          </p:nvPr>
        </p:nvSpPr>
        <p:spPr/>
        <p:txBody>
          <a:bodyPr/>
          <a:lstStyle/>
          <a:p>
            <a:r>
              <a:rPr lang="de-DE" dirty="0"/>
              <a:t>4.3</a:t>
            </a:r>
            <a:endParaRPr lang="de-CH" dirty="0"/>
          </a:p>
        </p:txBody>
      </p:sp>
      <p:pic>
        <p:nvPicPr>
          <p:cNvPr id="11" name="Grafik 10">
            <a:extLst>
              <a:ext uri="{FF2B5EF4-FFF2-40B4-BE49-F238E27FC236}">
                <a16:creationId xmlns:a16="http://schemas.microsoft.com/office/drawing/2014/main" id="{B012146F-C29E-7E61-D164-24D801E44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4852" y="2206303"/>
            <a:ext cx="3087571" cy="3087571"/>
          </a:xfrm>
          <a:prstGeom prst="rect">
            <a:avLst/>
          </a:prstGeom>
        </p:spPr>
      </p:pic>
      <p:grpSp>
        <p:nvGrpSpPr>
          <p:cNvPr id="12" name="Gruppieren 11">
            <a:extLst>
              <a:ext uri="{FF2B5EF4-FFF2-40B4-BE49-F238E27FC236}">
                <a16:creationId xmlns:a16="http://schemas.microsoft.com/office/drawing/2014/main" id="{D7E723BF-36E1-C73B-8E4A-479E363E84D2}"/>
              </a:ext>
            </a:extLst>
          </p:cNvPr>
          <p:cNvGrpSpPr/>
          <p:nvPr/>
        </p:nvGrpSpPr>
        <p:grpSpPr>
          <a:xfrm>
            <a:off x="4400277" y="1468215"/>
            <a:ext cx="660400" cy="652463"/>
            <a:chOff x="3097264" y="1470596"/>
            <a:chExt cx="660400" cy="652463"/>
          </a:xfrm>
          <a:solidFill>
            <a:schemeClr val="accent2"/>
          </a:solidFill>
        </p:grpSpPr>
        <p:sp>
          <p:nvSpPr>
            <p:cNvPr id="13" name="Freeform 56">
              <a:extLst>
                <a:ext uri="{FF2B5EF4-FFF2-40B4-BE49-F238E27FC236}">
                  <a16:creationId xmlns:a16="http://schemas.microsoft.com/office/drawing/2014/main" id="{B29954E8-BE79-7A00-E915-FB0358B841BA}"/>
                </a:ext>
              </a:extLst>
            </p:cNvPr>
            <p:cNvSpPr>
              <a:spLocks/>
            </p:cNvSpPr>
            <p:nvPr/>
          </p:nvSpPr>
          <p:spPr bwMode="auto">
            <a:xfrm>
              <a:off x="3097264" y="1778571"/>
              <a:ext cx="238125" cy="34925"/>
            </a:xfrm>
            <a:custGeom>
              <a:avLst/>
              <a:gdLst>
                <a:gd name="T0" fmla="*/ 243 w 250"/>
                <a:gd name="T1" fmla="*/ 0 h 37"/>
                <a:gd name="T2" fmla="*/ 243 w 250"/>
                <a:gd name="T3" fmla="*/ 0 h 37"/>
                <a:gd name="T4" fmla="*/ 7 w 250"/>
                <a:gd name="T5" fmla="*/ 0 h 37"/>
                <a:gd name="T6" fmla="*/ 0 w 250"/>
                <a:gd name="T7" fmla="*/ 37 h 37"/>
                <a:gd name="T8" fmla="*/ 250 w 250"/>
                <a:gd name="T9" fmla="*/ 30 h 37"/>
                <a:gd name="T10" fmla="*/ 243 w 250"/>
                <a:gd name="T11" fmla="*/ 0 h 37"/>
              </a:gdLst>
              <a:ahLst/>
              <a:cxnLst>
                <a:cxn ang="0">
                  <a:pos x="T0" y="T1"/>
                </a:cxn>
                <a:cxn ang="0">
                  <a:pos x="T2" y="T3"/>
                </a:cxn>
                <a:cxn ang="0">
                  <a:pos x="T4" y="T5"/>
                </a:cxn>
                <a:cxn ang="0">
                  <a:pos x="T6" y="T7"/>
                </a:cxn>
                <a:cxn ang="0">
                  <a:pos x="T8" y="T9"/>
                </a:cxn>
                <a:cxn ang="0">
                  <a:pos x="T10" y="T11"/>
                </a:cxn>
              </a:cxnLst>
              <a:rect l="0" t="0" r="r" b="b"/>
              <a:pathLst>
                <a:path w="250" h="37">
                  <a:moveTo>
                    <a:pt x="243" y="0"/>
                  </a:moveTo>
                  <a:lnTo>
                    <a:pt x="243" y="0"/>
                  </a:lnTo>
                  <a:lnTo>
                    <a:pt x="7" y="0"/>
                  </a:lnTo>
                  <a:lnTo>
                    <a:pt x="0" y="37"/>
                  </a:lnTo>
                  <a:lnTo>
                    <a:pt x="250" y="30"/>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4" name="Freeform 57">
              <a:extLst>
                <a:ext uri="{FF2B5EF4-FFF2-40B4-BE49-F238E27FC236}">
                  <a16:creationId xmlns:a16="http://schemas.microsoft.com/office/drawing/2014/main" id="{3B08D80A-5698-F6ED-2FEB-541DF0730026}"/>
                </a:ext>
              </a:extLst>
            </p:cNvPr>
            <p:cNvSpPr>
              <a:spLocks/>
            </p:cNvSpPr>
            <p:nvPr/>
          </p:nvSpPr>
          <p:spPr bwMode="auto">
            <a:xfrm>
              <a:off x="3506839" y="1780159"/>
              <a:ext cx="250825" cy="41275"/>
            </a:xfrm>
            <a:custGeom>
              <a:avLst/>
              <a:gdLst>
                <a:gd name="T0" fmla="*/ 243 w 264"/>
                <a:gd name="T1" fmla="*/ 0 h 42"/>
                <a:gd name="T2" fmla="*/ 243 w 264"/>
                <a:gd name="T3" fmla="*/ 0 h 42"/>
                <a:gd name="T4" fmla="*/ 7 w 264"/>
                <a:gd name="T5" fmla="*/ 0 h 42"/>
                <a:gd name="T6" fmla="*/ 0 w 264"/>
                <a:gd name="T7" fmla="*/ 37 h 42"/>
                <a:gd name="T8" fmla="*/ 250 w 264"/>
                <a:gd name="T9" fmla="*/ 30 h 42"/>
                <a:gd name="T10" fmla="*/ 243 w 264"/>
                <a:gd name="T11" fmla="*/ 0 h 42"/>
              </a:gdLst>
              <a:ahLst/>
              <a:cxnLst>
                <a:cxn ang="0">
                  <a:pos x="T0" y="T1"/>
                </a:cxn>
                <a:cxn ang="0">
                  <a:pos x="T2" y="T3"/>
                </a:cxn>
                <a:cxn ang="0">
                  <a:pos x="T4" y="T5"/>
                </a:cxn>
                <a:cxn ang="0">
                  <a:pos x="T6" y="T7"/>
                </a:cxn>
                <a:cxn ang="0">
                  <a:pos x="T8" y="T9"/>
                </a:cxn>
                <a:cxn ang="0">
                  <a:pos x="T10" y="T11"/>
                </a:cxn>
              </a:cxnLst>
              <a:rect l="0" t="0" r="r" b="b"/>
              <a:pathLst>
                <a:path w="264" h="42">
                  <a:moveTo>
                    <a:pt x="243" y="0"/>
                  </a:moveTo>
                  <a:lnTo>
                    <a:pt x="243" y="0"/>
                  </a:lnTo>
                  <a:lnTo>
                    <a:pt x="7" y="0"/>
                  </a:lnTo>
                  <a:lnTo>
                    <a:pt x="0" y="37"/>
                  </a:lnTo>
                  <a:cubicBezTo>
                    <a:pt x="0" y="37"/>
                    <a:pt x="235" y="42"/>
                    <a:pt x="250" y="30"/>
                  </a:cubicBezTo>
                  <a:cubicBezTo>
                    <a:pt x="264" y="18"/>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5" name="Freeform 58">
              <a:extLst>
                <a:ext uri="{FF2B5EF4-FFF2-40B4-BE49-F238E27FC236}">
                  <a16:creationId xmlns:a16="http://schemas.microsoft.com/office/drawing/2014/main" id="{B066963D-629B-4D0D-1F41-816608EE0EFD}"/>
                </a:ext>
              </a:extLst>
            </p:cNvPr>
            <p:cNvSpPr>
              <a:spLocks/>
            </p:cNvSpPr>
            <p:nvPr/>
          </p:nvSpPr>
          <p:spPr bwMode="auto">
            <a:xfrm>
              <a:off x="3397301" y="1888109"/>
              <a:ext cx="39688" cy="234950"/>
            </a:xfrm>
            <a:custGeom>
              <a:avLst/>
              <a:gdLst>
                <a:gd name="T0" fmla="*/ 0 w 41"/>
                <a:gd name="T1" fmla="*/ 0 h 247"/>
                <a:gd name="T2" fmla="*/ 0 w 41"/>
                <a:gd name="T3" fmla="*/ 0 h 247"/>
                <a:gd name="T4" fmla="*/ 0 w 41"/>
                <a:gd name="T5" fmla="*/ 247 h 247"/>
                <a:gd name="T6" fmla="*/ 41 w 41"/>
                <a:gd name="T7" fmla="*/ 240 h 247"/>
                <a:gd name="T8" fmla="*/ 34 w 41"/>
                <a:gd name="T9" fmla="*/ 14 h 247"/>
                <a:gd name="T10" fmla="*/ 0 w 41"/>
                <a:gd name="T11" fmla="*/ 0 h 247"/>
              </a:gdLst>
              <a:ahLst/>
              <a:cxnLst>
                <a:cxn ang="0">
                  <a:pos x="T0" y="T1"/>
                </a:cxn>
                <a:cxn ang="0">
                  <a:pos x="T2" y="T3"/>
                </a:cxn>
                <a:cxn ang="0">
                  <a:pos x="T4" y="T5"/>
                </a:cxn>
                <a:cxn ang="0">
                  <a:pos x="T6" y="T7"/>
                </a:cxn>
                <a:cxn ang="0">
                  <a:pos x="T8" y="T9"/>
                </a:cxn>
                <a:cxn ang="0">
                  <a:pos x="T10" y="T11"/>
                </a:cxn>
              </a:cxnLst>
              <a:rect l="0" t="0" r="r" b="b"/>
              <a:pathLst>
                <a:path w="41" h="247">
                  <a:moveTo>
                    <a:pt x="0" y="0"/>
                  </a:moveTo>
                  <a:lnTo>
                    <a:pt x="0" y="0"/>
                  </a:lnTo>
                  <a:lnTo>
                    <a:pt x="0" y="247"/>
                  </a:lnTo>
                  <a:lnTo>
                    <a:pt x="41" y="240"/>
                  </a:lnTo>
                  <a:lnTo>
                    <a:pt x="34" y="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6" name="Freeform 59">
              <a:extLst>
                <a:ext uri="{FF2B5EF4-FFF2-40B4-BE49-F238E27FC236}">
                  <a16:creationId xmlns:a16="http://schemas.microsoft.com/office/drawing/2014/main" id="{95027AF3-9B60-FFEB-7933-3E95350482B0}"/>
                </a:ext>
              </a:extLst>
            </p:cNvPr>
            <p:cNvSpPr>
              <a:spLocks/>
            </p:cNvSpPr>
            <p:nvPr/>
          </p:nvSpPr>
          <p:spPr bwMode="auto">
            <a:xfrm>
              <a:off x="3390951" y="1470596"/>
              <a:ext cx="53975" cy="252413"/>
            </a:xfrm>
            <a:custGeom>
              <a:avLst/>
              <a:gdLst>
                <a:gd name="T0" fmla="*/ 28 w 56"/>
                <a:gd name="T1" fmla="*/ 262 h 265"/>
                <a:gd name="T2" fmla="*/ 28 w 56"/>
                <a:gd name="T3" fmla="*/ 262 h 265"/>
                <a:gd name="T4" fmla="*/ 22 w 56"/>
                <a:gd name="T5" fmla="*/ 255 h 265"/>
                <a:gd name="T6" fmla="*/ 0 w 56"/>
                <a:gd name="T7" fmla="*/ 17 h 265"/>
                <a:gd name="T8" fmla="*/ 56 w 56"/>
                <a:gd name="T9" fmla="*/ 12 h 265"/>
                <a:gd name="T10" fmla="*/ 52 w 56"/>
                <a:gd name="T11" fmla="*/ 261 h 265"/>
                <a:gd name="T12" fmla="*/ 28 w 56"/>
                <a:gd name="T13" fmla="*/ 262 h 265"/>
              </a:gdLst>
              <a:ahLst/>
              <a:cxnLst>
                <a:cxn ang="0">
                  <a:pos x="T0" y="T1"/>
                </a:cxn>
                <a:cxn ang="0">
                  <a:pos x="T2" y="T3"/>
                </a:cxn>
                <a:cxn ang="0">
                  <a:pos x="T4" y="T5"/>
                </a:cxn>
                <a:cxn ang="0">
                  <a:pos x="T6" y="T7"/>
                </a:cxn>
                <a:cxn ang="0">
                  <a:pos x="T8" y="T9"/>
                </a:cxn>
                <a:cxn ang="0">
                  <a:pos x="T10" y="T11"/>
                </a:cxn>
                <a:cxn ang="0">
                  <a:pos x="T12" y="T13"/>
                </a:cxn>
              </a:cxnLst>
              <a:rect l="0" t="0" r="r" b="b"/>
              <a:pathLst>
                <a:path w="56" h="265">
                  <a:moveTo>
                    <a:pt x="28" y="262"/>
                  </a:moveTo>
                  <a:lnTo>
                    <a:pt x="28" y="262"/>
                  </a:lnTo>
                  <a:cubicBezTo>
                    <a:pt x="25" y="262"/>
                    <a:pt x="22" y="259"/>
                    <a:pt x="22" y="255"/>
                  </a:cubicBezTo>
                  <a:cubicBezTo>
                    <a:pt x="22" y="255"/>
                    <a:pt x="8" y="76"/>
                    <a:pt x="0" y="17"/>
                  </a:cubicBezTo>
                  <a:cubicBezTo>
                    <a:pt x="0" y="17"/>
                    <a:pt x="56" y="0"/>
                    <a:pt x="56" y="12"/>
                  </a:cubicBezTo>
                  <a:lnTo>
                    <a:pt x="52" y="261"/>
                  </a:lnTo>
                  <a:cubicBezTo>
                    <a:pt x="52" y="265"/>
                    <a:pt x="28" y="262"/>
                    <a:pt x="28" y="2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17" name="Gruppieren 16">
            <a:extLst>
              <a:ext uri="{FF2B5EF4-FFF2-40B4-BE49-F238E27FC236}">
                <a16:creationId xmlns:a16="http://schemas.microsoft.com/office/drawing/2014/main" id="{3F9E1623-9E2D-612D-3C2C-1BA3A0023F72}"/>
              </a:ext>
            </a:extLst>
          </p:cNvPr>
          <p:cNvGrpSpPr/>
          <p:nvPr/>
        </p:nvGrpSpPr>
        <p:grpSpPr>
          <a:xfrm>
            <a:off x="5545015" y="2457094"/>
            <a:ext cx="334963" cy="333375"/>
            <a:chOff x="4189464" y="2386584"/>
            <a:chExt cx="334963" cy="333375"/>
          </a:xfrm>
          <a:solidFill>
            <a:schemeClr val="accent4"/>
          </a:solidFill>
        </p:grpSpPr>
        <p:sp>
          <p:nvSpPr>
            <p:cNvPr id="18" name="Freeform 60">
              <a:extLst>
                <a:ext uri="{FF2B5EF4-FFF2-40B4-BE49-F238E27FC236}">
                  <a16:creationId xmlns:a16="http://schemas.microsoft.com/office/drawing/2014/main" id="{6218708C-A0ED-4D72-D878-5274A3E3F7C9}"/>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9" name="Freeform 61">
              <a:extLst>
                <a:ext uri="{FF2B5EF4-FFF2-40B4-BE49-F238E27FC236}">
                  <a16:creationId xmlns:a16="http://schemas.microsoft.com/office/drawing/2014/main" id="{030CBDBA-F083-4E51-6D93-973EE032134D}"/>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0" name="Freeform 62">
              <a:extLst>
                <a:ext uri="{FF2B5EF4-FFF2-40B4-BE49-F238E27FC236}">
                  <a16:creationId xmlns:a16="http://schemas.microsoft.com/office/drawing/2014/main" id="{D67ECFAB-8899-CEEA-1E6A-FAEC3188C0DC}"/>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1" name="Freeform 63">
              <a:extLst>
                <a:ext uri="{FF2B5EF4-FFF2-40B4-BE49-F238E27FC236}">
                  <a16:creationId xmlns:a16="http://schemas.microsoft.com/office/drawing/2014/main" id="{DE44034C-01F5-F5E9-2428-2478899FBDFC}"/>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22" name="Gruppieren 21">
            <a:extLst>
              <a:ext uri="{FF2B5EF4-FFF2-40B4-BE49-F238E27FC236}">
                <a16:creationId xmlns:a16="http://schemas.microsoft.com/office/drawing/2014/main" id="{95CAEB2C-120A-8805-E85B-4F9649C6A536}"/>
              </a:ext>
            </a:extLst>
          </p:cNvPr>
          <p:cNvGrpSpPr/>
          <p:nvPr/>
        </p:nvGrpSpPr>
        <p:grpSpPr>
          <a:xfrm>
            <a:off x="5713017" y="1278004"/>
            <a:ext cx="358775" cy="344488"/>
            <a:chOff x="4237089" y="1076896"/>
            <a:chExt cx="358775" cy="344488"/>
          </a:xfrm>
          <a:solidFill>
            <a:schemeClr val="accent2">
              <a:alpha val="80000"/>
            </a:schemeClr>
          </a:solidFill>
        </p:grpSpPr>
        <p:sp>
          <p:nvSpPr>
            <p:cNvPr id="23" name="Freeform 68">
              <a:extLst>
                <a:ext uri="{FF2B5EF4-FFF2-40B4-BE49-F238E27FC236}">
                  <a16:creationId xmlns:a16="http://schemas.microsoft.com/office/drawing/2014/main" id="{36186CDE-3CDD-C402-887A-B73F82A1281B}"/>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4" name="Freeform 69">
              <a:extLst>
                <a:ext uri="{FF2B5EF4-FFF2-40B4-BE49-F238E27FC236}">
                  <a16:creationId xmlns:a16="http://schemas.microsoft.com/office/drawing/2014/main" id="{35960326-49B3-17DA-5879-7F64188161B8}"/>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5" name="Freeform 70">
              <a:extLst>
                <a:ext uri="{FF2B5EF4-FFF2-40B4-BE49-F238E27FC236}">
                  <a16:creationId xmlns:a16="http://schemas.microsoft.com/office/drawing/2014/main" id="{9CAEFFC1-C44B-DBA1-495C-34FEC3261BE8}"/>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6" name="Freeform 71">
              <a:extLst>
                <a:ext uri="{FF2B5EF4-FFF2-40B4-BE49-F238E27FC236}">
                  <a16:creationId xmlns:a16="http://schemas.microsoft.com/office/drawing/2014/main" id="{53CAC0DD-9CD9-1424-B23B-3901C621FB0B}"/>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27" name="Freeform 22">
            <a:extLst>
              <a:ext uri="{FF2B5EF4-FFF2-40B4-BE49-F238E27FC236}">
                <a16:creationId xmlns:a16="http://schemas.microsoft.com/office/drawing/2014/main" id="{ECB022C8-63D8-80AE-ED8D-93A8388CDF63}"/>
              </a:ext>
            </a:extLst>
          </p:cNvPr>
          <p:cNvSpPr>
            <a:spLocks noChangeAspect="1" noEditPoints="1"/>
          </p:cNvSpPr>
          <p:nvPr/>
        </p:nvSpPr>
        <p:spPr bwMode="auto">
          <a:xfrm>
            <a:off x="2095815" y="2228833"/>
            <a:ext cx="552900" cy="558000"/>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30" name="Gruppieren 29">
            <a:extLst>
              <a:ext uri="{FF2B5EF4-FFF2-40B4-BE49-F238E27FC236}">
                <a16:creationId xmlns:a16="http://schemas.microsoft.com/office/drawing/2014/main" id="{5ED77F12-2006-6756-EBF2-D5904CE041E4}"/>
              </a:ext>
            </a:extLst>
          </p:cNvPr>
          <p:cNvGrpSpPr/>
          <p:nvPr/>
        </p:nvGrpSpPr>
        <p:grpSpPr>
          <a:xfrm>
            <a:off x="1632510" y="3810249"/>
            <a:ext cx="358775" cy="344488"/>
            <a:chOff x="4237089" y="1076896"/>
            <a:chExt cx="358775" cy="344488"/>
          </a:xfrm>
          <a:solidFill>
            <a:schemeClr val="accent2">
              <a:alpha val="80000"/>
            </a:schemeClr>
          </a:solidFill>
        </p:grpSpPr>
        <p:sp>
          <p:nvSpPr>
            <p:cNvPr id="31" name="Freeform 68">
              <a:extLst>
                <a:ext uri="{FF2B5EF4-FFF2-40B4-BE49-F238E27FC236}">
                  <a16:creationId xmlns:a16="http://schemas.microsoft.com/office/drawing/2014/main" id="{2F749921-47ED-2981-E958-8DC3273C914C}"/>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2" name="Freeform 69">
              <a:extLst>
                <a:ext uri="{FF2B5EF4-FFF2-40B4-BE49-F238E27FC236}">
                  <a16:creationId xmlns:a16="http://schemas.microsoft.com/office/drawing/2014/main" id="{27A0EF88-D3DC-514B-3511-BD58E5079651}"/>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3" name="Freeform 70">
              <a:extLst>
                <a:ext uri="{FF2B5EF4-FFF2-40B4-BE49-F238E27FC236}">
                  <a16:creationId xmlns:a16="http://schemas.microsoft.com/office/drawing/2014/main" id="{C7A23152-B859-6858-7393-7198656DB2B1}"/>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4" name="Freeform 71">
              <a:extLst>
                <a:ext uri="{FF2B5EF4-FFF2-40B4-BE49-F238E27FC236}">
                  <a16:creationId xmlns:a16="http://schemas.microsoft.com/office/drawing/2014/main" id="{EFBC2453-08C8-C498-FC6F-44F62F66724C}"/>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42" name="Freeform 34">
            <a:extLst>
              <a:ext uri="{FF2B5EF4-FFF2-40B4-BE49-F238E27FC236}">
                <a16:creationId xmlns:a16="http://schemas.microsoft.com/office/drawing/2014/main" id="{A53D9409-33B9-ED63-DAA8-7E1B33E1887D}"/>
              </a:ext>
            </a:extLst>
          </p:cNvPr>
          <p:cNvSpPr>
            <a:spLocks/>
          </p:cNvSpPr>
          <p:nvPr/>
        </p:nvSpPr>
        <p:spPr bwMode="auto">
          <a:xfrm rot="14573656">
            <a:off x="9221705" y="4880262"/>
            <a:ext cx="400186" cy="362545"/>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3" name="Freeform 35">
            <a:extLst>
              <a:ext uri="{FF2B5EF4-FFF2-40B4-BE49-F238E27FC236}">
                <a16:creationId xmlns:a16="http://schemas.microsoft.com/office/drawing/2014/main" id="{459331DC-0E58-5002-5504-23A1CBB72F2B}"/>
              </a:ext>
            </a:extLst>
          </p:cNvPr>
          <p:cNvSpPr>
            <a:spLocks/>
          </p:cNvSpPr>
          <p:nvPr/>
        </p:nvSpPr>
        <p:spPr bwMode="auto">
          <a:xfrm>
            <a:off x="7884950" y="6287709"/>
            <a:ext cx="218443" cy="235086"/>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44" name="Gruppieren 43">
            <a:extLst>
              <a:ext uri="{FF2B5EF4-FFF2-40B4-BE49-F238E27FC236}">
                <a16:creationId xmlns:a16="http://schemas.microsoft.com/office/drawing/2014/main" id="{82ED25D8-078C-C93D-28A8-713142265DC3}"/>
              </a:ext>
            </a:extLst>
          </p:cNvPr>
          <p:cNvGrpSpPr>
            <a:grpSpLocks noChangeAspect="1"/>
          </p:cNvGrpSpPr>
          <p:nvPr/>
        </p:nvGrpSpPr>
        <p:grpSpPr>
          <a:xfrm>
            <a:off x="8108589" y="5748486"/>
            <a:ext cx="347246" cy="345600"/>
            <a:chOff x="4189464" y="2386584"/>
            <a:chExt cx="334963" cy="333375"/>
          </a:xfrm>
          <a:solidFill>
            <a:schemeClr val="accent1"/>
          </a:solidFill>
        </p:grpSpPr>
        <p:sp>
          <p:nvSpPr>
            <p:cNvPr id="45" name="Freeform 60">
              <a:extLst>
                <a:ext uri="{FF2B5EF4-FFF2-40B4-BE49-F238E27FC236}">
                  <a16:creationId xmlns:a16="http://schemas.microsoft.com/office/drawing/2014/main" id="{064C581A-E303-9E1B-9E0E-D0FA887DC7D0}"/>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6" name="Freeform 61">
              <a:extLst>
                <a:ext uri="{FF2B5EF4-FFF2-40B4-BE49-F238E27FC236}">
                  <a16:creationId xmlns:a16="http://schemas.microsoft.com/office/drawing/2014/main" id="{EA8FC918-4404-85AA-B831-F06B9C45C81B}"/>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7" name="Freeform 62">
              <a:extLst>
                <a:ext uri="{FF2B5EF4-FFF2-40B4-BE49-F238E27FC236}">
                  <a16:creationId xmlns:a16="http://schemas.microsoft.com/office/drawing/2014/main" id="{79F8CF80-AEDE-3CEA-A12D-2A3CE0B207B1}"/>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8" name="Freeform 63">
              <a:extLst>
                <a:ext uri="{FF2B5EF4-FFF2-40B4-BE49-F238E27FC236}">
                  <a16:creationId xmlns:a16="http://schemas.microsoft.com/office/drawing/2014/main" id="{C39C02E2-B957-4CA3-0FD2-0DCD3DF1FE5C}"/>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Tree>
    <p:extLst>
      <p:ext uri="{BB962C8B-B14F-4D97-AF65-F5344CB8AC3E}">
        <p14:creationId xmlns:p14="http://schemas.microsoft.com/office/powerpoint/2010/main" val="2166524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42C8BF9C-DE34-4A48-B2C3-FADFD8372325}"/>
              </a:ext>
            </a:extLst>
          </p:cNvPr>
          <p:cNvSpPr>
            <a:spLocks noGrp="1"/>
          </p:cNvSpPr>
          <p:nvPr>
            <p:ph sz="quarter" idx="17"/>
          </p:nvPr>
        </p:nvSpPr>
        <p:spPr>
          <a:xfrm>
            <a:off x="3833922" y="1840138"/>
            <a:ext cx="5400416" cy="4375685"/>
          </a:xfrm>
        </p:spPr>
        <p:txBody>
          <a:bodyPr/>
          <a:lstStyle/>
          <a:p>
            <a:r>
              <a:rPr lang="de-CH" noProof="0" dirty="0"/>
              <a:t> </a:t>
            </a:r>
          </a:p>
        </p:txBody>
      </p:sp>
      <p:graphicFrame>
        <p:nvGraphicFramePr>
          <p:cNvPr id="14" name="Tabelle 26">
            <a:extLst>
              <a:ext uri="{FF2B5EF4-FFF2-40B4-BE49-F238E27FC236}">
                <a16:creationId xmlns:a16="http://schemas.microsoft.com/office/drawing/2014/main" id="{9544E421-920C-8268-581C-B744492A2F90}"/>
              </a:ext>
            </a:extLst>
          </p:cNvPr>
          <p:cNvGraphicFramePr>
            <a:graphicFrameLocks noGrp="1"/>
          </p:cNvGraphicFramePr>
          <p:nvPr>
            <p:extLst>
              <p:ext uri="{D42A27DB-BD31-4B8C-83A1-F6EECF244321}">
                <p14:modId xmlns:p14="http://schemas.microsoft.com/office/powerpoint/2010/main" val="2326180577"/>
              </p:ext>
            </p:extLst>
          </p:nvPr>
        </p:nvGraphicFramePr>
        <p:xfrm>
          <a:off x="4193778" y="2123653"/>
          <a:ext cx="4759657" cy="3812545"/>
        </p:xfrm>
        <a:graphic>
          <a:graphicData uri="http://schemas.openxmlformats.org/drawingml/2006/table">
            <a:tbl>
              <a:tblPr firstRow="1" bandRow="1">
                <a:tableStyleId>{5940675A-B579-460E-94D1-54222C63F5DA}</a:tableStyleId>
              </a:tblPr>
              <a:tblGrid>
                <a:gridCol w="648072">
                  <a:extLst>
                    <a:ext uri="{9D8B030D-6E8A-4147-A177-3AD203B41FA5}">
                      <a16:colId xmlns:a16="http://schemas.microsoft.com/office/drawing/2014/main" val="2484005152"/>
                    </a:ext>
                  </a:extLst>
                </a:gridCol>
                <a:gridCol w="4111585">
                  <a:extLst>
                    <a:ext uri="{9D8B030D-6E8A-4147-A177-3AD203B41FA5}">
                      <a16:colId xmlns:a16="http://schemas.microsoft.com/office/drawing/2014/main" val="355635512"/>
                    </a:ext>
                  </a:extLst>
                </a:gridCol>
              </a:tblGrid>
              <a:tr h="500290">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CH" sz="1100" dirty="0"/>
                        <a:t>1-2 Lektion</a:t>
                      </a:r>
                    </a:p>
                  </a:txBody>
                  <a:tcPr marL="72000" marR="0" marT="8280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8256387"/>
                  </a:ext>
                </a:extLst>
              </a:tr>
              <a:tr h="2596054">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dirty="0"/>
                        <a:t>Kopien:</a:t>
                      </a:r>
                      <a:r>
                        <a:rPr lang="de-CH" sz="1100" baseline="0" dirty="0"/>
                        <a:t> Folien 20, 21</a:t>
                      </a:r>
                    </a:p>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dirty="0"/>
                        <a:t>Eventuell Laptops zur Informationssuche</a:t>
                      </a:r>
                      <a:endParaRPr lang="de-CH" sz="1100" baseline="0" dirty="0"/>
                    </a:p>
                  </a:txBody>
                  <a:tcPr marL="72000" marR="0" marT="828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618314"/>
                  </a:ext>
                </a:extLst>
              </a:tr>
              <a:tr h="716201">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sz="1100" dirty="0"/>
                        <a:t>keine</a:t>
                      </a:r>
                      <a:endParaRPr lang="de-CH" sz="1100" dirty="0"/>
                    </a:p>
                  </a:txBody>
                  <a:tcPr marL="72000" marR="0" marT="828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91872287"/>
                  </a:ext>
                </a:extLst>
              </a:tr>
            </a:tbl>
          </a:graphicData>
        </a:graphic>
      </p:graphicFrame>
      <p:sp>
        <p:nvSpPr>
          <p:cNvPr id="2" name="Textplatzhalter 1">
            <a:extLst>
              <a:ext uri="{FF2B5EF4-FFF2-40B4-BE49-F238E27FC236}">
                <a16:creationId xmlns:a16="http://schemas.microsoft.com/office/drawing/2014/main" id="{0329A611-EF61-383C-3CF0-459644B7F560}"/>
              </a:ext>
            </a:extLst>
          </p:cNvPr>
          <p:cNvSpPr>
            <a:spLocks noGrp="1"/>
          </p:cNvSpPr>
          <p:nvPr>
            <p:ph type="body" sz="quarter" idx="10"/>
          </p:nvPr>
        </p:nvSpPr>
        <p:spPr/>
        <p:txBody>
          <a:bodyPr/>
          <a:lstStyle/>
          <a:p>
            <a:r>
              <a:rPr lang="de-CH" noProof="0" dirty="0"/>
              <a:t>4.3</a:t>
            </a:r>
          </a:p>
        </p:txBody>
      </p:sp>
      <p:sp>
        <p:nvSpPr>
          <p:cNvPr id="5" name="Foliennummernplatzhalter 4">
            <a:extLst>
              <a:ext uri="{FF2B5EF4-FFF2-40B4-BE49-F238E27FC236}">
                <a16:creationId xmlns:a16="http://schemas.microsoft.com/office/drawing/2014/main" id="{D6C8F04C-D684-2931-CB74-C015E6E3BDAD}"/>
              </a:ext>
            </a:extLst>
          </p:cNvPr>
          <p:cNvSpPr>
            <a:spLocks noGrp="1"/>
          </p:cNvSpPr>
          <p:nvPr>
            <p:ph type="sldNum" sz="quarter" idx="13"/>
          </p:nvPr>
        </p:nvSpPr>
        <p:spPr/>
        <p:txBody>
          <a:bodyPr/>
          <a:lstStyle/>
          <a:p>
            <a:fld id="{442AD375-037F-43D0-B059-5172DA06796A}" type="slidenum">
              <a:rPr lang="de-CH" smtClean="0"/>
              <a:pPr/>
              <a:t>18</a:t>
            </a:fld>
            <a:endParaRPr lang="de-CH" dirty="0"/>
          </a:p>
        </p:txBody>
      </p:sp>
      <p:sp>
        <p:nvSpPr>
          <p:cNvPr id="6" name="Titel 5">
            <a:extLst>
              <a:ext uri="{FF2B5EF4-FFF2-40B4-BE49-F238E27FC236}">
                <a16:creationId xmlns:a16="http://schemas.microsoft.com/office/drawing/2014/main" id="{B07F9C28-CA87-AB81-8336-F38EBF5729C9}"/>
              </a:ext>
            </a:extLst>
          </p:cNvPr>
          <p:cNvSpPr>
            <a:spLocks noGrp="1"/>
          </p:cNvSpPr>
          <p:nvPr>
            <p:ph type="title"/>
          </p:nvPr>
        </p:nvSpPr>
        <p:spPr/>
        <p:txBody>
          <a:bodyPr/>
          <a:lstStyle/>
          <a:p>
            <a:r>
              <a:rPr lang="de-CH" noProof="0" dirty="0"/>
              <a:t>Lernziele und Organisation</a:t>
            </a:r>
          </a:p>
        </p:txBody>
      </p:sp>
      <p:sp>
        <p:nvSpPr>
          <p:cNvPr id="7" name="Inhaltsplatzhalter 6">
            <a:extLst>
              <a:ext uri="{FF2B5EF4-FFF2-40B4-BE49-F238E27FC236}">
                <a16:creationId xmlns:a16="http://schemas.microsoft.com/office/drawing/2014/main" id="{BD736971-22BF-A797-BE62-F80A2E332616}"/>
              </a:ext>
            </a:extLst>
          </p:cNvPr>
          <p:cNvSpPr>
            <a:spLocks noGrp="1"/>
          </p:cNvSpPr>
          <p:nvPr>
            <p:ph sz="quarter" idx="14"/>
          </p:nvPr>
        </p:nvSpPr>
        <p:spPr>
          <a:xfrm>
            <a:off x="1392445" y="1835621"/>
            <a:ext cx="2228400" cy="2117481"/>
          </a:xfrm>
        </p:spPr>
        <p:txBody>
          <a:bodyPr/>
          <a:lstStyle/>
          <a:p>
            <a:r>
              <a:rPr lang="de-CH" sz="1400" b="1" noProof="0" dirty="0"/>
              <a:t>Lernziel (Inhaltlich)</a:t>
            </a:r>
          </a:p>
          <a:p>
            <a:endParaRPr lang="de-CH" noProof="0" dirty="0"/>
          </a:p>
          <a:p>
            <a:r>
              <a:rPr lang="de-CH" dirty="0"/>
              <a:t>Die Schülerinnen und Schüler kennen die Piktogramme im Zusammenhang mit Feuer, vor allem diejenigen im Schulhaus, und können deren Bedeutung beschreiben.</a:t>
            </a:r>
          </a:p>
          <a:p>
            <a:endParaRPr lang="de-DE" dirty="0"/>
          </a:p>
          <a:p>
            <a:r>
              <a:rPr lang="de-DE" dirty="0"/>
              <a:t>(NMG 1.2b)</a:t>
            </a:r>
            <a:endParaRPr lang="de-CH" dirty="0"/>
          </a:p>
        </p:txBody>
      </p:sp>
      <p:sp>
        <p:nvSpPr>
          <p:cNvPr id="8" name="Inhaltsplatzhalter 7">
            <a:extLst>
              <a:ext uri="{FF2B5EF4-FFF2-40B4-BE49-F238E27FC236}">
                <a16:creationId xmlns:a16="http://schemas.microsoft.com/office/drawing/2014/main" id="{7EA3D320-E716-8DE4-E200-C20EC4B3C2F5}"/>
              </a:ext>
            </a:extLst>
          </p:cNvPr>
          <p:cNvSpPr>
            <a:spLocks noGrp="1"/>
          </p:cNvSpPr>
          <p:nvPr>
            <p:ph sz="quarter" idx="15"/>
          </p:nvPr>
        </p:nvSpPr>
        <p:spPr>
          <a:xfrm>
            <a:off x="1391573" y="4098343"/>
            <a:ext cx="2228400" cy="2117481"/>
          </a:xfrm>
        </p:spPr>
        <p:txBody>
          <a:bodyPr/>
          <a:lstStyle/>
          <a:p>
            <a:r>
              <a:rPr lang="de-CH" sz="1400" b="1" noProof="0" dirty="0"/>
              <a:t>Lernziel (überfachlich)</a:t>
            </a:r>
          </a:p>
          <a:p>
            <a:endParaRPr lang="de-CH" noProof="0" dirty="0"/>
          </a:p>
          <a:p>
            <a:r>
              <a:rPr lang="de-CH" dirty="0"/>
              <a:t>Die Schülerinnen und Schüler können Lösungen zur Überprüfung ihrer Vermutungen finden.</a:t>
            </a:r>
          </a:p>
          <a:p>
            <a:endParaRPr lang="de-CH" noProof="0" dirty="0"/>
          </a:p>
          <a:p>
            <a:r>
              <a:rPr lang="de-DE" dirty="0"/>
              <a:t>(</a:t>
            </a:r>
            <a:r>
              <a:rPr lang="de-CH" dirty="0"/>
              <a:t>M</a:t>
            </a:r>
            <a:r>
              <a:rPr lang="de-DE" dirty="0" err="1"/>
              <a:t>eth</a:t>
            </a:r>
            <a:r>
              <a:rPr lang="de-CH" dirty="0"/>
              <a:t>odische </a:t>
            </a:r>
            <a:r>
              <a:rPr lang="de-DE" dirty="0"/>
              <a:t>Komp</a:t>
            </a:r>
            <a:r>
              <a:rPr lang="de-CH" dirty="0"/>
              <a:t>etenz</a:t>
            </a:r>
            <a:r>
              <a:rPr lang="de-DE" dirty="0"/>
              <a:t>: Prob</a:t>
            </a:r>
            <a:r>
              <a:rPr lang="de-CH" dirty="0"/>
              <a:t>leme</a:t>
            </a:r>
            <a:r>
              <a:rPr lang="de-DE" dirty="0"/>
              <a:t> lösen)</a:t>
            </a:r>
            <a:endParaRPr lang="de-CH" noProof="0" dirty="0"/>
          </a:p>
        </p:txBody>
      </p:sp>
      <p:sp>
        <p:nvSpPr>
          <p:cNvPr id="10" name="Textplatzhalter 9">
            <a:extLst>
              <a:ext uri="{FF2B5EF4-FFF2-40B4-BE49-F238E27FC236}">
                <a16:creationId xmlns:a16="http://schemas.microsoft.com/office/drawing/2014/main" id="{F73FCACE-83E9-C92E-E488-009D121B81A8}"/>
              </a:ext>
            </a:extLst>
          </p:cNvPr>
          <p:cNvSpPr>
            <a:spLocks noGrp="1"/>
          </p:cNvSpPr>
          <p:nvPr>
            <p:ph type="body" sz="quarter" idx="18"/>
          </p:nvPr>
        </p:nvSpPr>
        <p:spPr/>
        <p:txBody>
          <a:bodyPr/>
          <a:lstStyle/>
          <a:p>
            <a:r>
              <a:rPr lang="de-CH" dirty="0"/>
              <a:t>Piktogramme</a:t>
            </a:r>
          </a:p>
        </p:txBody>
      </p:sp>
      <p:sp>
        <p:nvSpPr>
          <p:cNvPr id="4" name="Fußzeilenplatzhalter 3">
            <a:extLst>
              <a:ext uri="{FF2B5EF4-FFF2-40B4-BE49-F238E27FC236}">
                <a16:creationId xmlns:a16="http://schemas.microsoft.com/office/drawing/2014/main" id="{8A941EA5-A4A2-9E6D-F93F-80E27AFA52DE}"/>
              </a:ext>
            </a:extLst>
          </p:cNvPr>
          <p:cNvSpPr>
            <a:spLocks noGrp="1"/>
          </p:cNvSpPr>
          <p:nvPr>
            <p:ph type="ftr" sz="quarter" idx="12"/>
          </p:nvPr>
        </p:nvSpPr>
        <p:spPr/>
        <p:txBody>
          <a:bodyPr/>
          <a:lstStyle/>
          <a:p>
            <a:r>
              <a:rPr lang="de-DE" noProof="0"/>
              <a:t>Version Juli 2023</a:t>
            </a:r>
            <a:endParaRPr lang="de-CH" noProof="0" dirty="0"/>
          </a:p>
        </p:txBody>
      </p:sp>
      <p:pic>
        <p:nvPicPr>
          <p:cNvPr id="11" name="Grafik 10">
            <a:extLst>
              <a:ext uri="{FF2B5EF4-FFF2-40B4-BE49-F238E27FC236}">
                <a16:creationId xmlns:a16="http://schemas.microsoft.com/office/drawing/2014/main" id="{08AFDA02-CB1C-B81A-8E76-0703D3B5DF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2441" y="5292005"/>
            <a:ext cx="260160" cy="260160"/>
          </a:xfrm>
          <a:prstGeom prst="rect">
            <a:avLst/>
          </a:prstGeom>
        </p:spPr>
      </p:pic>
      <p:pic>
        <p:nvPicPr>
          <p:cNvPr id="12" name="Grafik 11">
            <a:extLst>
              <a:ext uri="{FF2B5EF4-FFF2-40B4-BE49-F238E27FC236}">
                <a16:creationId xmlns:a16="http://schemas.microsoft.com/office/drawing/2014/main" id="{6A99EC84-BA7E-1031-5A30-F68ECD156D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0321" y="2123653"/>
            <a:ext cx="284400" cy="284400"/>
          </a:xfrm>
          <a:prstGeom prst="rect">
            <a:avLst/>
          </a:prstGeom>
        </p:spPr>
      </p:pic>
      <p:pic>
        <p:nvPicPr>
          <p:cNvPr id="13" name="Grafik 12">
            <a:extLst>
              <a:ext uri="{FF2B5EF4-FFF2-40B4-BE49-F238E27FC236}">
                <a16:creationId xmlns:a16="http://schemas.microsoft.com/office/drawing/2014/main" id="{79675B99-1E60-3730-C7DA-F9DF276FDA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8321" y="2764872"/>
            <a:ext cx="248400" cy="248400"/>
          </a:xfrm>
          <a:prstGeom prst="rect">
            <a:avLst/>
          </a:prstGeom>
        </p:spPr>
      </p:pic>
    </p:spTree>
    <p:extLst>
      <p:ext uri="{BB962C8B-B14F-4D97-AF65-F5344CB8AC3E}">
        <p14:creationId xmlns:p14="http://schemas.microsoft.com/office/powerpoint/2010/main" val="520184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A2DB424-91FB-F144-A525-701E4AF76EBD}"/>
              </a:ext>
            </a:extLst>
          </p:cNvPr>
          <p:cNvSpPr>
            <a:spLocks noGrp="1"/>
          </p:cNvSpPr>
          <p:nvPr>
            <p:ph type="body" sz="quarter" idx="10"/>
          </p:nvPr>
        </p:nvSpPr>
        <p:spPr/>
        <p:txBody>
          <a:bodyPr/>
          <a:lstStyle/>
          <a:p>
            <a:r>
              <a:rPr lang="de-CH" noProof="0" dirty="0"/>
              <a:t>4.3</a:t>
            </a:r>
          </a:p>
        </p:txBody>
      </p:sp>
      <p:sp>
        <p:nvSpPr>
          <p:cNvPr id="5" name="Foliennummernplatzhalter 4">
            <a:extLst>
              <a:ext uri="{FF2B5EF4-FFF2-40B4-BE49-F238E27FC236}">
                <a16:creationId xmlns:a16="http://schemas.microsoft.com/office/drawing/2014/main" id="{E0528E69-7796-6FEB-63DB-D58E72DBAE1C}"/>
              </a:ext>
            </a:extLst>
          </p:cNvPr>
          <p:cNvSpPr>
            <a:spLocks noGrp="1"/>
          </p:cNvSpPr>
          <p:nvPr>
            <p:ph type="sldNum" sz="quarter" idx="13"/>
          </p:nvPr>
        </p:nvSpPr>
        <p:spPr/>
        <p:txBody>
          <a:bodyPr/>
          <a:lstStyle/>
          <a:p>
            <a:fld id="{442AD375-037F-43D0-B059-5172DA06796A}" type="slidenum">
              <a:rPr lang="de-CH" smtClean="0"/>
              <a:pPr/>
              <a:t>19</a:t>
            </a:fld>
            <a:endParaRPr lang="de-CH" dirty="0"/>
          </a:p>
        </p:txBody>
      </p:sp>
      <p:sp>
        <p:nvSpPr>
          <p:cNvPr id="6" name="Titel 5">
            <a:extLst>
              <a:ext uri="{FF2B5EF4-FFF2-40B4-BE49-F238E27FC236}">
                <a16:creationId xmlns:a16="http://schemas.microsoft.com/office/drawing/2014/main" id="{FDDCC126-53E6-1549-CBBF-F0EFDBB1DE56}"/>
              </a:ext>
            </a:extLst>
          </p:cNvPr>
          <p:cNvSpPr>
            <a:spLocks noGrp="1"/>
          </p:cNvSpPr>
          <p:nvPr>
            <p:ph type="title"/>
          </p:nvPr>
        </p:nvSpPr>
        <p:spPr/>
        <p:txBody>
          <a:bodyPr/>
          <a:lstStyle/>
          <a:p>
            <a:r>
              <a:rPr lang="de-CH" noProof="0"/>
              <a:t>Lernziele</a:t>
            </a:r>
            <a:endParaRPr lang="de-CH" noProof="0" dirty="0"/>
          </a:p>
        </p:txBody>
      </p:sp>
      <p:sp>
        <p:nvSpPr>
          <p:cNvPr id="7" name="Inhaltsplatzhalter 6">
            <a:extLst>
              <a:ext uri="{FF2B5EF4-FFF2-40B4-BE49-F238E27FC236}">
                <a16:creationId xmlns:a16="http://schemas.microsoft.com/office/drawing/2014/main" id="{B7796EE7-D501-35F0-3C05-542ED987D005}"/>
              </a:ext>
            </a:extLst>
          </p:cNvPr>
          <p:cNvSpPr>
            <a:spLocks noGrp="1"/>
          </p:cNvSpPr>
          <p:nvPr>
            <p:ph sz="quarter" idx="14"/>
          </p:nvPr>
        </p:nvSpPr>
        <p:spPr/>
        <p:txBody>
          <a:bodyPr/>
          <a:lstStyle/>
          <a:p>
            <a:r>
              <a:rPr lang="de-CH" sz="1400" b="1" noProof="0" dirty="0"/>
              <a:t>Lernziel 1</a:t>
            </a:r>
          </a:p>
          <a:p>
            <a:endParaRPr lang="de-CH" noProof="0" dirty="0"/>
          </a:p>
          <a:p>
            <a:r>
              <a:rPr lang="de-CH" sz="1400" noProof="0" dirty="0"/>
              <a:t>individuell ausformuliertes Lernziel</a:t>
            </a:r>
          </a:p>
        </p:txBody>
      </p:sp>
      <p:sp>
        <p:nvSpPr>
          <p:cNvPr id="8" name="Inhaltsplatzhalter 7">
            <a:extLst>
              <a:ext uri="{FF2B5EF4-FFF2-40B4-BE49-F238E27FC236}">
                <a16:creationId xmlns:a16="http://schemas.microsoft.com/office/drawing/2014/main" id="{27E7786C-E6A1-8BB4-629F-FF1F476D2BB2}"/>
              </a:ext>
            </a:extLst>
          </p:cNvPr>
          <p:cNvSpPr>
            <a:spLocks noGrp="1"/>
          </p:cNvSpPr>
          <p:nvPr>
            <p:ph sz="quarter" idx="15"/>
          </p:nvPr>
        </p:nvSpPr>
        <p:spPr/>
        <p:txBody>
          <a:bodyPr/>
          <a:lstStyle/>
          <a:p>
            <a:r>
              <a:rPr lang="de-CH" sz="1400" b="1" noProof="0" dirty="0"/>
              <a:t>Lernziel 2</a:t>
            </a:r>
          </a:p>
          <a:p>
            <a:endParaRPr lang="de-CH" noProof="0" dirty="0"/>
          </a:p>
          <a:p>
            <a:r>
              <a:rPr lang="de-CH" sz="1400" dirty="0"/>
              <a:t>individuell ausformuliertes Lernziel</a:t>
            </a:r>
          </a:p>
        </p:txBody>
      </p:sp>
      <p:sp>
        <p:nvSpPr>
          <p:cNvPr id="9" name="Textplatzhalter 8">
            <a:extLst>
              <a:ext uri="{FF2B5EF4-FFF2-40B4-BE49-F238E27FC236}">
                <a16:creationId xmlns:a16="http://schemas.microsoft.com/office/drawing/2014/main" id="{DA31FAD9-7833-84AE-C2A2-7C89362145E5}"/>
              </a:ext>
            </a:extLst>
          </p:cNvPr>
          <p:cNvSpPr>
            <a:spLocks noGrp="1"/>
          </p:cNvSpPr>
          <p:nvPr>
            <p:ph type="body" sz="quarter" idx="18"/>
          </p:nvPr>
        </p:nvSpPr>
        <p:spPr/>
        <p:txBody>
          <a:bodyPr/>
          <a:lstStyle/>
          <a:p>
            <a:r>
              <a:rPr lang="de-CH" dirty="0"/>
              <a:t>Piktogramme</a:t>
            </a:r>
            <a:endParaRPr lang="de-CH" noProof="0" dirty="0"/>
          </a:p>
        </p:txBody>
      </p:sp>
      <p:sp>
        <p:nvSpPr>
          <p:cNvPr id="4" name="Fußzeilenplatzhalter 3">
            <a:extLst>
              <a:ext uri="{FF2B5EF4-FFF2-40B4-BE49-F238E27FC236}">
                <a16:creationId xmlns:a16="http://schemas.microsoft.com/office/drawing/2014/main" id="{CB36EA3F-0A3B-02A5-A9FA-A8B69752386A}"/>
              </a:ext>
            </a:extLst>
          </p:cNvPr>
          <p:cNvSpPr>
            <a:spLocks noGrp="1"/>
          </p:cNvSpPr>
          <p:nvPr>
            <p:ph type="ftr" sz="quarter" idx="12"/>
          </p:nvPr>
        </p:nvSpPr>
        <p:spPr/>
        <p:txBody>
          <a:bodyPr/>
          <a:lstStyle/>
          <a:p>
            <a:r>
              <a:rPr lang="de-DE" noProof="0"/>
              <a:t>Version Juli 2023</a:t>
            </a:r>
            <a:endParaRPr lang="de-CH" noProof="0" dirty="0"/>
          </a:p>
        </p:txBody>
      </p:sp>
    </p:spTree>
    <p:extLst>
      <p:ext uri="{BB962C8B-B14F-4D97-AF65-F5344CB8AC3E}">
        <p14:creationId xmlns:p14="http://schemas.microsoft.com/office/powerpoint/2010/main" val="3466693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4B1E05F-B9EB-2A94-D049-C8EE86DE9F18}"/>
              </a:ext>
            </a:extLst>
          </p:cNvPr>
          <p:cNvSpPr>
            <a:spLocks noGrp="1"/>
          </p:cNvSpPr>
          <p:nvPr>
            <p:ph type="body" sz="quarter" idx="10"/>
          </p:nvPr>
        </p:nvSpPr>
        <p:spPr/>
        <p:txBody>
          <a:bodyPr/>
          <a:lstStyle/>
          <a:p>
            <a:r>
              <a:rPr lang="de-CH" noProof="0" dirty="0"/>
              <a:t>4</a:t>
            </a:r>
          </a:p>
        </p:txBody>
      </p:sp>
      <p:sp>
        <p:nvSpPr>
          <p:cNvPr id="3" name="Titel 2">
            <a:extLst>
              <a:ext uri="{FF2B5EF4-FFF2-40B4-BE49-F238E27FC236}">
                <a16:creationId xmlns:a16="http://schemas.microsoft.com/office/drawing/2014/main" id="{0F28FC72-A474-E59F-0529-2C59C9F30015}"/>
              </a:ext>
            </a:extLst>
          </p:cNvPr>
          <p:cNvSpPr>
            <a:spLocks noGrp="1"/>
          </p:cNvSpPr>
          <p:nvPr>
            <p:ph type="title"/>
          </p:nvPr>
        </p:nvSpPr>
        <p:spPr/>
        <p:txBody>
          <a:bodyPr/>
          <a:lstStyle/>
          <a:p>
            <a:r>
              <a:rPr lang="de-CH" noProof="0" dirty="0"/>
              <a:t>Verhalten</a:t>
            </a:r>
          </a:p>
        </p:txBody>
      </p:sp>
      <p:sp>
        <p:nvSpPr>
          <p:cNvPr id="4" name="Textplatzhalter 3">
            <a:extLst>
              <a:ext uri="{FF2B5EF4-FFF2-40B4-BE49-F238E27FC236}">
                <a16:creationId xmlns:a16="http://schemas.microsoft.com/office/drawing/2014/main" id="{24A2C247-E6C6-C526-0FA7-D2F5D3AE44EA}"/>
              </a:ext>
            </a:extLst>
          </p:cNvPr>
          <p:cNvSpPr>
            <a:spLocks noGrp="1"/>
          </p:cNvSpPr>
          <p:nvPr>
            <p:ph type="body" sz="quarter" idx="14"/>
          </p:nvPr>
        </p:nvSpPr>
        <p:spPr/>
        <p:txBody>
          <a:bodyPr/>
          <a:lstStyle/>
          <a:p>
            <a:r>
              <a:rPr lang="de-DE" dirty="0"/>
              <a:t>4</a:t>
            </a:r>
            <a:endParaRPr lang="de-CH" noProof="0" dirty="0"/>
          </a:p>
        </p:txBody>
      </p:sp>
      <p:grpSp>
        <p:nvGrpSpPr>
          <p:cNvPr id="5" name="Gruppieren 4">
            <a:extLst>
              <a:ext uri="{FF2B5EF4-FFF2-40B4-BE49-F238E27FC236}">
                <a16:creationId xmlns:a16="http://schemas.microsoft.com/office/drawing/2014/main" id="{389E5C68-1BAE-FE13-7794-8D54BC77DBDE}"/>
              </a:ext>
            </a:extLst>
          </p:cNvPr>
          <p:cNvGrpSpPr/>
          <p:nvPr/>
        </p:nvGrpSpPr>
        <p:grpSpPr>
          <a:xfrm>
            <a:off x="3129014" y="624459"/>
            <a:ext cx="315913" cy="314325"/>
            <a:chOff x="5150380" y="427038"/>
            <a:chExt cx="315913" cy="314325"/>
          </a:xfrm>
        </p:grpSpPr>
        <p:sp>
          <p:nvSpPr>
            <p:cNvPr id="6" name="Freeform 48">
              <a:extLst>
                <a:ext uri="{FF2B5EF4-FFF2-40B4-BE49-F238E27FC236}">
                  <a16:creationId xmlns:a16="http://schemas.microsoft.com/office/drawing/2014/main" id="{B6C8DA79-99C0-3AC6-7759-73CB6F26948C}"/>
                </a:ext>
              </a:extLst>
            </p:cNvPr>
            <p:cNvSpPr>
              <a:spLocks/>
            </p:cNvSpPr>
            <p:nvPr/>
          </p:nvSpPr>
          <p:spPr bwMode="auto">
            <a:xfrm>
              <a:off x="5286905" y="427038"/>
              <a:ext cx="42863" cy="122238"/>
            </a:xfrm>
            <a:custGeom>
              <a:avLst/>
              <a:gdLst>
                <a:gd name="T0" fmla="*/ 16 w 45"/>
                <a:gd name="T1" fmla="*/ 126 h 129"/>
                <a:gd name="T2" fmla="*/ 16 w 45"/>
                <a:gd name="T3" fmla="*/ 126 h 129"/>
                <a:gd name="T4" fmla="*/ 0 w 45"/>
                <a:gd name="T5" fmla="*/ 0 h 129"/>
                <a:gd name="T6" fmla="*/ 45 w 45"/>
                <a:gd name="T7" fmla="*/ 18 h 129"/>
                <a:gd name="T8" fmla="*/ 31 w 45"/>
                <a:gd name="T9" fmla="*/ 129 h 129"/>
                <a:gd name="T10" fmla="*/ 16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6" y="126"/>
                  </a:moveTo>
                  <a:lnTo>
                    <a:pt x="16" y="126"/>
                  </a:lnTo>
                  <a:lnTo>
                    <a:pt x="0" y="0"/>
                  </a:lnTo>
                  <a:lnTo>
                    <a:pt x="45" y="18"/>
                  </a:lnTo>
                  <a:lnTo>
                    <a:pt x="31" y="129"/>
                  </a:lnTo>
                  <a:lnTo>
                    <a:pt x="16"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7" name="Freeform 49">
              <a:extLst>
                <a:ext uri="{FF2B5EF4-FFF2-40B4-BE49-F238E27FC236}">
                  <a16:creationId xmlns:a16="http://schemas.microsoft.com/office/drawing/2014/main" id="{D34D252D-6905-7545-D075-DC31EC8FF3F4}"/>
                </a:ext>
              </a:extLst>
            </p:cNvPr>
            <p:cNvSpPr>
              <a:spLocks/>
            </p:cNvSpPr>
            <p:nvPr/>
          </p:nvSpPr>
          <p:spPr bwMode="auto">
            <a:xfrm>
              <a:off x="5299605" y="606425"/>
              <a:ext cx="31750" cy="134938"/>
            </a:xfrm>
            <a:custGeom>
              <a:avLst/>
              <a:gdLst>
                <a:gd name="T0" fmla="*/ 18 w 34"/>
                <a:gd name="T1" fmla="*/ 5 h 143"/>
                <a:gd name="T2" fmla="*/ 18 w 34"/>
                <a:gd name="T3" fmla="*/ 5 h 143"/>
                <a:gd name="T4" fmla="*/ 34 w 34"/>
                <a:gd name="T5" fmla="*/ 143 h 143"/>
                <a:gd name="T6" fmla="*/ 0 w 34"/>
                <a:gd name="T7" fmla="*/ 136 h 143"/>
                <a:gd name="T8" fmla="*/ 6 w 34"/>
                <a:gd name="T9" fmla="*/ 0 h 143"/>
                <a:gd name="T10" fmla="*/ 18 w 34"/>
                <a:gd name="T11" fmla="*/ 5 h 143"/>
              </a:gdLst>
              <a:ahLst/>
              <a:cxnLst>
                <a:cxn ang="0">
                  <a:pos x="T0" y="T1"/>
                </a:cxn>
                <a:cxn ang="0">
                  <a:pos x="T2" y="T3"/>
                </a:cxn>
                <a:cxn ang="0">
                  <a:pos x="T4" y="T5"/>
                </a:cxn>
                <a:cxn ang="0">
                  <a:pos x="T6" y="T7"/>
                </a:cxn>
                <a:cxn ang="0">
                  <a:pos x="T8" y="T9"/>
                </a:cxn>
                <a:cxn ang="0">
                  <a:pos x="T10" y="T11"/>
                </a:cxn>
              </a:cxnLst>
              <a:rect l="0" t="0" r="r" b="b"/>
              <a:pathLst>
                <a:path w="34" h="143">
                  <a:moveTo>
                    <a:pt x="18" y="5"/>
                  </a:moveTo>
                  <a:lnTo>
                    <a:pt x="18" y="5"/>
                  </a:lnTo>
                  <a:lnTo>
                    <a:pt x="34" y="143"/>
                  </a:lnTo>
                  <a:lnTo>
                    <a:pt x="0" y="136"/>
                  </a:lnTo>
                  <a:lnTo>
                    <a:pt x="6" y="0"/>
                  </a:lnTo>
                  <a:lnTo>
                    <a:pt x="18" y="5"/>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8" name="Freeform 50">
              <a:extLst>
                <a:ext uri="{FF2B5EF4-FFF2-40B4-BE49-F238E27FC236}">
                  <a16:creationId xmlns:a16="http://schemas.microsoft.com/office/drawing/2014/main" id="{9911D839-051F-1D9B-C3BE-3F6E944B9E41}"/>
                </a:ext>
              </a:extLst>
            </p:cNvPr>
            <p:cNvSpPr>
              <a:spLocks/>
            </p:cNvSpPr>
            <p:nvPr/>
          </p:nvSpPr>
          <p:spPr bwMode="auto">
            <a:xfrm>
              <a:off x="5337705" y="560388"/>
              <a:ext cx="128588" cy="39688"/>
            </a:xfrm>
            <a:custGeom>
              <a:avLst/>
              <a:gdLst>
                <a:gd name="T0" fmla="*/ 1 w 136"/>
                <a:gd name="T1" fmla="*/ 11 h 41"/>
                <a:gd name="T2" fmla="*/ 1 w 136"/>
                <a:gd name="T3" fmla="*/ 11 h 41"/>
                <a:gd name="T4" fmla="*/ 131 w 136"/>
                <a:gd name="T5" fmla="*/ 0 h 41"/>
                <a:gd name="T6" fmla="*/ 136 w 136"/>
                <a:gd name="T7" fmla="*/ 41 h 41"/>
                <a:gd name="T8" fmla="*/ 0 w 136"/>
                <a:gd name="T9" fmla="*/ 25 h 41"/>
                <a:gd name="T10" fmla="*/ 1 w 136"/>
                <a:gd name="T11" fmla="*/ 11 h 41"/>
              </a:gdLst>
              <a:ahLst/>
              <a:cxnLst>
                <a:cxn ang="0">
                  <a:pos x="T0" y="T1"/>
                </a:cxn>
                <a:cxn ang="0">
                  <a:pos x="T2" y="T3"/>
                </a:cxn>
                <a:cxn ang="0">
                  <a:pos x="T4" y="T5"/>
                </a:cxn>
                <a:cxn ang="0">
                  <a:pos x="T6" y="T7"/>
                </a:cxn>
                <a:cxn ang="0">
                  <a:pos x="T8" y="T9"/>
                </a:cxn>
                <a:cxn ang="0">
                  <a:pos x="T10" y="T11"/>
                </a:cxn>
              </a:cxnLst>
              <a:rect l="0" t="0" r="r" b="b"/>
              <a:pathLst>
                <a:path w="136" h="41">
                  <a:moveTo>
                    <a:pt x="1" y="11"/>
                  </a:moveTo>
                  <a:lnTo>
                    <a:pt x="1" y="11"/>
                  </a:lnTo>
                  <a:lnTo>
                    <a:pt x="131" y="0"/>
                  </a:lnTo>
                  <a:lnTo>
                    <a:pt x="136"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9" name="Freeform 51">
              <a:extLst>
                <a:ext uri="{FF2B5EF4-FFF2-40B4-BE49-F238E27FC236}">
                  <a16:creationId xmlns:a16="http://schemas.microsoft.com/office/drawing/2014/main" id="{3BC13924-BABD-8478-A1E6-8F0776280FDD}"/>
                </a:ext>
              </a:extLst>
            </p:cNvPr>
            <p:cNvSpPr>
              <a:spLocks/>
            </p:cNvSpPr>
            <p:nvPr/>
          </p:nvSpPr>
          <p:spPr bwMode="auto">
            <a:xfrm>
              <a:off x="5150380" y="565150"/>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68" name="Gruppieren 67">
            <a:extLst>
              <a:ext uri="{FF2B5EF4-FFF2-40B4-BE49-F238E27FC236}">
                <a16:creationId xmlns:a16="http://schemas.microsoft.com/office/drawing/2014/main" id="{E9704177-E090-E253-CA55-4636D7AB6059}"/>
              </a:ext>
            </a:extLst>
          </p:cNvPr>
          <p:cNvGrpSpPr/>
          <p:nvPr/>
        </p:nvGrpSpPr>
        <p:grpSpPr>
          <a:xfrm>
            <a:off x="2128889" y="2783459"/>
            <a:ext cx="493713" cy="488950"/>
            <a:chOff x="2128889" y="2783459"/>
            <a:chExt cx="493713" cy="488950"/>
          </a:xfrm>
        </p:grpSpPr>
        <p:sp>
          <p:nvSpPr>
            <p:cNvPr id="10" name="Freeform 52">
              <a:extLst>
                <a:ext uri="{FF2B5EF4-FFF2-40B4-BE49-F238E27FC236}">
                  <a16:creationId xmlns:a16="http://schemas.microsoft.com/office/drawing/2014/main" id="{0E2D2EDA-96EA-0ADB-53BB-FD51CDD4B704}"/>
                </a:ext>
              </a:extLst>
            </p:cNvPr>
            <p:cNvSpPr>
              <a:spLocks/>
            </p:cNvSpPr>
            <p:nvPr/>
          </p:nvSpPr>
          <p:spPr bwMode="auto">
            <a:xfrm>
              <a:off x="2128889" y="3013646"/>
              <a:ext cx="177800" cy="26988"/>
            </a:xfrm>
            <a:custGeom>
              <a:avLst/>
              <a:gdLst>
                <a:gd name="T0" fmla="*/ 181 w 187"/>
                <a:gd name="T1" fmla="*/ 0 h 28"/>
                <a:gd name="T2" fmla="*/ 181 w 187"/>
                <a:gd name="T3" fmla="*/ 0 h 28"/>
                <a:gd name="T4" fmla="*/ 5 w 187"/>
                <a:gd name="T5" fmla="*/ 0 h 28"/>
                <a:gd name="T6" fmla="*/ 0 w 187"/>
                <a:gd name="T7" fmla="*/ 28 h 28"/>
                <a:gd name="T8" fmla="*/ 187 w 187"/>
                <a:gd name="T9" fmla="*/ 23 h 28"/>
                <a:gd name="T10" fmla="*/ 181 w 187"/>
                <a:gd name="T11" fmla="*/ 0 h 28"/>
              </a:gdLst>
              <a:ahLst/>
              <a:cxnLst>
                <a:cxn ang="0">
                  <a:pos x="T0" y="T1"/>
                </a:cxn>
                <a:cxn ang="0">
                  <a:pos x="T2" y="T3"/>
                </a:cxn>
                <a:cxn ang="0">
                  <a:pos x="T4" y="T5"/>
                </a:cxn>
                <a:cxn ang="0">
                  <a:pos x="T6" y="T7"/>
                </a:cxn>
                <a:cxn ang="0">
                  <a:pos x="T8" y="T9"/>
                </a:cxn>
                <a:cxn ang="0">
                  <a:pos x="T10" y="T11"/>
                </a:cxn>
              </a:cxnLst>
              <a:rect l="0" t="0" r="r" b="b"/>
              <a:pathLst>
                <a:path w="187" h="28">
                  <a:moveTo>
                    <a:pt x="181" y="0"/>
                  </a:moveTo>
                  <a:lnTo>
                    <a:pt x="181" y="0"/>
                  </a:lnTo>
                  <a:lnTo>
                    <a:pt x="5" y="0"/>
                  </a:lnTo>
                  <a:lnTo>
                    <a:pt x="0" y="28"/>
                  </a:lnTo>
                  <a:lnTo>
                    <a:pt x="187" y="23"/>
                  </a:lnTo>
                  <a:lnTo>
                    <a:pt x="181" y="0"/>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1" name="Freeform 53">
              <a:extLst>
                <a:ext uri="{FF2B5EF4-FFF2-40B4-BE49-F238E27FC236}">
                  <a16:creationId xmlns:a16="http://schemas.microsoft.com/office/drawing/2014/main" id="{FB47B9B6-6A1D-917B-926D-315AC9D28BFB}"/>
                </a:ext>
              </a:extLst>
            </p:cNvPr>
            <p:cNvSpPr>
              <a:spLocks/>
            </p:cNvSpPr>
            <p:nvPr/>
          </p:nvSpPr>
          <p:spPr bwMode="auto">
            <a:xfrm>
              <a:off x="2433689" y="3015234"/>
              <a:ext cx="188913" cy="30163"/>
            </a:xfrm>
            <a:custGeom>
              <a:avLst/>
              <a:gdLst>
                <a:gd name="T0" fmla="*/ 182 w 198"/>
                <a:gd name="T1" fmla="*/ 0 h 31"/>
                <a:gd name="T2" fmla="*/ 182 w 198"/>
                <a:gd name="T3" fmla="*/ 0 h 31"/>
                <a:gd name="T4" fmla="*/ 5 w 198"/>
                <a:gd name="T5" fmla="*/ 0 h 31"/>
                <a:gd name="T6" fmla="*/ 0 w 198"/>
                <a:gd name="T7" fmla="*/ 28 h 31"/>
                <a:gd name="T8" fmla="*/ 187 w 198"/>
                <a:gd name="T9" fmla="*/ 23 h 31"/>
                <a:gd name="T10" fmla="*/ 182 w 198"/>
                <a:gd name="T11" fmla="*/ 0 h 31"/>
              </a:gdLst>
              <a:ahLst/>
              <a:cxnLst>
                <a:cxn ang="0">
                  <a:pos x="T0" y="T1"/>
                </a:cxn>
                <a:cxn ang="0">
                  <a:pos x="T2" y="T3"/>
                </a:cxn>
                <a:cxn ang="0">
                  <a:pos x="T4" y="T5"/>
                </a:cxn>
                <a:cxn ang="0">
                  <a:pos x="T6" y="T7"/>
                </a:cxn>
                <a:cxn ang="0">
                  <a:pos x="T8" y="T9"/>
                </a:cxn>
                <a:cxn ang="0">
                  <a:pos x="T10" y="T11"/>
                </a:cxn>
              </a:cxnLst>
              <a:rect l="0" t="0" r="r" b="b"/>
              <a:pathLst>
                <a:path w="198" h="31">
                  <a:moveTo>
                    <a:pt x="182" y="0"/>
                  </a:moveTo>
                  <a:lnTo>
                    <a:pt x="182" y="0"/>
                  </a:lnTo>
                  <a:lnTo>
                    <a:pt x="5" y="0"/>
                  </a:lnTo>
                  <a:lnTo>
                    <a:pt x="0" y="28"/>
                  </a:lnTo>
                  <a:cubicBezTo>
                    <a:pt x="0" y="28"/>
                    <a:pt x="176" y="31"/>
                    <a:pt x="187" y="23"/>
                  </a:cubicBezTo>
                  <a:cubicBezTo>
                    <a:pt x="198" y="14"/>
                    <a:pt x="182" y="0"/>
                    <a:pt x="182" y="0"/>
                  </a:cubicBez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2" name="Freeform 54">
              <a:extLst>
                <a:ext uri="{FF2B5EF4-FFF2-40B4-BE49-F238E27FC236}">
                  <a16:creationId xmlns:a16="http://schemas.microsoft.com/office/drawing/2014/main" id="{3E2B3DA3-8A21-E203-AC79-54F59A2EDE02}"/>
                </a:ext>
              </a:extLst>
            </p:cNvPr>
            <p:cNvSpPr>
              <a:spLocks/>
            </p:cNvSpPr>
            <p:nvPr/>
          </p:nvSpPr>
          <p:spPr bwMode="auto">
            <a:xfrm>
              <a:off x="2352726" y="3096196"/>
              <a:ext cx="28575" cy="176213"/>
            </a:xfrm>
            <a:custGeom>
              <a:avLst/>
              <a:gdLst>
                <a:gd name="T0" fmla="*/ 0 w 31"/>
                <a:gd name="T1" fmla="*/ 0 h 185"/>
                <a:gd name="T2" fmla="*/ 0 w 31"/>
                <a:gd name="T3" fmla="*/ 0 h 185"/>
                <a:gd name="T4" fmla="*/ 0 w 31"/>
                <a:gd name="T5" fmla="*/ 185 h 185"/>
                <a:gd name="T6" fmla="*/ 31 w 31"/>
                <a:gd name="T7" fmla="*/ 179 h 185"/>
                <a:gd name="T8" fmla="*/ 25 w 31"/>
                <a:gd name="T9" fmla="*/ 10 h 185"/>
                <a:gd name="T10" fmla="*/ 0 w 31"/>
                <a:gd name="T11" fmla="*/ 0 h 185"/>
              </a:gdLst>
              <a:ahLst/>
              <a:cxnLst>
                <a:cxn ang="0">
                  <a:pos x="T0" y="T1"/>
                </a:cxn>
                <a:cxn ang="0">
                  <a:pos x="T2" y="T3"/>
                </a:cxn>
                <a:cxn ang="0">
                  <a:pos x="T4" y="T5"/>
                </a:cxn>
                <a:cxn ang="0">
                  <a:pos x="T6" y="T7"/>
                </a:cxn>
                <a:cxn ang="0">
                  <a:pos x="T8" y="T9"/>
                </a:cxn>
                <a:cxn ang="0">
                  <a:pos x="T10" y="T11"/>
                </a:cxn>
              </a:cxnLst>
              <a:rect l="0" t="0" r="r" b="b"/>
              <a:pathLst>
                <a:path w="31" h="185">
                  <a:moveTo>
                    <a:pt x="0" y="0"/>
                  </a:moveTo>
                  <a:lnTo>
                    <a:pt x="0" y="0"/>
                  </a:lnTo>
                  <a:lnTo>
                    <a:pt x="0" y="185"/>
                  </a:lnTo>
                  <a:lnTo>
                    <a:pt x="31" y="179"/>
                  </a:lnTo>
                  <a:lnTo>
                    <a:pt x="25" y="10"/>
                  </a:lnTo>
                  <a:lnTo>
                    <a:pt x="0" y="0"/>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3" name="Freeform 55">
              <a:extLst>
                <a:ext uri="{FF2B5EF4-FFF2-40B4-BE49-F238E27FC236}">
                  <a16:creationId xmlns:a16="http://schemas.microsoft.com/office/drawing/2014/main" id="{19E10FF1-C001-6287-4485-5E7F22274276}"/>
                </a:ext>
              </a:extLst>
            </p:cNvPr>
            <p:cNvSpPr>
              <a:spLocks/>
            </p:cNvSpPr>
            <p:nvPr/>
          </p:nvSpPr>
          <p:spPr bwMode="auto">
            <a:xfrm>
              <a:off x="2347964" y="2783459"/>
              <a:ext cx="38100" cy="188913"/>
            </a:xfrm>
            <a:custGeom>
              <a:avLst/>
              <a:gdLst>
                <a:gd name="T0" fmla="*/ 21 w 41"/>
                <a:gd name="T1" fmla="*/ 195 h 197"/>
                <a:gd name="T2" fmla="*/ 21 w 41"/>
                <a:gd name="T3" fmla="*/ 195 h 197"/>
                <a:gd name="T4" fmla="*/ 16 w 41"/>
                <a:gd name="T5" fmla="*/ 190 h 197"/>
                <a:gd name="T6" fmla="*/ 0 w 41"/>
                <a:gd name="T7" fmla="*/ 12 h 197"/>
                <a:gd name="T8" fmla="*/ 41 w 41"/>
                <a:gd name="T9" fmla="*/ 8 h 197"/>
                <a:gd name="T10" fmla="*/ 39 w 41"/>
                <a:gd name="T11" fmla="*/ 195 h 197"/>
                <a:gd name="T12" fmla="*/ 21 w 41"/>
                <a:gd name="T13" fmla="*/ 195 h 197"/>
              </a:gdLst>
              <a:ahLst/>
              <a:cxnLst>
                <a:cxn ang="0">
                  <a:pos x="T0" y="T1"/>
                </a:cxn>
                <a:cxn ang="0">
                  <a:pos x="T2" y="T3"/>
                </a:cxn>
                <a:cxn ang="0">
                  <a:pos x="T4" y="T5"/>
                </a:cxn>
                <a:cxn ang="0">
                  <a:pos x="T6" y="T7"/>
                </a:cxn>
                <a:cxn ang="0">
                  <a:pos x="T8" y="T9"/>
                </a:cxn>
                <a:cxn ang="0">
                  <a:pos x="T10" y="T11"/>
                </a:cxn>
                <a:cxn ang="0">
                  <a:pos x="T12" y="T13"/>
                </a:cxn>
              </a:cxnLst>
              <a:rect l="0" t="0" r="r" b="b"/>
              <a:pathLst>
                <a:path w="41" h="197">
                  <a:moveTo>
                    <a:pt x="21" y="195"/>
                  </a:moveTo>
                  <a:lnTo>
                    <a:pt x="21" y="195"/>
                  </a:lnTo>
                  <a:cubicBezTo>
                    <a:pt x="19" y="195"/>
                    <a:pt x="16" y="193"/>
                    <a:pt x="16" y="190"/>
                  </a:cubicBezTo>
                  <a:cubicBezTo>
                    <a:pt x="16" y="190"/>
                    <a:pt x="6" y="56"/>
                    <a:pt x="0" y="12"/>
                  </a:cubicBezTo>
                  <a:cubicBezTo>
                    <a:pt x="0" y="12"/>
                    <a:pt x="41" y="0"/>
                    <a:pt x="41" y="8"/>
                  </a:cubicBezTo>
                  <a:lnTo>
                    <a:pt x="39" y="195"/>
                  </a:lnTo>
                  <a:cubicBezTo>
                    <a:pt x="39" y="197"/>
                    <a:pt x="21" y="195"/>
                    <a:pt x="21" y="195"/>
                  </a:cubicBez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71" name="Gruppieren 70">
            <a:extLst>
              <a:ext uri="{FF2B5EF4-FFF2-40B4-BE49-F238E27FC236}">
                <a16:creationId xmlns:a16="http://schemas.microsoft.com/office/drawing/2014/main" id="{CB12D320-07C5-3D40-7CDF-DE9099009415}"/>
              </a:ext>
            </a:extLst>
          </p:cNvPr>
          <p:cNvGrpSpPr/>
          <p:nvPr/>
        </p:nvGrpSpPr>
        <p:grpSpPr>
          <a:xfrm>
            <a:off x="4400277" y="1468215"/>
            <a:ext cx="660400" cy="652463"/>
            <a:chOff x="3097264" y="1470596"/>
            <a:chExt cx="660400" cy="652463"/>
          </a:xfrm>
        </p:grpSpPr>
        <p:sp>
          <p:nvSpPr>
            <p:cNvPr id="14" name="Freeform 56">
              <a:extLst>
                <a:ext uri="{FF2B5EF4-FFF2-40B4-BE49-F238E27FC236}">
                  <a16:creationId xmlns:a16="http://schemas.microsoft.com/office/drawing/2014/main" id="{54F2EE0C-7E55-BBF8-F128-5CFB54546186}"/>
                </a:ext>
              </a:extLst>
            </p:cNvPr>
            <p:cNvSpPr>
              <a:spLocks/>
            </p:cNvSpPr>
            <p:nvPr/>
          </p:nvSpPr>
          <p:spPr bwMode="auto">
            <a:xfrm>
              <a:off x="3097264" y="1778571"/>
              <a:ext cx="238125" cy="34925"/>
            </a:xfrm>
            <a:custGeom>
              <a:avLst/>
              <a:gdLst>
                <a:gd name="T0" fmla="*/ 243 w 250"/>
                <a:gd name="T1" fmla="*/ 0 h 37"/>
                <a:gd name="T2" fmla="*/ 243 w 250"/>
                <a:gd name="T3" fmla="*/ 0 h 37"/>
                <a:gd name="T4" fmla="*/ 7 w 250"/>
                <a:gd name="T5" fmla="*/ 0 h 37"/>
                <a:gd name="T6" fmla="*/ 0 w 250"/>
                <a:gd name="T7" fmla="*/ 37 h 37"/>
                <a:gd name="T8" fmla="*/ 250 w 250"/>
                <a:gd name="T9" fmla="*/ 30 h 37"/>
                <a:gd name="T10" fmla="*/ 243 w 250"/>
                <a:gd name="T11" fmla="*/ 0 h 37"/>
              </a:gdLst>
              <a:ahLst/>
              <a:cxnLst>
                <a:cxn ang="0">
                  <a:pos x="T0" y="T1"/>
                </a:cxn>
                <a:cxn ang="0">
                  <a:pos x="T2" y="T3"/>
                </a:cxn>
                <a:cxn ang="0">
                  <a:pos x="T4" y="T5"/>
                </a:cxn>
                <a:cxn ang="0">
                  <a:pos x="T6" y="T7"/>
                </a:cxn>
                <a:cxn ang="0">
                  <a:pos x="T8" y="T9"/>
                </a:cxn>
                <a:cxn ang="0">
                  <a:pos x="T10" y="T11"/>
                </a:cxn>
              </a:cxnLst>
              <a:rect l="0" t="0" r="r" b="b"/>
              <a:pathLst>
                <a:path w="250" h="37">
                  <a:moveTo>
                    <a:pt x="243" y="0"/>
                  </a:moveTo>
                  <a:lnTo>
                    <a:pt x="243" y="0"/>
                  </a:lnTo>
                  <a:lnTo>
                    <a:pt x="7" y="0"/>
                  </a:lnTo>
                  <a:lnTo>
                    <a:pt x="0" y="37"/>
                  </a:lnTo>
                  <a:lnTo>
                    <a:pt x="250" y="30"/>
                  </a:lnTo>
                  <a:lnTo>
                    <a:pt x="243" y="0"/>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5" name="Freeform 57">
              <a:extLst>
                <a:ext uri="{FF2B5EF4-FFF2-40B4-BE49-F238E27FC236}">
                  <a16:creationId xmlns:a16="http://schemas.microsoft.com/office/drawing/2014/main" id="{C1CC222E-97DC-E937-EEC6-62F089D9E65E}"/>
                </a:ext>
              </a:extLst>
            </p:cNvPr>
            <p:cNvSpPr>
              <a:spLocks/>
            </p:cNvSpPr>
            <p:nvPr/>
          </p:nvSpPr>
          <p:spPr bwMode="auto">
            <a:xfrm>
              <a:off x="3506839" y="1780159"/>
              <a:ext cx="250825" cy="41275"/>
            </a:xfrm>
            <a:custGeom>
              <a:avLst/>
              <a:gdLst>
                <a:gd name="T0" fmla="*/ 243 w 264"/>
                <a:gd name="T1" fmla="*/ 0 h 42"/>
                <a:gd name="T2" fmla="*/ 243 w 264"/>
                <a:gd name="T3" fmla="*/ 0 h 42"/>
                <a:gd name="T4" fmla="*/ 7 w 264"/>
                <a:gd name="T5" fmla="*/ 0 h 42"/>
                <a:gd name="T6" fmla="*/ 0 w 264"/>
                <a:gd name="T7" fmla="*/ 37 h 42"/>
                <a:gd name="T8" fmla="*/ 250 w 264"/>
                <a:gd name="T9" fmla="*/ 30 h 42"/>
                <a:gd name="T10" fmla="*/ 243 w 264"/>
                <a:gd name="T11" fmla="*/ 0 h 42"/>
              </a:gdLst>
              <a:ahLst/>
              <a:cxnLst>
                <a:cxn ang="0">
                  <a:pos x="T0" y="T1"/>
                </a:cxn>
                <a:cxn ang="0">
                  <a:pos x="T2" y="T3"/>
                </a:cxn>
                <a:cxn ang="0">
                  <a:pos x="T4" y="T5"/>
                </a:cxn>
                <a:cxn ang="0">
                  <a:pos x="T6" y="T7"/>
                </a:cxn>
                <a:cxn ang="0">
                  <a:pos x="T8" y="T9"/>
                </a:cxn>
                <a:cxn ang="0">
                  <a:pos x="T10" y="T11"/>
                </a:cxn>
              </a:cxnLst>
              <a:rect l="0" t="0" r="r" b="b"/>
              <a:pathLst>
                <a:path w="264" h="42">
                  <a:moveTo>
                    <a:pt x="243" y="0"/>
                  </a:moveTo>
                  <a:lnTo>
                    <a:pt x="243" y="0"/>
                  </a:lnTo>
                  <a:lnTo>
                    <a:pt x="7" y="0"/>
                  </a:lnTo>
                  <a:lnTo>
                    <a:pt x="0" y="37"/>
                  </a:lnTo>
                  <a:cubicBezTo>
                    <a:pt x="0" y="37"/>
                    <a:pt x="235" y="42"/>
                    <a:pt x="250" y="30"/>
                  </a:cubicBezTo>
                  <a:cubicBezTo>
                    <a:pt x="264" y="18"/>
                    <a:pt x="243" y="0"/>
                    <a:pt x="243" y="0"/>
                  </a:cubicBez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6" name="Freeform 58">
              <a:extLst>
                <a:ext uri="{FF2B5EF4-FFF2-40B4-BE49-F238E27FC236}">
                  <a16:creationId xmlns:a16="http://schemas.microsoft.com/office/drawing/2014/main" id="{016BC56B-0B25-30C1-8BB3-A81FD1582C8E}"/>
                </a:ext>
              </a:extLst>
            </p:cNvPr>
            <p:cNvSpPr>
              <a:spLocks/>
            </p:cNvSpPr>
            <p:nvPr/>
          </p:nvSpPr>
          <p:spPr bwMode="auto">
            <a:xfrm>
              <a:off x="3397301" y="1888109"/>
              <a:ext cx="39688" cy="234950"/>
            </a:xfrm>
            <a:custGeom>
              <a:avLst/>
              <a:gdLst>
                <a:gd name="T0" fmla="*/ 0 w 41"/>
                <a:gd name="T1" fmla="*/ 0 h 247"/>
                <a:gd name="T2" fmla="*/ 0 w 41"/>
                <a:gd name="T3" fmla="*/ 0 h 247"/>
                <a:gd name="T4" fmla="*/ 0 w 41"/>
                <a:gd name="T5" fmla="*/ 247 h 247"/>
                <a:gd name="T6" fmla="*/ 41 w 41"/>
                <a:gd name="T7" fmla="*/ 240 h 247"/>
                <a:gd name="T8" fmla="*/ 34 w 41"/>
                <a:gd name="T9" fmla="*/ 14 h 247"/>
                <a:gd name="T10" fmla="*/ 0 w 41"/>
                <a:gd name="T11" fmla="*/ 0 h 247"/>
              </a:gdLst>
              <a:ahLst/>
              <a:cxnLst>
                <a:cxn ang="0">
                  <a:pos x="T0" y="T1"/>
                </a:cxn>
                <a:cxn ang="0">
                  <a:pos x="T2" y="T3"/>
                </a:cxn>
                <a:cxn ang="0">
                  <a:pos x="T4" y="T5"/>
                </a:cxn>
                <a:cxn ang="0">
                  <a:pos x="T6" y="T7"/>
                </a:cxn>
                <a:cxn ang="0">
                  <a:pos x="T8" y="T9"/>
                </a:cxn>
                <a:cxn ang="0">
                  <a:pos x="T10" y="T11"/>
                </a:cxn>
              </a:cxnLst>
              <a:rect l="0" t="0" r="r" b="b"/>
              <a:pathLst>
                <a:path w="41" h="247">
                  <a:moveTo>
                    <a:pt x="0" y="0"/>
                  </a:moveTo>
                  <a:lnTo>
                    <a:pt x="0" y="0"/>
                  </a:lnTo>
                  <a:lnTo>
                    <a:pt x="0" y="247"/>
                  </a:lnTo>
                  <a:lnTo>
                    <a:pt x="41" y="240"/>
                  </a:lnTo>
                  <a:lnTo>
                    <a:pt x="34" y="14"/>
                  </a:lnTo>
                  <a:lnTo>
                    <a:pt x="0" y="0"/>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7" name="Freeform 59">
              <a:extLst>
                <a:ext uri="{FF2B5EF4-FFF2-40B4-BE49-F238E27FC236}">
                  <a16:creationId xmlns:a16="http://schemas.microsoft.com/office/drawing/2014/main" id="{4B230E63-A0DA-1736-EC15-4DC27E1B3CDD}"/>
                </a:ext>
              </a:extLst>
            </p:cNvPr>
            <p:cNvSpPr>
              <a:spLocks/>
            </p:cNvSpPr>
            <p:nvPr/>
          </p:nvSpPr>
          <p:spPr bwMode="auto">
            <a:xfrm>
              <a:off x="3390951" y="1470596"/>
              <a:ext cx="53975" cy="252413"/>
            </a:xfrm>
            <a:custGeom>
              <a:avLst/>
              <a:gdLst>
                <a:gd name="T0" fmla="*/ 28 w 56"/>
                <a:gd name="T1" fmla="*/ 262 h 265"/>
                <a:gd name="T2" fmla="*/ 28 w 56"/>
                <a:gd name="T3" fmla="*/ 262 h 265"/>
                <a:gd name="T4" fmla="*/ 22 w 56"/>
                <a:gd name="T5" fmla="*/ 255 h 265"/>
                <a:gd name="T6" fmla="*/ 0 w 56"/>
                <a:gd name="T7" fmla="*/ 17 h 265"/>
                <a:gd name="T8" fmla="*/ 56 w 56"/>
                <a:gd name="T9" fmla="*/ 12 h 265"/>
                <a:gd name="T10" fmla="*/ 52 w 56"/>
                <a:gd name="T11" fmla="*/ 261 h 265"/>
                <a:gd name="T12" fmla="*/ 28 w 56"/>
                <a:gd name="T13" fmla="*/ 262 h 265"/>
              </a:gdLst>
              <a:ahLst/>
              <a:cxnLst>
                <a:cxn ang="0">
                  <a:pos x="T0" y="T1"/>
                </a:cxn>
                <a:cxn ang="0">
                  <a:pos x="T2" y="T3"/>
                </a:cxn>
                <a:cxn ang="0">
                  <a:pos x="T4" y="T5"/>
                </a:cxn>
                <a:cxn ang="0">
                  <a:pos x="T6" y="T7"/>
                </a:cxn>
                <a:cxn ang="0">
                  <a:pos x="T8" y="T9"/>
                </a:cxn>
                <a:cxn ang="0">
                  <a:pos x="T10" y="T11"/>
                </a:cxn>
                <a:cxn ang="0">
                  <a:pos x="T12" y="T13"/>
                </a:cxn>
              </a:cxnLst>
              <a:rect l="0" t="0" r="r" b="b"/>
              <a:pathLst>
                <a:path w="56" h="265">
                  <a:moveTo>
                    <a:pt x="28" y="262"/>
                  </a:moveTo>
                  <a:lnTo>
                    <a:pt x="28" y="262"/>
                  </a:lnTo>
                  <a:cubicBezTo>
                    <a:pt x="25" y="262"/>
                    <a:pt x="22" y="259"/>
                    <a:pt x="22" y="255"/>
                  </a:cubicBezTo>
                  <a:cubicBezTo>
                    <a:pt x="22" y="255"/>
                    <a:pt x="8" y="76"/>
                    <a:pt x="0" y="17"/>
                  </a:cubicBezTo>
                  <a:cubicBezTo>
                    <a:pt x="0" y="17"/>
                    <a:pt x="56" y="0"/>
                    <a:pt x="56" y="12"/>
                  </a:cubicBezTo>
                  <a:lnTo>
                    <a:pt x="52" y="261"/>
                  </a:lnTo>
                  <a:cubicBezTo>
                    <a:pt x="52" y="265"/>
                    <a:pt x="28" y="262"/>
                    <a:pt x="28" y="262"/>
                  </a:cubicBez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72" name="Gruppieren 71">
            <a:extLst>
              <a:ext uri="{FF2B5EF4-FFF2-40B4-BE49-F238E27FC236}">
                <a16:creationId xmlns:a16="http://schemas.microsoft.com/office/drawing/2014/main" id="{CDEACE67-F0B9-E1B8-7B93-759199745DFF}"/>
              </a:ext>
            </a:extLst>
          </p:cNvPr>
          <p:cNvGrpSpPr/>
          <p:nvPr/>
        </p:nvGrpSpPr>
        <p:grpSpPr>
          <a:xfrm>
            <a:off x="5545015" y="2457094"/>
            <a:ext cx="334963" cy="333375"/>
            <a:chOff x="4189464" y="2386584"/>
            <a:chExt cx="334963" cy="333375"/>
          </a:xfrm>
        </p:grpSpPr>
        <p:sp>
          <p:nvSpPr>
            <p:cNvPr id="18" name="Freeform 60">
              <a:extLst>
                <a:ext uri="{FF2B5EF4-FFF2-40B4-BE49-F238E27FC236}">
                  <a16:creationId xmlns:a16="http://schemas.microsoft.com/office/drawing/2014/main" id="{31AF963C-EF75-5CA0-172B-F11D9C420CF1}"/>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solidFill>
              <a:srgbClr val="C187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9" name="Freeform 61">
              <a:extLst>
                <a:ext uri="{FF2B5EF4-FFF2-40B4-BE49-F238E27FC236}">
                  <a16:creationId xmlns:a16="http://schemas.microsoft.com/office/drawing/2014/main" id="{A35DCA03-B8C3-D564-66FC-7F1479CC6970}"/>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solidFill>
              <a:srgbClr val="C187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0" name="Freeform 62">
              <a:extLst>
                <a:ext uri="{FF2B5EF4-FFF2-40B4-BE49-F238E27FC236}">
                  <a16:creationId xmlns:a16="http://schemas.microsoft.com/office/drawing/2014/main" id="{0DD335D9-D553-FA79-919D-467CAC6D1941}"/>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solidFill>
              <a:srgbClr val="C187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1" name="Freeform 63">
              <a:extLst>
                <a:ext uri="{FF2B5EF4-FFF2-40B4-BE49-F238E27FC236}">
                  <a16:creationId xmlns:a16="http://schemas.microsoft.com/office/drawing/2014/main" id="{63E6F665-2EC9-4C36-B341-6AD2137D2F63}"/>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solidFill>
              <a:srgbClr val="C187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69" name="Gruppieren 68">
            <a:extLst>
              <a:ext uri="{FF2B5EF4-FFF2-40B4-BE49-F238E27FC236}">
                <a16:creationId xmlns:a16="http://schemas.microsoft.com/office/drawing/2014/main" id="{D2A8557C-DC58-F622-860F-9AE723A6CB56}"/>
              </a:ext>
            </a:extLst>
          </p:cNvPr>
          <p:cNvGrpSpPr/>
          <p:nvPr/>
        </p:nvGrpSpPr>
        <p:grpSpPr>
          <a:xfrm>
            <a:off x="1628826" y="3815334"/>
            <a:ext cx="358776" cy="346075"/>
            <a:chOff x="1628826" y="3815334"/>
            <a:chExt cx="358776" cy="346075"/>
          </a:xfrm>
        </p:grpSpPr>
        <p:sp>
          <p:nvSpPr>
            <p:cNvPr id="22" name="Freeform 64">
              <a:extLst>
                <a:ext uri="{FF2B5EF4-FFF2-40B4-BE49-F238E27FC236}">
                  <a16:creationId xmlns:a16="http://schemas.microsoft.com/office/drawing/2014/main" id="{35ACCD86-8FAC-D54B-DDB4-F6F638320B06}"/>
                </a:ext>
              </a:extLst>
            </p:cNvPr>
            <p:cNvSpPr>
              <a:spLocks/>
            </p:cNvSpPr>
            <p:nvPr/>
          </p:nvSpPr>
          <p:spPr bwMode="auto">
            <a:xfrm>
              <a:off x="1628826" y="3978846"/>
              <a:ext cx="128588"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3" name="Freeform 65">
              <a:extLst>
                <a:ext uri="{FF2B5EF4-FFF2-40B4-BE49-F238E27FC236}">
                  <a16:creationId xmlns:a16="http://schemas.microsoft.com/office/drawing/2014/main" id="{47EDAD05-AE03-537D-ED24-1F50F737ABE9}"/>
                </a:ext>
              </a:extLst>
            </p:cNvPr>
            <p:cNvSpPr>
              <a:spLocks/>
            </p:cNvSpPr>
            <p:nvPr/>
          </p:nvSpPr>
          <p:spPr bwMode="auto">
            <a:xfrm>
              <a:off x="1849489" y="3980434"/>
              <a:ext cx="138113" cy="20638"/>
            </a:xfrm>
            <a:custGeom>
              <a:avLst/>
              <a:gdLst>
                <a:gd name="T0" fmla="*/ 132 w 144"/>
                <a:gd name="T1" fmla="*/ 0 h 22"/>
                <a:gd name="T2" fmla="*/ 132 w 144"/>
                <a:gd name="T3" fmla="*/ 0 h 22"/>
                <a:gd name="T4" fmla="*/ 4 w 144"/>
                <a:gd name="T5" fmla="*/ 0 h 22"/>
                <a:gd name="T6" fmla="*/ 0 w 144"/>
                <a:gd name="T7" fmla="*/ 20 h 22"/>
                <a:gd name="T8" fmla="*/ 136 w 144"/>
                <a:gd name="T9" fmla="*/ 16 h 22"/>
                <a:gd name="T10" fmla="*/ 132 w 144"/>
                <a:gd name="T11" fmla="*/ 0 h 22"/>
              </a:gdLst>
              <a:ahLst/>
              <a:cxnLst>
                <a:cxn ang="0">
                  <a:pos x="T0" y="T1"/>
                </a:cxn>
                <a:cxn ang="0">
                  <a:pos x="T2" y="T3"/>
                </a:cxn>
                <a:cxn ang="0">
                  <a:pos x="T4" y="T5"/>
                </a:cxn>
                <a:cxn ang="0">
                  <a:pos x="T6" y="T7"/>
                </a:cxn>
                <a:cxn ang="0">
                  <a:pos x="T8" y="T9"/>
                </a:cxn>
                <a:cxn ang="0">
                  <a:pos x="T10" y="T11"/>
                </a:cxn>
              </a:cxnLst>
              <a:rect l="0" t="0" r="r" b="b"/>
              <a:pathLst>
                <a:path w="144" h="22">
                  <a:moveTo>
                    <a:pt x="132" y="0"/>
                  </a:moveTo>
                  <a:lnTo>
                    <a:pt x="132" y="0"/>
                  </a:lnTo>
                  <a:lnTo>
                    <a:pt x="4" y="0"/>
                  </a:lnTo>
                  <a:lnTo>
                    <a:pt x="0" y="20"/>
                  </a:lnTo>
                  <a:cubicBezTo>
                    <a:pt x="0" y="20"/>
                    <a:pt x="128" y="22"/>
                    <a:pt x="136" y="16"/>
                  </a:cubicBezTo>
                  <a:cubicBezTo>
                    <a:pt x="144" y="10"/>
                    <a:pt x="132" y="0"/>
                    <a:pt x="132" y="0"/>
                  </a:cubicBez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4" name="Freeform 66">
              <a:extLst>
                <a:ext uri="{FF2B5EF4-FFF2-40B4-BE49-F238E27FC236}">
                  <a16:creationId xmlns:a16="http://schemas.microsoft.com/office/drawing/2014/main" id="{389A5325-3F88-7D67-1958-F3F2FFD893D6}"/>
                </a:ext>
              </a:extLst>
            </p:cNvPr>
            <p:cNvSpPr>
              <a:spLocks/>
            </p:cNvSpPr>
            <p:nvPr/>
          </p:nvSpPr>
          <p:spPr bwMode="auto">
            <a:xfrm>
              <a:off x="1792339" y="4035996"/>
              <a:ext cx="20638" cy="125413"/>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5" name="Freeform 67">
              <a:extLst>
                <a:ext uri="{FF2B5EF4-FFF2-40B4-BE49-F238E27FC236}">
                  <a16:creationId xmlns:a16="http://schemas.microsoft.com/office/drawing/2014/main" id="{D1AA45D9-EE58-4556-EAB3-9A2CAEB1576A}"/>
                </a:ext>
              </a:extLst>
            </p:cNvPr>
            <p:cNvSpPr>
              <a:spLocks/>
            </p:cNvSpPr>
            <p:nvPr/>
          </p:nvSpPr>
          <p:spPr bwMode="auto">
            <a:xfrm>
              <a:off x="1787576" y="3815334"/>
              <a:ext cx="28575" cy="134938"/>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4" y="139"/>
                    <a:pt x="12" y="137"/>
                    <a:pt x="12" y="135"/>
                  </a:cubicBezTo>
                  <a:cubicBezTo>
                    <a:pt x="12" y="135"/>
                    <a:pt x="4" y="40"/>
                    <a:pt x="0" y="9"/>
                  </a:cubicBezTo>
                  <a:cubicBezTo>
                    <a:pt x="0" y="9"/>
                    <a:pt x="30" y="0"/>
                    <a:pt x="30" y="6"/>
                  </a:cubicBezTo>
                  <a:lnTo>
                    <a:pt x="28" y="138"/>
                  </a:lnTo>
                  <a:cubicBezTo>
                    <a:pt x="28" y="140"/>
                    <a:pt x="15" y="139"/>
                    <a:pt x="15" y="139"/>
                  </a:cubicBez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70" name="Gruppieren 69">
            <a:extLst>
              <a:ext uri="{FF2B5EF4-FFF2-40B4-BE49-F238E27FC236}">
                <a16:creationId xmlns:a16="http://schemas.microsoft.com/office/drawing/2014/main" id="{6833B639-678B-3AF0-8609-9085E5D5444B}"/>
              </a:ext>
            </a:extLst>
          </p:cNvPr>
          <p:cNvGrpSpPr/>
          <p:nvPr/>
        </p:nvGrpSpPr>
        <p:grpSpPr>
          <a:xfrm>
            <a:off x="5713017" y="1278004"/>
            <a:ext cx="358775" cy="344488"/>
            <a:chOff x="4237089" y="1076896"/>
            <a:chExt cx="358775" cy="344488"/>
          </a:xfrm>
        </p:grpSpPr>
        <p:sp>
          <p:nvSpPr>
            <p:cNvPr id="26" name="Freeform 68">
              <a:extLst>
                <a:ext uri="{FF2B5EF4-FFF2-40B4-BE49-F238E27FC236}">
                  <a16:creationId xmlns:a16="http://schemas.microsoft.com/office/drawing/2014/main" id="{3C96D716-656C-5655-6287-DB4A445CC674}"/>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7" name="Freeform 69">
              <a:extLst>
                <a:ext uri="{FF2B5EF4-FFF2-40B4-BE49-F238E27FC236}">
                  <a16:creationId xmlns:a16="http://schemas.microsoft.com/office/drawing/2014/main" id="{8DDF6BE4-62BD-773F-CA7C-AE6DA987FD5D}"/>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8" name="Freeform 70">
              <a:extLst>
                <a:ext uri="{FF2B5EF4-FFF2-40B4-BE49-F238E27FC236}">
                  <a16:creationId xmlns:a16="http://schemas.microsoft.com/office/drawing/2014/main" id="{538BBD58-7B11-F4D4-DEFF-EBE1C11BAE1B}"/>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9" name="Freeform 71">
              <a:extLst>
                <a:ext uri="{FF2B5EF4-FFF2-40B4-BE49-F238E27FC236}">
                  <a16:creationId xmlns:a16="http://schemas.microsoft.com/office/drawing/2014/main" id="{248986D7-F1EE-C44A-C855-C309AAFE9EE5}"/>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30" name="Freeform 72">
            <a:extLst>
              <a:ext uri="{FF2B5EF4-FFF2-40B4-BE49-F238E27FC236}">
                <a16:creationId xmlns:a16="http://schemas.microsoft.com/office/drawing/2014/main" id="{AB2E5D90-8034-2759-DF23-70E13F6D8015}"/>
              </a:ext>
            </a:extLst>
          </p:cNvPr>
          <p:cNvSpPr>
            <a:spLocks/>
          </p:cNvSpPr>
          <p:nvPr/>
        </p:nvSpPr>
        <p:spPr bwMode="auto">
          <a:xfrm>
            <a:off x="2862314" y="2508821"/>
            <a:ext cx="217488" cy="233363"/>
          </a:xfrm>
          <a:custGeom>
            <a:avLst/>
            <a:gdLst>
              <a:gd name="T0" fmla="*/ 36 w 228"/>
              <a:gd name="T1" fmla="*/ 205 h 245"/>
              <a:gd name="T2" fmla="*/ 36 w 228"/>
              <a:gd name="T3" fmla="*/ 205 h 245"/>
              <a:gd name="T4" fmla="*/ 98 w 228"/>
              <a:gd name="T5" fmla="*/ 178 h 245"/>
              <a:gd name="T6" fmla="*/ 126 w 228"/>
              <a:gd name="T7" fmla="*/ 245 h 245"/>
              <a:gd name="T8" fmla="*/ 142 w 228"/>
              <a:gd name="T9" fmla="*/ 178 h 245"/>
              <a:gd name="T10" fmla="*/ 228 w 228"/>
              <a:gd name="T11" fmla="*/ 118 h 245"/>
              <a:gd name="T12" fmla="*/ 148 w 228"/>
              <a:gd name="T13" fmla="*/ 118 h 245"/>
              <a:gd name="T14" fmla="*/ 162 w 228"/>
              <a:gd name="T15" fmla="*/ 0 h 245"/>
              <a:gd name="T16" fmla="*/ 88 w 228"/>
              <a:gd name="T17" fmla="*/ 114 h 245"/>
              <a:gd name="T18" fmla="*/ 0 w 228"/>
              <a:gd name="T19" fmla="*/ 87 h 245"/>
              <a:gd name="T20" fmla="*/ 73 w 228"/>
              <a:gd name="T21" fmla="*/ 148 h 245"/>
              <a:gd name="T22" fmla="*/ 36 w 228"/>
              <a:gd name="T23" fmla="*/ 20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8" h="245">
                <a:moveTo>
                  <a:pt x="36" y="205"/>
                </a:moveTo>
                <a:lnTo>
                  <a:pt x="36" y="205"/>
                </a:lnTo>
                <a:lnTo>
                  <a:pt x="98" y="178"/>
                </a:lnTo>
                <a:lnTo>
                  <a:pt x="126" y="245"/>
                </a:lnTo>
                <a:lnTo>
                  <a:pt x="142" y="178"/>
                </a:lnTo>
                <a:lnTo>
                  <a:pt x="228" y="118"/>
                </a:lnTo>
                <a:lnTo>
                  <a:pt x="148" y="118"/>
                </a:lnTo>
                <a:lnTo>
                  <a:pt x="162" y="0"/>
                </a:lnTo>
                <a:lnTo>
                  <a:pt x="88" y="114"/>
                </a:lnTo>
                <a:lnTo>
                  <a:pt x="0" y="87"/>
                </a:lnTo>
                <a:lnTo>
                  <a:pt x="73" y="148"/>
                </a:lnTo>
                <a:lnTo>
                  <a:pt x="36" y="205"/>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1" name="Freeform 73">
            <a:extLst>
              <a:ext uri="{FF2B5EF4-FFF2-40B4-BE49-F238E27FC236}">
                <a16:creationId xmlns:a16="http://schemas.microsoft.com/office/drawing/2014/main" id="{CAF8DCF4-0BC0-832D-5EE1-A6C3AB94C88E}"/>
              </a:ext>
            </a:extLst>
          </p:cNvPr>
          <p:cNvSpPr>
            <a:spLocks/>
          </p:cNvSpPr>
          <p:nvPr/>
        </p:nvSpPr>
        <p:spPr bwMode="auto">
          <a:xfrm>
            <a:off x="1951089" y="1421384"/>
            <a:ext cx="354013" cy="379413"/>
          </a:xfrm>
          <a:custGeom>
            <a:avLst/>
            <a:gdLst>
              <a:gd name="T0" fmla="*/ 216 w 371"/>
              <a:gd name="T1" fmla="*/ 397 h 397"/>
              <a:gd name="T2" fmla="*/ 216 w 371"/>
              <a:gd name="T3" fmla="*/ 397 h 397"/>
              <a:gd name="T4" fmla="*/ 242 w 371"/>
              <a:gd name="T5" fmla="*/ 279 h 397"/>
              <a:gd name="T6" fmla="*/ 371 w 371"/>
              <a:gd name="T7" fmla="*/ 310 h 397"/>
              <a:gd name="T8" fmla="*/ 289 w 371"/>
              <a:gd name="T9" fmla="*/ 217 h 397"/>
              <a:gd name="T10" fmla="*/ 294 w 371"/>
              <a:gd name="T11" fmla="*/ 29 h 397"/>
              <a:gd name="T12" fmla="*/ 208 w 371"/>
              <a:gd name="T13" fmla="*/ 144 h 397"/>
              <a:gd name="T14" fmla="*/ 48 w 371"/>
              <a:gd name="T15" fmla="*/ 0 h 397"/>
              <a:gd name="T16" fmla="*/ 136 w 371"/>
              <a:gd name="T17" fmla="*/ 227 h 397"/>
              <a:gd name="T18" fmla="*/ 0 w 371"/>
              <a:gd name="T19" fmla="*/ 325 h 397"/>
              <a:gd name="T20" fmla="*/ 171 w 371"/>
              <a:gd name="T21" fmla="*/ 284 h 397"/>
              <a:gd name="T22" fmla="*/ 216 w 371"/>
              <a:gd name="T23"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1" h="397">
                <a:moveTo>
                  <a:pt x="216" y="397"/>
                </a:moveTo>
                <a:lnTo>
                  <a:pt x="216" y="397"/>
                </a:lnTo>
                <a:lnTo>
                  <a:pt x="242" y="279"/>
                </a:lnTo>
                <a:lnTo>
                  <a:pt x="371" y="310"/>
                </a:lnTo>
                <a:lnTo>
                  <a:pt x="289" y="217"/>
                </a:lnTo>
                <a:lnTo>
                  <a:pt x="294" y="29"/>
                </a:lnTo>
                <a:lnTo>
                  <a:pt x="208" y="144"/>
                </a:lnTo>
                <a:lnTo>
                  <a:pt x="48" y="0"/>
                </a:lnTo>
                <a:lnTo>
                  <a:pt x="136" y="227"/>
                </a:lnTo>
                <a:lnTo>
                  <a:pt x="0" y="325"/>
                </a:lnTo>
                <a:lnTo>
                  <a:pt x="171" y="284"/>
                </a:lnTo>
                <a:lnTo>
                  <a:pt x="216" y="397"/>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8" name="Foliennummernplatzhalter 37">
            <a:extLst>
              <a:ext uri="{FF2B5EF4-FFF2-40B4-BE49-F238E27FC236}">
                <a16:creationId xmlns:a16="http://schemas.microsoft.com/office/drawing/2014/main" id="{04B52C72-9C09-6737-BA14-F83E3D6FD6CA}"/>
              </a:ext>
            </a:extLst>
          </p:cNvPr>
          <p:cNvSpPr>
            <a:spLocks noGrp="1"/>
          </p:cNvSpPr>
          <p:nvPr>
            <p:ph type="sldNum" sz="quarter" idx="13"/>
          </p:nvPr>
        </p:nvSpPr>
        <p:spPr/>
        <p:txBody>
          <a:bodyPr/>
          <a:lstStyle/>
          <a:p>
            <a:fld id="{442AD375-037F-43D0-B059-5172DA06796A}" type="slidenum">
              <a:rPr lang="de-CH" smtClean="0"/>
              <a:pPr/>
              <a:t>2</a:t>
            </a:fld>
            <a:endParaRPr lang="de-CH" dirty="0"/>
          </a:p>
        </p:txBody>
      </p:sp>
      <p:pic>
        <p:nvPicPr>
          <p:cNvPr id="73" name="Grafik 72">
            <a:extLst>
              <a:ext uri="{FF2B5EF4-FFF2-40B4-BE49-F238E27FC236}">
                <a16:creationId xmlns:a16="http://schemas.microsoft.com/office/drawing/2014/main" id="{257BBE78-53B3-0A32-CB1E-F82CC26551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4928" y="2203998"/>
            <a:ext cx="3086222" cy="3086222"/>
          </a:xfrm>
          <a:prstGeom prst="rect">
            <a:avLst/>
          </a:prstGeom>
        </p:spPr>
      </p:pic>
      <p:sp>
        <p:nvSpPr>
          <p:cNvPr id="32" name="Fußzeilenplatzhalter 31">
            <a:extLst>
              <a:ext uri="{FF2B5EF4-FFF2-40B4-BE49-F238E27FC236}">
                <a16:creationId xmlns:a16="http://schemas.microsoft.com/office/drawing/2014/main" id="{AA74016C-1903-669C-FE09-3DA2A8A22F55}"/>
              </a:ext>
            </a:extLst>
          </p:cNvPr>
          <p:cNvSpPr>
            <a:spLocks noGrp="1"/>
          </p:cNvSpPr>
          <p:nvPr>
            <p:ph type="ftr" sz="quarter" idx="12"/>
          </p:nvPr>
        </p:nvSpPr>
        <p:spPr/>
        <p:txBody>
          <a:bodyPr/>
          <a:lstStyle/>
          <a:p>
            <a:r>
              <a:rPr lang="de-DE" noProof="0"/>
              <a:t>Version Juli 2023</a:t>
            </a:r>
            <a:endParaRPr lang="de-CH" noProof="0" dirty="0"/>
          </a:p>
        </p:txBody>
      </p:sp>
    </p:spTree>
    <p:extLst>
      <p:ext uri="{BB962C8B-B14F-4D97-AF65-F5344CB8AC3E}">
        <p14:creationId xmlns:p14="http://schemas.microsoft.com/office/powerpoint/2010/main" val="2323812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54C6727-13C9-7CB1-B65A-AB3918AC244C}"/>
              </a:ext>
            </a:extLst>
          </p:cNvPr>
          <p:cNvSpPr>
            <a:spLocks noGrp="1"/>
          </p:cNvSpPr>
          <p:nvPr>
            <p:ph type="sldNum" sz="quarter" idx="12"/>
          </p:nvPr>
        </p:nvSpPr>
        <p:spPr/>
        <p:txBody>
          <a:bodyPr/>
          <a:lstStyle/>
          <a:p>
            <a:fld id="{442AD375-037F-43D0-B059-5172DA06796A}" type="slidenum">
              <a:rPr lang="de-CH" smtClean="0"/>
              <a:pPr/>
              <a:t>20</a:t>
            </a:fld>
            <a:endParaRPr lang="de-CH" dirty="0"/>
          </a:p>
        </p:txBody>
      </p:sp>
      <p:sp>
        <p:nvSpPr>
          <p:cNvPr id="53" name="Textplatzhalter 52">
            <a:extLst>
              <a:ext uri="{FF2B5EF4-FFF2-40B4-BE49-F238E27FC236}">
                <a16:creationId xmlns:a16="http://schemas.microsoft.com/office/drawing/2014/main" id="{850FFB2D-66E4-5D84-7256-E989CAECAD82}"/>
              </a:ext>
            </a:extLst>
          </p:cNvPr>
          <p:cNvSpPr>
            <a:spLocks noGrp="1"/>
          </p:cNvSpPr>
          <p:nvPr>
            <p:ph type="body" sz="quarter" idx="15"/>
          </p:nvPr>
        </p:nvSpPr>
        <p:spPr/>
        <p:txBody>
          <a:bodyPr/>
          <a:lstStyle/>
          <a:p>
            <a:r>
              <a:rPr lang="de-CH" noProof="0" dirty="0"/>
              <a:t>4.3</a:t>
            </a:r>
          </a:p>
        </p:txBody>
      </p:sp>
      <p:sp>
        <p:nvSpPr>
          <p:cNvPr id="17" name="Sprechblase: rechteckig 16">
            <a:extLst>
              <a:ext uri="{FF2B5EF4-FFF2-40B4-BE49-F238E27FC236}">
                <a16:creationId xmlns:a16="http://schemas.microsoft.com/office/drawing/2014/main" id="{FA3A216B-0F47-470B-467B-1D1C01E57780}"/>
              </a:ext>
            </a:extLst>
          </p:cNvPr>
          <p:cNvSpPr/>
          <p:nvPr/>
        </p:nvSpPr>
        <p:spPr>
          <a:xfrm>
            <a:off x="5030117" y="5590826"/>
            <a:ext cx="3628157" cy="1058728"/>
          </a:xfrm>
          <a:prstGeom prst="wedgeRectCallout">
            <a:avLst>
              <a:gd name="adj1" fmla="val 62240"/>
              <a:gd name="adj2" fmla="val -369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de-DE" sz="1000" dirty="0">
                <a:solidFill>
                  <a:schemeClr val="bg1"/>
                </a:solidFill>
              </a:rPr>
              <a:t>Geht durch euer Schulhaus und sucht nach solchen Piktogrammen. </a:t>
            </a:r>
          </a:p>
          <a:p>
            <a:r>
              <a:rPr lang="de-DE" sz="1000" dirty="0">
                <a:solidFill>
                  <a:schemeClr val="bg1"/>
                </a:solidFill>
              </a:rPr>
              <a:t>Falls sie an einem nicht verschlossenen Schrank zu finden sind, dürft ihr den Schrank öffnen, aber nichts anfassen. So könnt ihr eure Vermutung überprüfen. </a:t>
            </a:r>
          </a:p>
          <a:p>
            <a:r>
              <a:rPr lang="de-DE" sz="1000" dirty="0">
                <a:solidFill>
                  <a:schemeClr val="bg1"/>
                </a:solidFill>
              </a:rPr>
              <a:t>Wie könnt ihr die restlichen Vermutungen überprüfen?</a:t>
            </a:r>
            <a:endParaRPr lang="de-CH" sz="1000" dirty="0">
              <a:solidFill>
                <a:schemeClr val="bg1"/>
              </a:solidFill>
            </a:endParaRPr>
          </a:p>
        </p:txBody>
      </p:sp>
      <p:pic>
        <p:nvPicPr>
          <p:cNvPr id="19" name="Grafik 18">
            <a:extLst>
              <a:ext uri="{FF2B5EF4-FFF2-40B4-BE49-F238E27FC236}">
                <a16:creationId xmlns:a16="http://schemas.microsoft.com/office/drawing/2014/main" id="{DF16B744-B50B-1027-9118-38493A0209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837748" y="5364013"/>
            <a:ext cx="1366839" cy="1366839"/>
          </a:xfrm>
          <a:prstGeom prst="rect">
            <a:avLst/>
          </a:prstGeom>
        </p:spPr>
      </p:pic>
      <p:sp>
        <p:nvSpPr>
          <p:cNvPr id="54" name="Titel 1">
            <a:extLst>
              <a:ext uri="{FF2B5EF4-FFF2-40B4-BE49-F238E27FC236}">
                <a16:creationId xmlns:a16="http://schemas.microsoft.com/office/drawing/2014/main" id="{220A7C3C-C466-66E5-30A9-EA5C295EDB93}"/>
              </a:ext>
            </a:extLst>
          </p:cNvPr>
          <p:cNvSpPr>
            <a:spLocks noGrp="1"/>
          </p:cNvSpPr>
          <p:nvPr>
            <p:ph type="title"/>
          </p:nvPr>
        </p:nvSpPr>
        <p:spPr>
          <a:xfrm>
            <a:off x="435074" y="622130"/>
            <a:ext cx="7380000" cy="529415"/>
          </a:xfrm>
        </p:spPr>
        <p:txBody>
          <a:bodyPr/>
          <a:lstStyle/>
          <a:p>
            <a:r>
              <a:rPr lang="de-CH" noProof="0" dirty="0"/>
              <a:t>Kennt ihr diese Zeichen?</a:t>
            </a:r>
          </a:p>
        </p:txBody>
      </p:sp>
      <p:sp>
        <p:nvSpPr>
          <p:cNvPr id="57" name="Textplatzhalter 7">
            <a:extLst>
              <a:ext uri="{FF2B5EF4-FFF2-40B4-BE49-F238E27FC236}">
                <a16:creationId xmlns:a16="http://schemas.microsoft.com/office/drawing/2014/main" id="{D0E92FD9-4B8F-47AD-CE73-8936F04EBD32}"/>
              </a:ext>
            </a:extLst>
          </p:cNvPr>
          <p:cNvSpPr>
            <a:spLocks noGrp="1"/>
          </p:cNvSpPr>
          <p:nvPr>
            <p:ph type="body" sz="quarter" idx="13"/>
          </p:nvPr>
        </p:nvSpPr>
        <p:spPr>
          <a:xfrm>
            <a:off x="431801" y="431801"/>
            <a:ext cx="7380000" cy="190330"/>
          </a:xfrm>
        </p:spPr>
        <p:txBody>
          <a:bodyPr/>
          <a:lstStyle/>
          <a:p>
            <a:r>
              <a:rPr lang="de-CH" noProof="0" dirty="0"/>
              <a:t>Piktogramme</a:t>
            </a:r>
          </a:p>
        </p:txBody>
      </p:sp>
      <p:sp>
        <p:nvSpPr>
          <p:cNvPr id="2" name="Fußzeilenplatzhalter 1">
            <a:extLst>
              <a:ext uri="{FF2B5EF4-FFF2-40B4-BE49-F238E27FC236}">
                <a16:creationId xmlns:a16="http://schemas.microsoft.com/office/drawing/2014/main" id="{86A3422F-AD90-978A-0FA8-E3FB47F10C91}"/>
              </a:ext>
            </a:extLst>
          </p:cNvPr>
          <p:cNvSpPr>
            <a:spLocks noGrp="1"/>
          </p:cNvSpPr>
          <p:nvPr>
            <p:ph type="ftr" sz="quarter" idx="11"/>
          </p:nvPr>
        </p:nvSpPr>
        <p:spPr/>
        <p:txBody>
          <a:bodyPr/>
          <a:lstStyle/>
          <a:p>
            <a:r>
              <a:rPr lang="de-DE" noProof="0"/>
              <a:t>Version Juli 2023</a:t>
            </a:r>
            <a:endParaRPr lang="de-CH" noProof="0" dirty="0"/>
          </a:p>
        </p:txBody>
      </p:sp>
      <p:sp>
        <p:nvSpPr>
          <p:cNvPr id="20" name="Sprechblase: rechteckig 15">
            <a:extLst>
              <a:ext uri="{FF2B5EF4-FFF2-40B4-BE49-F238E27FC236}">
                <a16:creationId xmlns:a16="http://schemas.microsoft.com/office/drawing/2014/main" id="{DFB3A577-FC3A-BA3D-212E-AB97A2AD973D}"/>
              </a:ext>
            </a:extLst>
          </p:cNvPr>
          <p:cNvSpPr/>
          <p:nvPr/>
        </p:nvSpPr>
        <p:spPr>
          <a:xfrm>
            <a:off x="1802877" y="1331566"/>
            <a:ext cx="3227240" cy="720080"/>
          </a:xfrm>
          <a:prstGeom prst="wedgeRectCallout">
            <a:avLst>
              <a:gd name="adj1" fmla="val -58875"/>
              <a:gd name="adj2" fmla="val -369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de-DE" sz="1000" dirty="0">
                <a:solidFill>
                  <a:schemeClr val="bg1"/>
                </a:solidFill>
              </a:rPr>
              <a:t>Habt ihr einige dieser Zeichen schon gesehen? Man nennt sie Piktogramme. Wisst ihr, was sie bedeuten? Schreibt jeweils eine Vermutung dazu auf.</a:t>
            </a:r>
          </a:p>
        </p:txBody>
      </p:sp>
      <p:pic>
        <p:nvPicPr>
          <p:cNvPr id="21" name="Grafik 20">
            <a:extLst>
              <a:ext uri="{FF2B5EF4-FFF2-40B4-BE49-F238E27FC236}">
                <a16:creationId xmlns:a16="http://schemas.microsoft.com/office/drawing/2014/main" id="{B672F978-C74B-8B3C-67A2-2BAB1F5A3A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433" y="1071878"/>
            <a:ext cx="1439098" cy="1439098"/>
          </a:xfrm>
          <a:prstGeom prst="rect">
            <a:avLst/>
          </a:prstGeom>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2385" y="2850514"/>
            <a:ext cx="902208" cy="902208"/>
          </a:xfrm>
          <a:prstGeom prst="rect">
            <a:avLst/>
          </a:prstGeom>
        </p:spPr>
      </p:pic>
      <p:pic>
        <p:nvPicPr>
          <p:cNvPr id="4" name="Grafik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7139" y="3636331"/>
            <a:ext cx="929323" cy="929323"/>
          </a:xfrm>
          <a:prstGeom prst="rect">
            <a:avLst/>
          </a:prstGeom>
        </p:spPr>
      </p:pic>
      <p:pic>
        <p:nvPicPr>
          <p:cNvPr id="6" name="Grafik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4958" y="4755727"/>
            <a:ext cx="958545" cy="958545"/>
          </a:xfrm>
          <a:prstGeom prst="rect">
            <a:avLst/>
          </a:prstGeom>
        </p:spPr>
      </p:pic>
      <p:pic>
        <p:nvPicPr>
          <p:cNvPr id="8" name="Grafik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06772" y="2510976"/>
            <a:ext cx="929324" cy="929324"/>
          </a:xfrm>
          <a:prstGeom prst="rect">
            <a:avLst/>
          </a:prstGeom>
        </p:spPr>
      </p:pic>
      <p:pic>
        <p:nvPicPr>
          <p:cNvPr id="9" name="Grafik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5561" y="1641998"/>
            <a:ext cx="929324" cy="929324"/>
          </a:xfrm>
          <a:prstGeom prst="rect">
            <a:avLst/>
          </a:prstGeom>
        </p:spPr>
      </p:pic>
      <p:pic>
        <p:nvPicPr>
          <p:cNvPr id="10" name="Grafik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32559" y="2259050"/>
            <a:ext cx="929323" cy="929323"/>
          </a:xfrm>
          <a:prstGeom prst="rect">
            <a:avLst/>
          </a:prstGeom>
        </p:spPr>
      </p:pic>
      <p:pic>
        <p:nvPicPr>
          <p:cNvPr id="11" name="Grafik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69842" y="3830007"/>
            <a:ext cx="929323" cy="929323"/>
          </a:xfrm>
          <a:prstGeom prst="rect">
            <a:avLst/>
          </a:prstGeom>
        </p:spPr>
      </p:pic>
      <p:pic>
        <p:nvPicPr>
          <p:cNvPr id="12" name="Grafik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84436" y="5691010"/>
            <a:ext cx="958544" cy="958544"/>
          </a:xfrm>
          <a:prstGeom prst="rect">
            <a:avLst/>
          </a:prstGeom>
        </p:spPr>
      </p:pic>
    </p:spTree>
    <p:extLst>
      <p:ext uri="{BB962C8B-B14F-4D97-AF65-F5344CB8AC3E}">
        <p14:creationId xmlns:p14="http://schemas.microsoft.com/office/powerpoint/2010/main" val="1343050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54C6727-13C9-7CB1-B65A-AB3918AC244C}"/>
              </a:ext>
            </a:extLst>
          </p:cNvPr>
          <p:cNvSpPr>
            <a:spLocks noGrp="1"/>
          </p:cNvSpPr>
          <p:nvPr>
            <p:ph type="sldNum" sz="quarter" idx="12"/>
          </p:nvPr>
        </p:nvSpPr>
        <p:spPr/>
        <p:txBody>
          <a:bodyPr/>
          <a:lstStyle/>
          <a:p>
            <a:fld id="{442AD375-037F-43D0-B059-5172DA06796A}" type="slidenum">
              <a:rPr lang="de-CH" smtClean="0"/>
              <a:pPr/>
              <a:t>21</a:t>
            </a:fld>
            <a:endParaRPr lang="de-CH" dirty="0"/>
          </a:p>
        </p:txBody>
      </p:sp>
      <p:sp>
        <p:nvSpPr>
          <p:cNvPr id="53" name="Textplatzhalter 52">
            <a:extLst>
              <a:ext uri="{FF2B5EF4-FFF2-40B4-BE49-F238E27FC236}">
                <a16:creationId xmlns:a16="http://schemas.microsoft.com/office/drawing/2014/main" id="{850FFB2D-66E4-5D84-7256-E989CAECAD82}"/>
              </a:ext>
            </a:extLst>
          </p:cNvPr>
          <p:cNvSpPr>
            <a:spLocks noGrp="1"/>
          </p:cNvSpPr>
          <p:nvPr>
            <p:ph type="body" sz="quarter" idx="15"/>
          </p:nvPr>
        </p:nvSpPr>
        <p:spPr/>
        <p:txBody>
          <a:bodyPr/>
          <a:lstStyle/>
          <a:p>
            <a:r>
              <a:rPr lang="de-CH" noProof="0" dirty="0"/>
              <a:t>4.3</a:t>
            </a:r>
          </a:p>
        </p:txBody>
      </p:sp>
      <p:sp>
        <p:nvSpPr>
          <p:cNvPr id="54" name="Titel 1">
            <a:extLst>
              <a:ext uri="{FF2B5EF4-FFF2-40B4-BE49-F238E27FC236}">
                <a16:creationId xmlns:a16="http://schemas.microsoft.com/office/drawing/2014/main" id="{220A7C3C-C466-66E5-30A9-EA5C295EDB93}"/>
              </a:ext>
            </a:extLst>
          </p:cNvPr>
          <p:cNvSpPr>
            <a:spLocks noGrp="1"/>
          </p:cNvSpPr>
          <p:nvPr>
            <p:ph type="title"/>
          </p:nvPr>
        </p:nvSpPr>
        <p:spPr>
          <a:xfrm>
            <a:off x="435074" y="622130"/>
            <a:ext cx="7380000" cy="529415"/>
          </a:xfrm>
        </p:spPr>
        <p:txBody>
          <a:bodyPr/>
          <a:lstStyle/>
          <a:p>
            <a:r>
              <a:rPr lang="de-CH" noProof="0" dirty="0"/>
              <a:t>Kennt ihr diese Zeichen?</a:t>
            </a:r>
          </a:p>
        </p:txBody>
      </p:sp>
      <p:sp>
        <p:nvSpPr>
          <p:cNvPr id="57" name="Textplatzhalter 7">
            <a:extLst>
              <a:ext uri="{FF2B5EF4-FFF2-40B4-BE49-F238E27FC236}">
                <a16:creationId xmlns:a16="http://schemas.microsoft.com/office/drawing/2014/main" id="{D0E92FD9-4B8F-47AD-CE73-8936F04EBD32}"/>
              </a:ext>
            </a:extLst>
          </p:cNvPr>
          <p:cNvSpPr>
            <a:spLocks noGrp="1"/>
          </p:cNvSpPr>
          <p:nvPr>
            <p:ph type="body" sz="quarter" idx="13"/>
          </p:nvPr>
        </p:nvSpPr>
        <p:spPr>
          <a:xfrm>
            <a:off x="431801" y="431801"/>
            <a:ext cx="7380000" cy="190330"/>
          </a:xfrm>
        </p:spPr>
        <p:txBody>
          <a:bodyPr/>
          <a:lstStyle/>
          <a:p>
            <a:r>
              <a:rPr lang="de-CH" noProof="0" dirty="0"/>
              <a:t>Piktogramme</a:t>
            </a:r>
          </a:p>
        </p:txBody>
      </p:sp>
      <p:sp>
        <p:nvSpPr>
          <p:cNvPr id="2" name="Fußzeilenplatzhalter 1">
            <a:extLst>
              <a:ext uri="{FF2B5EF4-FFF2-40B4-BE49-F238E27FC236}">
                <a16:creationId xmlns:a16="http://schemas.microsoft.com/office/drawing/2014/main" id="{86A3422F-AD90-978A-0FA8-E3FB47F10C91}"/>
              </a:ext>
            </a:extLst>
          </p:cNvPr>
          <p:cNvSpPr>
            <a:spLocks noGrp="1"/>
          </p:cNvSpPr>
          <p:nvPr>
            <p:ph type="ftr" sz="quarter" idx="11"/>
          </p:nvPr>
        </p:nvSpPr>
        <p:spPr/>
        <p:txBody>
          <a:bodyPr/>
          <a:lstStyle/>
          <a:p>
            <a:r>
              <a:rPr lang="de-DE" noProof="0"/>
              <a:t>Version Juli 2023</a:t>
            </a:r>
            <a:endParaRPr lang="de-CH" noProof="0" dirty="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801" y="2301565"/>
            <a:ext cx="902208" cy="902208"/>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847" y="2301565"/>
            <a:ext cx="929323" cy="929323"/>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1890" y="6127551"/>
            <a:ext cx="958545" cy="958545"/>
          </a:xfrm>
          <a:prstGeom prst="rect">
            <a:avLst/>
          </a:prstGeom>
        </p:spPr>
      </p:pic>
      <p:pic>
        <p:nvPicPr>
          <p:cNvPr id="8" name="Grafik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1890" y="5082761"/>
            <a:ext cx="929324" cy="929324"/>
          </a:xfrm>
          <a:prstGeom prst="rect">
            <a:avLst/>
          </a:prstGeom>
        </p:spPr>
      </p:pic>
      <p:pic>
        <p:nvPicPr>
          <p:cNvPr id="9" name="Grafik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801" y="3354569"/>
            <a:ext cx="929324" cy="929324"/>
          </a:xfrm>
          <a:prstGeom prst="rect">
            <a:avLst/>
          </a:prstGeom>
        </p:spPr>
      </p:pic>
      <p:pic>
        <p:nvPicPr>
          <p:cNvPr id="10" name="Grafik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801" y="6153857"/>
            <a:ext cx="929323" cy="929323"/>
          </a:xfrm>
          <a:prstGeom prst="rect">
            <a:avLst/>
          </a:prstGeom>
        </p:spPr>
      </p:pic>
      <p:pic>
        <p:nvPicPr>
          <p:cNvPr id="11" name="Grafik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1801" y="5082762"/>
            <a:ext cx="929323" cy="929323"/>
          </a:xfrm>
          <a:prstGeom prst="rect">
            <a:avLst/>
          </a:prstGeom>
        </p:spPr>
      </p:pic>
      <p:pic>
        <p:nvPicPr>
          <p:cNvPr id="12" name="Grafik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19867" y="3325349"/>
            <a:ext cx="958544" cy="958544"/>
          </a:xfrm>
          <a:prstGeom prst="rect">
            <a:avLst/>
          </a:prstGeom>
        </p:spPr>
      </p:pic>
      <p:sp>
        <p:nvSpPr>
          <p:cNvPr id="22"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1416608" y="2073328"/>
            <a:ext cx="3624962" cy="5009852"/>
          </a:xfrm>
        </p:spPr>
        <p:txBody>
          <a:bodyPr/>
          <a:lstStyle/>
          <a:p>
            <a:endParaRPr lang="de-DE" noProof="0" dirty="0"/>
          </a:p>
          <a:p>
            <a:endParaRPr lang="de-DE" dirty="0"/>
          </a:p>
          <a:p>
            <a:r>
              <a:rPr lang="de-DE" dirty="0"/>
              <a:t>_________________________________</a:t>
            </a:r>
          </a:p>
          <a:p>
            <a:endParaRPr lang="de-DE" noProof="0" dirty="0"/>
          </a:p>
          <a:p>
            <a:endParaRPr lang="de-DE" dirty="0"/>
          </a:p>
          <a:p>
            <a:endParaRPr lang="de-DE" dirty="0"/>
          </a:p>
          <a:p>
            <a:endParaRPr lang="de-DE" noProof="0" dirty="0"/>
          </a:p>
          <a:p>
            <a:r>
              <a:rPr lang="de-DE" dirty="0"/>
              <a:t>_________________________________</a:t>
            </a:r>
          </a:p>
          <a:p>
            <a:endParaRPr lang="de-DE" noProof="0" dirty="0"/>
          </a:p>
          <a:p>
            <a:endParaRPr lang="de-DE" dirty="0"/>
          </a:p>
          <a:p>
            <a:endParaRPr lang="de-DE" noProof="0" dirty="0"/>
          </a:p>
          <a:p>
            <a:endParaRPr lang="de-DE" dirty="0"/>
          </a:p>
          <a:p>
            <a:endParaRPr lang="de-DE" noProof="0" dirty="0"/>
          </a:p>
          <a:p>
            <a:endParaRPr lang="de-DE" dirty="0"/>
          </a:p>
          <a:p>
            <a:endParaRPr lang="de-DE" noProof="0" dirty="0"/>
          </a:p>
          <a:p>
            <a:r>
              <a:rPr lang="de-DE" dirty="0"/>
              <a:t>_________________________________</a:t>
            </a:r>
          </a:p>
          <a:p>
            <a:endParaRPr lang="de-DE" noProof="0" dirty="0"/>
          </a:p>
          <a:p>
            <a:endParaRPr lang="de-DE" dirty="0"/>
          </a:p>
          <a:p>
            <a:endParaRPr lang="de-DE" noProof="0" dirty="0"/>
          </a:p>
          <a:p>
            <a:endParaRPr lang="de-DE" dirty="0"/>
          </a:p>
          <a:p>
            <a:r>
              <a:rPr lang="de-DE" dirty="0"/>
              <a:t>_________________________________</a:t>
            </a:r>
            <a:endParaRPr lang="de-DE" noProof="0" dirty="0"/>
          </a:p>
        </p:txBody>
      </p:sp>
      <p:sp>
        <p:nvSpPr>
          <p:cNvPr id="23"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6257448" y="2082353"/>
            <a:ext cx="3624962" cy="5009852"/>
          </a:xfrm>
        </p:spPr>
        <p:txBody>
          <a:bodyPr/>
          <a:lstStyle/>
          <a:p>
            <a:endParaRPr lang="de-DE" noProof="0" dirty="0"/>
          </a:p>
          <a:p>
            <a:endParaRPr lang="de-DE" dirty="0"/>
          </a:p>
          <a:p>
            <a:r>
              <a:rPr lang="de-DE" dirty="0"/>
              <a:t>_________________________________</a:t>
            </a:r>
          </a:p>
          <a:p>
            <a:endParaRPr lang="de-DE" noProof="0" dirty="0"/>
          </a:p>
          <a:p>
            <a:endParaRPr lang="de-DE" dirty="0"/>
          </a:p>
          <a:p>
            <a:endParaRPr lang="de-DE" dirty="0"/>
          </a:p>
          <a:p>
            <a:endParaRPr lang="de-DE" noProof="0" dirty="0"/>
          </a:p>
          <a:p>
            <a:r>
              <a:rPr lang="de-DE" dirty="0"/>
              <a:t>_________________________________</a:t>
            </a:r>
          </a:p>
          <a:p>
            <a:endParaRPr lang="de-DE" noProof="0" dirty="0"/>
          </a:p>
          <a:p>
            <a:endParaRPr lang="de-DE" dirty="0"/>
          </a:p>
          <a:p>
            <a:endParaRPr lang="de-DE" noProof="0" dirty="0"/>
          </a:p>
          <a:p>
            <a:endParaRPr lang="de-DE" dirty="0"/>
          </a:p>
          <a:p>
            <a:endParaRPr lang="de-DE" noProof="0" dirty="0"/>
          </a:p>
          <a:p>
            <a:endParaRPr lang="de-DE" dirty="0"/>
          </a:p>
          <a:p>
            <a:endParaRPr lang="de-DE" noProof="0" dirty="0"/>
          </a:p>
          <a:p>
            <a:r>
              <a:rPr lang="de-DE" dirty="0"/>
              <a:t>_________________________________</a:t>
            </a:r>
          </a:p>
          <a:p>
            <a:endParaRPr lang="de-DE" noProof="0" dirty="0"/>
          </a:p>
          <a:p>
            <a:endParaRPr lang="de-DE" dirty="0"/>
          </a:p>
          <a:p>
            <a:endParaRPr lang="de-DE" noProof="0" dirty="0"/>
          </a:p>
          <a:p>
            <a:endParaRPr lang="de-DE" dirty="0"/>
          </a:p>
          <a:p>
            <a:r>
              <a:rPr lang="de-DE" dirty="0"/>
              <a:t>_________________________________</a:t>
            </a:r>
            <a:endParaRPr lang="de-DE" noProof="0" dirty="0"/>
          </a:p>
        </p:txBody>
      </p:sp>
      <p:sp>
        <p:nvSpPr>
          <p:cNvPr id="24"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431801" y="1864770"/>
            <a:ext cx="3624962" cy="300815"/>
          </a:xfrm>
        </p:spPr>
        <p:txBody>
          <a:bodyPr/>
          <a:lstStyle/>
          <a:p>
            <a:r>
              <a:rPr lang="de-DE" b="1" noProof="0" dirty="0"/>
              <a:t>____________________________</a:t>
            </a:r>
          </a:p>
        </p:txBody>
      </p:sp>
      <p:sp>
        <p:nvSpPr>
          <p:cNvPr id="25"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431801" y="4640175"/>
            <a:ext cx="3624962" cy="300815"/>
          </a:xfrm>
        </p:spPr>
        <p:txBody>
          <a:bodyPr/>
          <a:lstStyle/>
          <a:p>
            <a:r>
              <a:rPr lang="de-DE" b="1" noProof="0" dirty="0"/>
              <a:t>____________________________</a:t>
            </a:r>
          </a:p>
        </p:txBody>
      </p:sp>
      <p:sp>
        <p:nvSpPr>
          <p:cNvPr id="26"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5219867" y="1876058"/>
            <a:ext cx="3624962" cy="300815"/>
          </a:xfrm>
        </p:spPr>
        <p:txBody>
          <a:bodyPr/>
          <a:lstStyle/>
          <a:p>
            <a:r>
              <a:rPr lang="de-DE" b="1" noProof="0" dirty="0"/>
              <a:t>____________________________</a:t>
            </a:r>
          </a:p>
        </p:txBody>
      </p:sp>
      <p:sp>
        <p:nvSpPr>
          <p:cNvPr id="27"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5201890" y="4640175"/>
            <a:ext cx="3624962" cy="300815"/>
          </a:xfrm>
        </p:spPr>
        <p:txBody>
          <a:bodyPr/>
          <a:lstStyle/>
          <a:p>
            <a:r>
              <a:rPr lang="de-DE" b="1" noProof="0" dirty="0"/>
              <a:t>____________________________</a:t>
            </a:r>
          </a:p>
        </p:txBody>
      </p:sp>
      <p:sp>
        <p:nvSpPr>
          <p:cNvPr id="28" name="Sprechblase: rechteckig 16">
            <a:extLst>
              <a:ext uri="{FF2B5EF4-FFF2-40B4-BE49-F238E27FC236}">
                <a16:creationId xmlns:a16="http://schemas.microsoft.com/office/drawing/2014/main" id="{FA3A216B-0F47-470B-467B-1D1C01E57780}"/>
              </a:ext>
            </a:extLst>
          </p:cNvPr>
          <p:cNvSpPr/>
          <p:nvPr/>
        </p:nvSpPr>
        <p:spPr>
          <a:xfrm>
            <a:off x="4482521" y="1088698"/>
            <a:ext cx="2851170" cy="597500"/>
          </a:xfrm>
          <a:prstGeom prst="wedgeRectCallout">
            <a:avLst>
              <a:gd name="adj1" fmla="val 59307"/>
              <a:gd name="adj2" fmla="val -238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de-CH" sz="1000" dirty="0">
                <a:solidFill>
                  <a:schemeClr val="bg1"/>
                </a:solidFill>
              </a:rPr>
              <a:t>Notiert, was die Zeichen bedeuten.</a:t>
            </a:r>
          </a:p>
          <a:p>
            <a:endParaRPr lang="de-CH" sz="800" dirty="0">
              <a:solidFill>
                <a:schemeClr val="bg1"/>
              </a:solidFill>
            </a:endParaRPr>
          </a:p>
          <a:p>
            <a:r>
              <a:rPr lang="de-DE" sz="1000" dirty="0">
                <a:solidFill>
                  <a:schemeClr val="bg1"/>
                </a:solidFill>
              </a:rPr>
              <a:t>Könnt ihr den vier Gruppen einen Titel geben?</a:t>
            </a:r>
            <a:endParaRPr lang="de-CH" sz="1000" dirty="0">
              <a:solidFill>
                <a:schemeClr val="bg1"/>
              </a:solidFill>
            </a:endParaRPr>
          </a:p>
        </p:txBody>
      </p:sp>
      <p:pic>
        <p:nvPicPr>
          <p:cNvPr id="29" name="Inhaltsplatzhalter 13">
            <a:extLst>
              <a:ext uri="{FF2B5EF4-FFF2-40B4-BE49-F238E27FC236}">
                <a16:creationId xmlns:a16="http://schemas.microsoft.com/office/drawing/2014/main" id="{B672F978-C74B-8B3C-67A2-2BAB1F5A3A2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7616106" y="494512"/>
            <a:ext cx="1428153" cy="1428153"/>
          </a:xfrm>
          <a:prstGeom prst="rect">
            <a:avLst/>
          </a:prstGeom>
        </p:spPr>
      </p:pic>
    </p:spTree>
    <p:extLst>
      <p:ext uri="{BB962C8B-B14F-4D97-AF65-F5344CB8AC3E}">
        <p14:creationId xmlns:p14="http://schemas.microsoft.com/office/powerpoint/2010/main" val="136758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54C6727-13C9-7CB1-B65A-AB3918AC244C}"/>
              </a:ext>
            </a:extLst>
          </p:cNvPr>
          <p:cNvSpPr>
            <a:spLocks noGrp="1"/>
          </p:cNvSpPr>
          <p:nvPr>
            <p:ph type="sldNum" sz="quarter" idx="12"/>
          </p:nvPr>
        </p:nvSpPr>
        <p:spPr/>
        <p:txBody>
          <a:bodyPr/>
          <a:lstStyle/>
          <a:p>
            <a:fld id="{442AD375-037F-43D0-B059-5172DA06796A}" type="slidenum">
              <a:rPr lang="de-CH" smtClean="0"/>
              <a:pPr/>
              <a:t>22</a:t>
            </a:fld>
            <a:endParaRPr lang="de-CH" dirty="0"/>
          </a:p>
        </p:txBody>
      </p:sp>
      <p:sp>
        <p:nvSpPr>
          <p:cNvPr id="53" name="Textplatzhalter 52">
            <a:extLst>
              <a:ext uri="{FF2B5EF4-FFF2-40B4-BE49-F238E27FC236}">
                <a16:creationId xmlns:a16="http://schemas.microsoft.com/office/drawing/2014/main" id="{850FFB2D-66E4-5D84-7256-E989CAECAD82}"/>
              </a:ext>
            </a:extLst>
          </p:cNvPr>
          <p:cNvSpPr>
            <a:spLocks noGrp="1"/>
          </p:cNvSpPr>
          <p:nvPr>
            <p:ph type="body" sz="quarter" idx="15"/>
          </p:nvPr>
        </p:nvSpPr>
        <p:spPr/>
        <p:txBody>
          <a:bodyPr/>
          <a:lstStyle/>
          <a:p>
            <a:r>
              <a:rPr lang="de-CH" noProof="0" dirty="0"/>
              <a:t>4.3</a:t>
            </a:r>
          </a:p>
        </p:txBody>
      </p:sp>
      <p:sp>
        <p:nvSpPr>
          <p:cNvPr id="54" name="Titel 1">
            <a:extLst>
              <a:ext uri="{FF2B5EF4-FFF2-40B4-BE49-F238E27FC236}">
                <a16:creationId xmlns:a16="http://schemas.microsoft.com/office/drawing/2014/main" id="{220A7C3C-C466-66E5-30A9-EA5C295EDB93}"/>
              </a:ext>
            </a:extLst>
          </p:cNvPr>
          <p:cNvSpPr>
            <a:spLocks noGrp="1"/>
          </p:cNvSpPr>
          <p:nvPr>
            <p:ph type="title"/>
          </p:nvPr>
        </p:nvSpPr>
        <p:spPr>
          <a:xfrm>
            <a:off x="435074" y="622130"/>
            <a:ext cx="7380000" cy="529415"/>
          </a:xfrm>
        </p:spPr>
        <p:txBody>
          <a:bodyPr/>
          <a:lstStyle/>
          <a:p>
            <a:r>
              <a:rPr lang="de-CH" noProof="0" dirty="0"/>
              <a:t>Kennt ihr diese Zeichen? Lösung</a:t>
            </a:r>
          </a:p>
        </p:txBody>
      </p:sp>
      <p:sp>
        <p:nvSpPr>
          <p:cNvPr id="57" name="Textplatzhalter 7">
            <a:extLst>
              <a:ext uri="{FF2B5EF4-FFF2-40B4-BE49-F238E27FC236}">
                <a16:creationId xmlns:a16="http://schemas.microsoft.com/office/drawing/2014/main" id="{D0E92FD9-4B8F-47AD-CE73-8936F04EBD32}"/>
              </a:ext>
            </a:extLst>
          </p:cNvPr>
          <p:cNvSpPr>
            <a:spLocks noGrp="1"/>
          </p:cNvSpPr>
          <p:nvPr>
            <p:ph type="body" sz="quarter" idx="13"/>
          </p:nvPr>
        </p:nvSpPr>
        <p:spPr>
          <a:xfrm>
            <a:off x="431801" y="431801"/>
            <a:ext cx="7380000" cy="190330"/>
          </a:xfrm>
        </p:spPr>
        <p:txBody>
          <a:bodyPr/>
          <a:lstStyle/>
          <a:p>
            <a:r>
              <a:rPr lang="de-CH" noProof="0" dirty="0"/>
              <a:t>Piktogramme</a:t>
            </a:r>
          </a:p>
        </p:txBody>
      </p:sp>
      <p:sp>
        <p:nvSpPr>
          <p:cNvPr id="2" name="Fußzeilenplatzhalter 1">
            <a:extLst>
              <a:ext uri="{FF2B5EF4-FFF2-40B4-BE49-F238E27FC236}">
                <a16:creationId xmlns:a16="http://schemas.microsoft.com/office/drawing/2014/main" id="{86A3422F-AD90-978A-0FA8-E3FB47F10C91}"/>
              </a:ext>
            </a:extLst>
          </p:cNvPr>
          <p:cNvSpPr>
            <a:spLocks noGrp="1"/>
          </p:cNvSpPr>
          <p:nvPr>
            <p:ph type="ftr" sz="quarter" idx="11"/>
          </p:nvPr>
        </p:nvSpPr>
        <p:spPr/>
        <p:txBody>
          <a:bodyPr/>
          <a:lstStyle/>
          <a:p>
            <a:r>
              <a:rPr lang="de-DE" noProof="0"/>
              <a:t>Version Juli 2023</a:t>
            </a:r>
            <a:endParaRPr lang="de-CH" noProof="0" dirty="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801" y="1869517"/>
            <a:ext cx="902208" cy="902208"/>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847" y="1869517"/>
            <a:ext cx="929323" cy="929323"/>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1890" y="5695503"/>
            <a:ext cx="958545" cy="958545"/>
          </a:xfrm>
          <a:prstGeom prst="rect">
            <a:avLst/>
          </a:prstGeom>
        </p:spPr>
      </p:pic>
      <p:pic>
        <p:nvPicPr>
          <p:cNvPr id="8" name="Grafik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1890" y="4650713"/>
            <a:ext cx="929324" cy="929324"/>
          </a:xfrm>
          <a:prstGeom prst="rect">
            <a:avLst/>
          </a:prstGeom>
        </p:spPr>
      </p:pic>
      <p:pic>
        <p:nvPicPr>
          <p:cNvPr id="9" name="Grafik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801" y="2922521"/>
            <a:ext cx="929324" cy="929324"/>
          </a:xfrm>
          <a:prstGeom prst="rect">
            <a:avLst/>
          </a:prstGeom>
        </p:spPr>
      </p:pic>
      <p:pic>
        <p:nvPicPr>
          <p:cNvPr id="10" name="Grafik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801" y="5721809"/>
            <a:ext cx="929323" cy="929323"/>
          </a:xfrm>
          <a:prstGeom prst="rect">
            <a:avLst/>
          </a:prstGeom>
        </p:spPr>
      </p:pic>
      <p:pic>
        <p:nvPicPr>
          <p:cNvPr id="11" name="Grafik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1801" y="4650714"/>
            <a:ext cx="929323" cy="929323"/>
          </a:xfrm>
          <a:prstGeom prst="rect">
            <a:avLst/>
          </a:prstGeom>
        </p:spPr>
      </p:pic>
      <p:pic>
        <p:nvPicPr>
          <p:cNvPr id="12" name="Grafik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19867" y="2893301"/>
            <a:ext cx="958544" cy="958544"/>
          </a:xfrm>
          <a:prstGeom prst="rect">
            <a:avLst/>
          </a:prstGeom>
        </p:spPr>
      </p:pic>
      <p:sp>
        <p:nvSpPr>
          <p:cNvPr id="22"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1416608" y="1641280"/>
            <a:ext cx="3624962" cy="5009852"/>
          </a:xfrm>
        </p:spPr>
        <p:txBody>
          <a:bodyPr/>
          <a:lstStyle/>
          <a:p>
            <a:endParaRPr lang="de-DE" noProof="0" dirty="0"/>
          </a:p>
          <a:p>
            <a:endParaRPr lang="de-DE" dirty="0"/>
          </a:p>
          <a:p>
            <a:r>
              <a:rPr lang="de-DE" dirty="0"/>
              <a:t>Telefon zur Alarmierung der Feuerwehr</a:t>
            </a:r>
          </a:p>
          <a:p>
            <a:endParaRPr lang="de-DE" noProof="0" dirty="0"/>
          </a:p>
          <a:p>
            <a:endParaRPr lang="de-DE" dirty="0"/>
          </a:p>
          <a:p>
            <a:endParaRPr lang="de-DE" dirty="0"/>
          </a:p>
          <a:p>
            <a:endParaRPr lang="de-DE" noProof="0" dirty="0"/>
          </a:p>
          <a:p>
            <a:r>
              <a:rPr lang="de-DE" dirty="0"/>
              <a:t>Taster zur Alarmierung der Feuerwehr</a:t>
            </a:r>
          </a:p>
          <a:p>
            <a:endParaRPr lang="de-DE" noProof="0" dirty="0"/>
          </a:p>
          <a:p>
            <a:endParaRPr lang="de-DE" dirty="0"/>
          </a:p>
          <a:p>
            <a:endParaRPr lang="de-DE" noProof="0" dirty="0"/>
          </a:p>
          <a:p>
            <a:endParaRPr lang="de-DE" dirty="0"/>
          </a:p>
          <a:p>
            <a:endParaRPr lang="de-DE" noProof="0" dirty="0"/>
          </a:p>
          <a:p>
            <a:endParaRPr lang="de-DE" dirty="0"/>
          </a:p>
          <a:p>
            <a:endParaRPr lang="de-DE" noProof="0" dirty="0"/>
          </a:p>
          <a:p>
            <a:r>
              <a:rPr lang="de-DE" dirty="0"/>
              <a:t>Löschposten</a:t>
            </a:r>
          </a:p>
          <a:p>
            <a:endParaRPr lang="de-DE" noProof="0" dirty="0"/>
          </a:p>
          <a:p>
            <a:endParaRPr lang="de-DE" dirty="0"/>
          </a:p>
          <a:p>
            <a:endParaRPr lang="de-DE" noProof="0" dirty="0"/>
          </a:p>
          <a:p>
            <a:endParaRPr lang="de-DE" dirty="0"/>
          </a:p>
          <a:p>
            <a:r>
              <a:rPr lang="de-DE" dirty="0"/>
              <a:t>Handfeuerlöscher</a:t>
            </a:r>
            <a:endParaRPr lang="de-DE" noProof="0" dirty="0"/>
          </a:p>
        </p:txBody>
      </p:sp>
      <p:sp>
        <p:nvSpPr>
          <p:cNvPr id="23"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6257448" y="1650305"/>
            <a:ext cx="3624962" cy="5009852"/>
          </a:xfrm>
        </p:spPr>
        <p:txBody>
          <a:bodyPr/>
          <a:lstStyle/>
          <a:p>
            <a:endParaRPr lang="de-DE" noProof="0" dirty="0"/>
          </a:p>
          <a:p>
            <a:endParaRPr lang="de-DE" dirty="0"/>
          </a:p>
          <a:p>
            <a:r>
              <a:rPr lang="de-DE" dirty="0"/>
              <a:t>Erste-Hilfe-Kasten</a:t>
            </a:r>
          </a:p>
          <a:p>
            <a:endParaRPr lang="de-DE" noProof="0" dirty="0"/>
          </a:p>
          <a:p>
            <a:endParaRPr lang="de-DE" dirty="0"/>
          </a:p>
          <a:p>
            <a:endParaRPr lang="de-DE" dirty="0"/>
          </a:p>
          <a:p>
            <a:endParaRPr lang="de-DE" noProof="0" dirty="0"/>
          </a:p>
          <a:p>
            <a:r>
              <a:rPr lang="de-DE" dirty="0"/>
              <a:t>Telefon zur Alarmierung des Notrufs</a:t>
            </a:r>
          </a:p>
          <a:p>
            <a:endParaRPr lang="de-DE" noProof="0" dirty="0"/>
          </a:p>
          <a:p>
            <a:endParaRPr lang="de-DE" dirty="0"/>
          </a:p>
          <a:p>
            <a:endParaRPr lang="de-DE" noProof="0" dirty="0"/>
          </a:p>
          <a:p>
            <a:endParaRPr lang="de-DE" dirty="0"/>
          </a:p>
          <a:p>
            <a:endParaRPr lang="de-DE" noProof="0" dirty="0"/>
          </a:p>
          <a:p>
            <a:endParaRPr lang="de-DE" dirty="0"/>
          </a:p>
          <a:p>
            <a:endParaRPr lang="de-DE" noProof="0" dirty="0"/>
          </a:p>
          <a:p>
            <a:r>
              <a:rPr lang="de-DE" dirty="0"/>
              <a:t>Notausgang</a:t>
            </a:r>
          </a:p>
          <a:p>
            <a:endParaRPr lang="de-DE" noProof="0" dirty="0"/>
          </a:p>
          <a:p>
            <a:endParaRPr lang="de-DE" dirty="0"/>
          </a:p>
          <a:p>
            <a:endParaRPr lang="de-DE" noProof="0" dirty="0"/>
          </a:p>
          <a:p>
            <a:endParaRPr lang="de-DE" dirty="0"/>
          </a:p>
          <a:p>
            <a:r>
              <a:rPr lang="de-DE" dirty="0"/>
              <a:t>Richtungspfeil des Fluchtwegs</a:t>
            </a:r>
            <a:endParaRPr lang="de-DE" noProof="0" dirty="0"/>
          </a:p>
        </p:txBody>
      </p:sp>
      <p:sp>
        <p:nvSpPr>
          <p:cNvPr id="24"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431801" y="1432722"/>
            <a:ext cx="3624962" cy="300815"/>
          </a:xfrm>
        </p:spPr>
        <p:txBody>
          <a:bodyPr/>
          <a:lstStyle/>
          <a:p>
            <a:r>
              <a:rPr lang="de-DE" b="1" noProof="0" dirty="0"/>
              <a:t>Alarmieren</a:t>
            </a:r>
          </a:p>
        </p:txBody>
      </p:sp>
      <p:sp>
        <p:nvSpPr>
          <p:cNvPr id="25"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431801" y="4208127"/>
            <a:ext cx="3624962" cy="300815"/>
          </a:xfrm>
        </p:spPr>
        <p:txBody>
          <a:bodyPr/>
          <a:lstStyle/>
          <a:p>
            <a:r>
              <a:rPr lang="de-DE" b="1" noProof="0" dirty="0"/>
              <a:t>Löschen</a:t>
            </a:r>
          </a:p>
        </p:txBody>
      </p:sp>
      <p:sp>
        <p:nvSpPr>
          <p:cNvPr id="26"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5219867" y="1444010"/>
            <a:ext cx="3624962" cy="300815"/>
          </a:xfrm>
        </p:spPr>
        <p:txBody>
          <a:bodyPr/>
          <a:lstStyle/>
          <a:p>
            <a:r>
              <a:rPr lang="de-DE" b="1" noProof="0" dirty="0"/>
              <a:t>Helfen (allgemein)</a:t>
            </a:r>
          </a:p>
        </p:txBody>
      </p:sp>
      <p:sp>
        <p:nvSpPr>
          <p:cNvPr id="27"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5201890" y="4208127"/>
            <a:ext cx="3624962" cy="300815"/>
          </a:xfrm>
        </p:spPr>
        <p:txBody>
          <a:bodyPr/>
          <a:lstStyle/>
          <a:p>
            <a:r>
              <a:rPr lang="de-DE" b="1" noProof="0" dirty="0"/>
              <a:t>Retten</a:t>
            </a:r>
          </a:p>
        </p:txBody>
      </p:sp>
    </p:spTree>
    <p:extLst>
      <p:ext uri="{BB962C8B-B14F-4D97-AF65-F5344CB8AC3E}">
        <p14:creationId xmlns:p14="http://schemas.microsoft.com/office/powerpoint/2010/main" val="1565073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E998E04F-C4A8-2450-C4EB-EFDEFF05D1E5}"/>
              </a:ext>
            </a:extLst>
          </p:cNvPr>
          <p:cNvSpPr>
            <a:spLocks noGrp="1"/>
          </p:cNvSpPr>
          <p:nvPr>
            <p:ph type="body" sz="quarter" idx="10"/>
          </p:nvPr>
        </p:nvSpPr>
        <p:spPr/>
        <p:txBody>
          <a:bodyPr/>
          <a:lstStyle/>
          <a:p>
            <a:r>
              <a:rPr lang="de-CH" noProof="0" dirty="0"/>
              <a:t>4.4</a:t>
            </a:r>
          </a:p>
        </p:txBody>
      </p:sp>
      <p:sp>
        <p:nvSpPr>
          <p:cNvPr id="2" name="Fußzeilenplatzhalter 1">
            <a:extLst>
              <a:ext uri="{FF2B5EF4-FFF2-40B4-BE49-F238E27FC236}">
                <a16:creationId xmlns:a16="http://schemas.microsoft.com/office/drawing/2014/main" id="{EE292915-A05C-A891-582B-7B1EBBF50622}"/>
              </a:ext>
            </a:extLst>
          </p:cNvPr>
          <p:cNvSpPr>
            <a:spLocks noGrp="1"/>
          </p:cNvSpPr>
          <p:nvPr>
            <p:ph type="ftr" sz="quarter" idx="12"/>
          </p:nvPr>
        </p:nvSpPr>
        <p:spPr/>
        <p:txBody>
          <a:bodyPr/>
          <a:lstStyle/>
          <a:p>
            <a:r>
              <a:rPr lang="de-DE" noProof="0"/>
              <a:t>Version Juli 2023</a:t>
            </a:r>
            <a:endParaRPr lang="de-CH" noProof="0" dirty="0"/>
          </a:p>
        </p:txBody>
      </p:sp>
      <p:sp>
        <p:nvSpPr>
          <p:cNvPr id="5" name="Foliennummernplatzhalter 4">
            <a:extLst>
              <a:ext uri="{FF2B5EF4-FFF2-40B4-BE49-F238E27FC236}">
                <a16:creationId xmlns:a16="http://schemas.microsoft.com/office/drawing/2014/main" id="{41635181-0262-043A-3955-8A11495F5F11}"/>
              </a:ext>
            </a:extLst>
          </p:cNvPr>
          <p:cNvSpPr>
            <a:spLocks noGrp="1"/>
          </p:cNvSpPr>
          <p:nvPr>
            <p:ph type="sldNum" sz="quarter" idx="13"/>
          </p:nvPr>
        </p:nvSpPr>
        <p:spPr/>
        <p:txBody>
          <a:bodyPr/>
          <a:lstStyle/>
          <a:p>
            <a:fld id="{442AD375-037F-43D0-B059-5172DA06796A}" type="slidenum">
              <a:rPr lang="de-CH" smtClean="0"/>
              <a:pPr/>
              <a:t>23</a:t>
            </a:fld>
            <a:endParaRPr lang="de-CH" dirty="0"/>
          </a:p>
        </p:txBody>
      </p:sp>
      <p:sp>
        <p:nvSpPr>
          <p:cNvPr id="6" name="Titel 5">
            <a:extLst>
              <a:ext uri="{FF2B5EF4-FFF2-40B4-BE49-F238E27FC236}">
                <a16:creationId xmlns:a16="http://schemas.microsoft.com/office/drawing/2014/main" id="{3DC89DB9-4F45-D689-4827-A7CABEC6104A}"/>
              </a:ext>
            </a:extLst>
          </p:cNvPr>
          <p:cNvSpPr>
            <a:spLocks noGrp="1"/>
          </p:cNvSpPr>
          <p:nvPr>
            <p:ph type="title"/>
          </p:nvPr>
        </p:nvSpPr>
        <p:spPr/>
        <p:txBody>
          <a:bodyPr/>
          <a:lstStyle/>
          <a:p>
            <a:r>
              <a:rPr lang="de-CH" dirty="0"/>
              <a:t>Fluchtwege</a:t>
            </a:r>
            <a:endParaRPr lang="de-CH" noProof="0" dirty="0"/>
          </a:p>
        </p:txBody>
      </p:sp>
      <p:sp>
        <p:nvSpPr>
          <p:cNvPr id="4" name="Textplatzhalter 3"/>
          <p:cNvSpPr>
            <a:spLocks noGrp="1"/>
          </p:cNvSpPr>
          <p:nvPr>
            <p:ph type="body" sz="quarter" idx="14"/>
          </p:nvPr>
        </p:nvSpPr>
        <p:spPr/>
        <p:txBody>
          <a:bodyPr/>
          <a:lstStyle/>
          <a:p>
            <a:r>
              <a:rPr lang="de-DE" dirty="0"/>
              <a:t>4.4</a:t>
            </a:r>
            <a:endParaRPr lang="de-CH" dirty="0"/>
          </a:p>
        </p:txBody>
      </p:sp>
      <p:pic>
        <p:nvPicPr>
          <p:cNvPr id="11" name="Grafik 10">
            <a:extLst>
              <a:ext uri="{FF2B5EF4-FFF2-40B4-BE49-F238E27FC236}">
                <a16:creationId xmlns:a16="http://schemas.microsoft.com/office/drawing/2014/main" id="{B012146F-C29E-7E61-D164-24D801E44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4852" y="2206303"/>
            <a:ext cx="3087571" cy="3087571"/>
          </a:xfrm>
          <a:prstGeom prst="rect">
            <a:avLst/>
          </a:prstGeom>
        </p:spPr>
      </p:pic>
      <p:grpSp>
        <p:nvGrpSpPr>
          <p:cNvPr id="12" name="Gruppieren 11">
            <a:extLst>
              <a:ext uri="{FF2B5EF4-FFF2-40B4-BE49-F238E27FC236}">
                <a16:creationId xmlns:a16="http://schemas.microsoft.com/office/drawing/2014/main" id="{D7E723BF-36E1-C73B-8E4A-479E363E84D2}"/>
              </a:ext>
            </a:extLst>
          </p:cNvPr>
          <p:cNvGrpSpPr/>
          <p:nvPr/>
        </p:nvGrpSpPr>
        <p:grpSpPr>
          <a:xfrm>
            <a:off x="4400277" y="1468215"/>
            <a:ext cx="660400" cy="652463"/>
            <a:chOff x="3097264" y="1470596"/>
            <a:chExt cx="660400" cy="652463"/>
          </a:xfrm>
          <a:solidFill>
            <a:schemeClr val="accent2"/>
          </a:solidFill>
        </p:grpSpPr>
        <p:sp>
          <p:nvSpPr>
            <p:cNvPr id="13" name="Freeform 56">
              <a:extLst>
                <a:ext uri="{FF2B5EF4-FFF2-40B4-BE49-F238E27FC236}">
                  <a16:creationId xmlns:a16="http://schemas.microsoft.com/office/drawing/2014/main" id="{B29954E8-BE79-7A00-E915-FB0358B841BA}"/>
                </a:ext>
              </a:extLst>
            </p:cNvPr>
            <p:cNvSpPr>
              <a:spLocks/>
            </p:cNvSpPr>
            <p:nvPr/>
          </p:nvSpPr>
          <p:spPr bwMode="auto">
            <a:xfrm>
              <a:off x="3097264" y="1778571"/>
              <a:ext cx="238125" cy="34925"/>
            </a:xfrm>
            <a:custGeom>
              <a:avLst/>
              <a:gdLst>
                <a:gd name="T0" fmla="*/ 243 w 250"/>
                <a:gd name="T1" fmla="*/ 0 h 37"/>
                <a:gd name="T2" fmla="*/ 243 w 250"/>
                <a:gd name="T3" fmla="*/ 0 h 37"/>
                <a:gd name="T4" fmla="*/ 7 w 250"/>
                <a:gd name="T5" fmla="*/ 0 h 37"/>
                <a:gd name="T6" fmla="*/ 0 w 250"/>
                <a:gd name="T7" fmla="*/ 37 h 37"/>
                <a:gd name="T8" fmla="*/ 250 w 250"/>
                <a:gd name="T9" fmla="*/ 30 h 37"/>
                <a:gd name="T10" fmla="*/ 243 w 250"/>
                <a:gd name="T11" fmla="*/ 0 h 37"/>
              </a:gdLst>
              <a:ahLst/>
              <a:cxnLst>
                <a:cxn ang="0">
                  <a:pos x="T0" y="T1"/>
                </a:cxn>
                <a:cxn ang="0">
                  <a:pos x="T2" y="T3"/>
                </a:cxn>
                <a:cxn ang="0">
                  <a:pos x="T4" y="T5"/>
                </a:cxn>
                <a:cxn ang="0">
                  <a:pos x="T6" y="T7"/>
                </a:cxn>
                <a:cxn ang="0">
                  <a:pos x="T8" y="T9"/>
                </a:cxn>
                <a:cxn ang="0">
                  <a:pos x="T10" y="T11"/>
                </a:cxn>
              </a:cxnLst>
              <a:rect l="0" t="0" r="r" b="b"/>
              <a:pathLst>
                <a:path w="250" h="37">
                  <a:moveTo>
                    <a:pt x="243" y="0"/>
                  </a:moveTo>
                  <a:lnTo>
                    <a:pt x="243" y="0"/>
                  </a:lnTo>
                  <a:lnTo>
                    <a:pt x="7" y="0"/>
                  </a:lnTo>
                  <a:lnTo>
                    <a:pt x="0" y="37"/>
                  </a:lnTo>
                  <a:lnTo>
                    <a:pt x="250" y="30"/>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4" name="Freeform 57">
              <a:extLst>
                <a:ext uri="{FF2B5EF4-FFF2-40B4-BE49-F238E27FC236}">
                  <a16:creationId xmlns:a16="http://schemas.microsoft.com/office/drawing/2014/main" id="{3B08D80A-5698-F6ED-2FEB-541DF0730026}"/>
                </a:ext>
              </a:extLst>
            </p:cNvPr>
            <p:cNvSpPr>
              <a:spLocks/>
            </p:cNvSpPr>
            <p:nvPr/>
          </p:nvSpPr>
          <p:spPr bwMode="auto">
            <a:xfrm>
              <a:off x="3506839" y="1780159"/>
              <a:ext cx="250825" cy="41275"/>
            </a:xfrm>
            <a:custGeom>
              <a:avLst/>
              <a:gdLst>
                <a:gd name="T0" fmla="*/ 243 w 264"/>
                <a:gd name="T1" fmla="*/ 0 h 42"/>
                <a:gd name="T2" fmla="*/ 243 w 264"/>
                <a:gd name="T3" fmla="*/ 0 h 42"/>
                <a:gd name="T4" fmla="*/ 7 w 264"/>
                <a:gd name="T5" fmla="*/ 0 h 42"/>
                <a:gd name="T6" fmla="*/ 0 w 264"/>
                <a:gd name="T7" fmla="*/ 37 h 42"/>
                <a:gd name="T8" fmla="*/ 250 w 264"/>
                <a:gd name="T9" fmla="*/ 30 h 42"/>
                <a:gd name="T10" fmla="*/ 243 w 264"/>
                <a:gd name="T11" fmla="*/ 0 h 42"/>
              </a:gdLst>
              <a:ahLst/>
              <a:cxnLst>
                <a:cxn ang="0">
                  <a:pos x="T0" y="T1"/>
                </a:cxn>
                <a:cxn ang="0">
                  <a:pos x="T2" y="T3"/>
                </a:cxn>
                <a:cxn ang="0">
                  <a:pos x="T4" y="T5"/>
                </a:cxn>
                <a:cxn ang="0">
                  <a:pos x="T6" y="T7"/>
                </a:cxn>
                <a:cxn ang="0">
                  <a:pos x="T8" y="T9"/>
                </a:cxn>
                <a:cxn ang="0">
                  <a:pos x="T10" y="T11"/>
                </a:cxn>
              </a:cxnLst>
              <a:rect l="0" t="0" r="r" b="b"/>
              <a:pathLst>
                <a:path w="264" h="42">
                  <a:moveTo>
                    <a:pt x="243" y="0"/>
                  </a:moveTo>
                  <a:lnTo>
                    <a:pt x="243" y="0"/>
                  </a:lnTo>
                  <a:lnTo>
                    <a:pt x="7" y="0"/>
                  </a:lnTo>
                  <a:lnTo>
                    <a:pt x="0" y="37"/>
                  </a:lnTo>
                  <a:cubicBezTo>
                    <a:pt x="0" y="37"/>
                    <a:pt x="235" y="42"/>
                    <a:pt x="250" y="30"/>
                  </a:cubicBezTo>
                  <a:cubicBezTo>
                    <a:pt x="264" y="18"/>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5" name="Freeform 58">
              <a:extLst>
                <a:ext uri="{FF2B5EF4-FFF2-40B4-BE49-F238E27FC236}">
                  <a16:creationId xmlns:a16="http://schemas.microsoft.com/office/drawing/2014/main" id="{B066963D-629B-4D0D-1F41-816608EE0EFD}"/>
                </a:ext>
              </a:extLst>
            </p:cNvPr>
            <p:cNvSpPr>
              <a:spLocks/>
            </p:cNvSpPr>
            <p:nvPr/>
          </p:nvSpPr>
          <p:spPr bwMode="auto">
            <a:xfrm>
              <a:off x="3397301" y="1888109"/>
              <a:ext cx="39688" cy="234950"/>
            </a:xfrm>
            <a:custGeom>
              <a:avLst/>
              <a:gdLst>
                <a:gd name="T0" fmla="*/ 0 w 41"/>
                <a:gd name="T1" fmla="*/ 0 h 247"/>
                <a:gd name="T2" fmla="*/ 0 w 41"/>
                <a:gd name="T3" fmla="*/ 0 h 247"/>
                <a:gd name="T4" fmla="*/ 0 w 41"/>
                <a:gd name="T5" fmla="*/ 247 h 247"/>
                <a:gd name="T6" fmla="*/ 41 w 41"/>
                <a:gd name="T7" fmla="*/ 240 h 247"/>
                <a:gd name="T8" fmla="*/ 34 w 41"/>
                <a:gd name="T9" fmla="*/ 14 h 247"/>
                <a:gd name="T10" fmla="*/ 0 w 41"/>
                <a:gd name="T11" fmla="*/ 0 h 247"/>
              </a:gdLst>
              <a:ahLst/>
              <a:cxnLst>
                <a:cxn ang="0">
                  <a:pos x="T0" y="T1"/>
                </a:cxn>
                <a:cxn ang="0">
                  <a:pos x="T2" y="T3"/>
                </a:cxn>
                <a:cxn ang="0">
                  <a:pos x="T4" y="T5"/>
                </a:cxn>
                <a:cxn ang="0">
                  <a:pos x="T6" y="T7"/>
                </a:cxn>
                <a:cxn ang="0">
                  <a:pos x="T8" y="T9"/>
                </a:cxn>
                <a:cxn ang="0">
                  <a:pos x="T10" y="T11"/>
                </a:cxn>
              </a:cxnLst>
              <a:rect l="0" t="0" r="r" b="b"/>
              <a:pathLst>
                <a:path w="41" h="247">
                  <a:moveTo>
                    <a:pt x="0" y="0"/>
                  </a:moveTo>
                  <a:lnTo>
                    <a:pt x="0" y="0"/>
                  </a:lnTo>
                  <a:lnTo>
                    <a:pt x="0" y="247"/>
                  </a:lnTo>
                  <a:lnTo>
                    <a:pt x="41" y="240"/>
                  </a:lnTo>
                  <a:lnTo>
                    <a:pt x="34" y="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6" name="Freeform 59">
              <a:extLst>
                <a:ext uri="{FF2B5EF4-FFF2-40B4-BE49-F238E27FC236}">
                  <a16:creationId xmlns:a16="http://schemas.microsoft.com/office/drawing/2014/main" id="{95027AF3-9B60-FFEB-7933-3E95350482B0}"/>
                </a:ext>
              </a:extLst>
            </p:cNvPr>
            <p:cNvSpPr>
              <a:spLocks/>
            </p:cNvSpPr>
            <p:nvPr/>
          </p:nvSpPr>
          <p:spPr bwMode="auto">
            <a:xfrm>
              <a:off x="3390951" y="1470596"/>
              <a:ext cx="53975" cy="252413"/>
            </a:xfrm>
            <a:custGeom>
              <a:avLst/>
              <a:gdLst>
                <a:gd name="T0" fmla="*/ 28 w 56"/>
                <a:gd name="T1" fmla="*/ 262 h 265"/>
                <a:gd name="T2" fmla="*/ 28 w 56"/>
                <a:gd name="T3" fmla="*/ 262 h 265"/>
                <a:gd name="T4" fmla="*/ 22 w 56"/>
                <a:gd name="T5" fmla="*/ 255 h 265"/>
                <a:gd name="T6" fmla="*/ 0 w 56"/>
                <a:gd name="T7" fmla="*/ 17 h 265"/>
                <a:gd name="T8" fmla="*/ 56 w 56"/>
                <a:gd name="T9" fmla="*/ 12 h 265"/>
                <a:gd name="T10" fmla="*/ 52 w 56"/>
                <a:gd name="T11" fmla="*/ 261 h 265"/>
                <a:gd name="T12" fmla="*/ 28 w 56"/>
                <a:gd name="T13" fmla="*/ 262 h 265"/>
              </a:gdLst>
              <a:ahLst/>
              <a:cxnLst>
                <a:cxn ang="0">
                  <a:pos x="T0" y="T1"/>
                </a:cxn>
                <a:cxn ang="0">
                  <a:pos x="T2" y="T3"/>
                </a:cxn>
                <a:cxn ang="0">
                  <a:pos x="T4" y="T5"/>
                </a:cxn>
                <a:cxn ang="0">
                  <a:pos x="T6" y="T7"/>
                </a:cxn>
                <a:cxn ang="0">
                  <a:pos x="T8" y="T9"/>
                </a:cxn>
                <a:cxn ang="0">
                  <a:pos x="T10" y="T11"/>
                </a:cxn>
                <a:cxn ang="0">
                  <a:pos x="T12" y="T13"/>
                </a:cxn>
              </a:cxnLst>
              <a:rect l="0" t="0" r="r" b="b"/>
              <a:pathLst>
                <a:path w="56" h="265">
                  <a:moveTo>
                    <a:pt x="28" y="262"/>
                  </a:moveTo>
                  <a:lnTo>
                    <a:pt x="28" y="262"/>
                  </a:lnTo>
                  <a:cubicBezTo>
                    <a:pt x="25" y="262"/>
                    <a:pt x="22" y="259"/>
                    <a:pt x="22" y="255"/>
                  </a:cubicBezTo>
                  <a:cubicBezTo>
                    <a:pt x="22" y="255"/>
                    <a:pt x="8" y="76"/>
                    <a:pt x="0" y="17"/>
                  </a:cubicBezTo>
                  <a:cubicBezTo>
                    <a:pt x="0" y="17"/>
                    <a:pt x="56" y="0"/>
                    <a:pt x="56" y="12"/>
                  </a:cubicBezTo>
                  <a:lnTo>
                    <a:pt x="52" y="261"/>
                  </a:lnTo>
                  <a:cubicBezTo>
                    <a:pt x="52" y="265"/>
                    <a:pt x="28" y="262"/>
                    <a:pt x="28" y="2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17" name="Gruppieren 16">
            <a:extLst>
              <a:ext uri="{FF2B5EF4-FFF2-40B4-BE49-F238E27FC236}">
                <a16:creationId xmlns:a16="http://schemas.microsoft.com/office/drawing/2014/main" id="{3F9E1623-9E2D-612D-3C2C-1BA3A0023F72}"/>
              </a:ext>
            </a:extLst>
          </p:cNvPr>
          <p:cNvGrpSpPr/>
          <p:nvPr/>
        </p:nvGrpSpPr>
        <p:grpSpPr>
          <a:xfrm>
            <a:off x="5545015" y="2457094"/>
            <a:ext cx="334963" cy="333375"/>
            <a:chOff x="4189464" y="2386584"/>
            <a:chExt cx="334963" cy="333375"/>
          </a:xfrm>
          <a:solidFill>
            <a:schemeClr val="accent4"/>
          </a:solidFill>
        </p:grpSpPr>
        <p:sp>
          <p:nvSpPr>
            <p:cNvPr id="18" name="Freeform 60">
              <a:extLst>
                <a:ext uri="{FF2B5EF4-FFF2-40B4-BE49-F238E27FC236}">
                  <a16:creationId xmlns:a16="http://schemas.microsoft.com/office/drawing/2014/main" id="{6218708C-A0ED-4D72-D878-5274A3E3F7C9}"/>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9" name="Freeform 61">
              <a:extLst>
                <a:ext uri="{FF2B5EF4-FFF2-40B4-BE49-F238E27FC236}">
                  <a16:creationId xmlns:a16="http://schemas.microsoft.com/office/drawing/2014/main" id="{030CBDBA-F083-4E51-6D93-973EE032134D}"/>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0" name="Freeform 62">
              <a:extLst>
                <a:ext uri="{FF2B5EF4-FFF2-40B4-BE49-F238E27FC236}">
                  <a16:creationId xmlns:a16="http://schemas.microsoft.com/office/drawing/2014/main" id="{D67ECFAB-8899-CEEA-1E6A-FAEC3188C0DC}"/>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1" name="Freeform 63">
              <a:extLst>
                <a:ext uri="{FF2B5EF4-FFF2-40B4-BE49-F238E27FC236}">
                  <a16:creationId xmlns:a16="http://schemas.microsoft.com/office/drawing/2014/main" id="{DE44034C-01F5-F5E9-2428-2478899FBDFC}"/>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22" name="Gruppieren 21">
            <a:extLst>
              <a:ext uri="{FF2B5EF4-FFF2-40B4-BE49-F238E27FC236}">
                <a16:creationId xmlns:a16="http://schemas.microsoft.com/office/drawing/2014/main" id="{95CAEB2C-120A-8805-E85B-4F9649C6A536}"/>
              </a:ext>
            </a:extLst>
          </p:cNvPr>
          <p:cNvGrpSpPr/>
          <p:nvPr/>
        </p:nvGrpSpPr>
        <p:grpSpPr>
          <a:xfrm>
            <a:off x="5713017" y="1278004"/>
            <a:ext cx="358775" cy="344488"/>
            <a:chOff x="4237089" y="1076896"/>
            <a:chExt cx="358775" cy="344488"/>
          </a:xfrm>
          <a:solidFill>
            <a:schemeClr val="accent2">
              <a:alpha val="80000"/>
            </a:schemeClr>
          </a:solidFill>
        </p:grpSpPr>
        <p:sp>
          <p:nvSpPr>
            <p:cNvPr id="23" name="Freeform 68">
              <a:extLst>
                <a:ext uri="{FF2B5EF4-FFF2-40B4-BE49-F238E27FC236}">
                  <a16:creationId xmlns:a16="http://schemas.microsoft.com/office/drawing/2014/main" id="{36186CDE-3CDD-C402-887A-B73F82A1281B}"/>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4" name="Freeform 69">
              <a:extLst>
                <a:ext uri="{FF2B5EF4-FFF2-40B4-BE49-F238E27FC236}">
                  <a16:creationId xmlns:a16="http://schemas.microsoft.com/office/drawing/2014/main" id="{35960326-49B3-17DA-5879-7F64188161B8}"/>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5" name="Freeform 70">
              <a:extLst>
                <a:ext uri="{FF2B5EF4-FFF2-40B4-BE49-F238E27FC236}">
                  <a16:creationId xmlns:a16="http://schemas.microsoft.com/office/drawing/2014/main" id="{9CAEFFC1-C44B-DBA1-495C-34FEC3261BE8}"/>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6" name="Freeform 71">
              <a:extLst>
                <a:ext uri="{FF2B5EF4-FFF2-40B4-BE49-F238E27FC236}">
                  <a16:creationId xmlns:a16="http://schemas.microsoft.com/office/drawing/2014/main" id="{53CAC0DD-9CD9-1424-B23B-3901C621FB0B}"/>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27" name="Freeform 22">
            <a:extLst>
              <a:ext uri="{FF2B5EF4-FFF2-40B4-BE49-F238E27FC236}">
                <a16:creationId xmlns:a16="http://schemas.microsoft.com/office/drawing/2014/main" id="{ECB022C8-63D8-80AE-ED8D-93A8388CDF63}"/>
              </a:ext>
            </a:extLst>
          </p:cNvPr>
          <p:cNvSpPr>
            <a:spLocks noChangeAspect="1" noEditPoints="1"/>
          </p:cNvSpPr>
          <p:nvPr/>
        </p:nvSpPr>
        <p:spPr bwMode="auto">
          <a:xfrm>
            <a:off x="2095815" y="2228833"/>
            <a:ext cx="552900" cy="558000"/>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30" name="Gruppieren 29">
            <a:extLst>
              <a:ext uri="{FF2B5EF4-FFF2-40B4-BE49-F238E27FC236}">
                <a16:creationId xmlns:a16="http://schemas.microsoft.com/office/drawing/2014/main" id="{5ED77F12-2006-6756-EBF2-D5904CE041E4}"/>
              </a:ext>
            </a:extLst>
          </p:cNvPr>
          <p:cNvGrpSpPr/>
          <p:nvPr/>
        </p:nvGrpSpPr>
        <p:grpSpPr>
          <a:xfrm>
            <a:off x="1632510" y="3810249"/>
            <a:ext cx="358775" cy="344488"/>
            <a:chOff x="4237089" y="1076896"/>
            <a:chExt cx="358775" cy="344488"/>
          </a:xfrm>
          <a:solidFill>
            <a:schemeClr val="accent2">
              <a:alpha val="80000"/>
            </a:schemeClr>
          </a:solidFill>
        </p:grpSpPr>
        <p:sp>
          <p:nvSpPr>
            <p:cNvPr id="31" name="Freeform 68">
              <a:extLst>
                <a:ext uri="{FF2B5EF4-FFF2-40B4-BE49-F238E27FC236}">
                  <a16:creationId xmlns:a16="http://schemas.microsoft.com/office/drawing/2014/main" id="{2F749921-47ED-2981-E958-8DC3273C914C}"/>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2" name="Freeform 69">
              <a:extLst>
                <a:ext uri="{FF2B5EF4-FFF2-40B4-BE49-F238E27FC236}">
                  <a16:creationId xmlns:a16="http://schemas.microsoft.com/office/drawing/2014/main" id="{27A0EF88-D3DC-514B-3511-BD58E5079651}"/>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3" name="Freeform 70">
              <a:extLst>
                <a:ext uri="{FF2B5EF4-FFF2-40B4-BE49-F238E27FC236}">
                  <a16:creationId xmlns:a16="http://schemas.microsoft.com/office/drawing/2014/main" id="{C7A23152-B859-6858-7393-7198656DB2B1}"/>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4" name="Freeform 71">
              <a:extLst>
                <a:ext uri="{FF2B5EF4-FFF2-40B4-BE49-F238E27FC236}">
                  <a16:creationId xmlns:a16="http://schemas.microsoft.com/office/drawing/2014/main" id="{EFBC2453-08C8-C498-FC6F-44F62F66724C}"/>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42" name="Freeform 34">
            <a:extLst>
              <a:ext uri="{FF2B5EF4-FFF2-40B4-BE49-F238E27FC236}">
                <a16:creationId xmlns:a16="http://schemas.microsoft.com/office/drawing/2014/main" id="{A53D9409-33B9-ED63-DAA8-7E1B33E1887D}"/>
              </a:ext>
            </a:extLst>
          </p:cNvPr>
          <p:cNvSpPr>
            <a:spLocks/>
          </p:cNvSpPr>
          <p:nvPr/>
        </p:nvSpPr>
        <p:spPr bwMode="auto">
          <a:xfrm rot="14573656">
            <a:off x="9221705" y="4880262"/>
            <a:ext cx="400186" cy="362545"/>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3" name="Freeform 35">
            <a:extLst>
              <a:ext uri="{FF2B5EF4-FFF2-40B4-BE49-F238E27FC236}">
                <a16:creationId xmlns:a16="http://schemas.microsoft.com/office/drawing/2014/main" id="{459331DC-0E58-5002-5504-23A1CBB72F2B}"/>
              </a:ext>
            </a:extLst>
          </p:cNvPr>
          <p:cNvSpPr>
            <a:spLocks/>
          </p:cNvSpPr>
          <p:nvPr/>
        </p:nvSpPr>
        <p:spPr bwMode="auto">
          <a:xfrm>
            <a:off x="7884950" y="6287709"/>
            <a:ext cx="218443" cy="235086"/>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44" name="Gruppieren 43">
            <a:extLst>
              <a:ext uri="{FF2B5EF4-FFF2-40B4-BE49-F238E27FC236}">
                <a16:creationId xmlns:a16="http://schemas.microsoft.com/office/drawing/2014/main" id="{82ED25D8-078C-C93D-28A8-713142265DC3}"/>
              </a:ext>
            </a:extLst>
          </p:cNvPr>
          <p:cNvGrpSpPr>
            <a:grpSpLocks noChangeAspect="1"/>
          </p:cNvGrpSpPr>
          <p:nvPr/>
        </p:nvGrpSpPr>
        <p:grpSpPr>
          <a:xfrm>
            <a:off x="8108589" y="5748486"/>
            <a:ext cx="347246" cy="345600"/>
            <a:chOff x="4189464" y="2386584"/>
            <a:chExt cx="334963" cy="333375"/>
          </a:xfrm>
          <a:solidFill>
            <a:schemeClr val="accent1"/>
          </a:solidFill>
        </p:grpSpPr>
        <p:sp>
          <p:nvSpPr>
            <p:cNvPr id="45" name="Freeform 60">
              <a:extLst>
                <a:ext uri="{FF2B5EF4-FFF2-40B4-BE49-F238E27FC236}">
                  <a16:creationId xmlns:a16="http://schemas.microsoft.com/office/drawing/2014/main" id="{064C581A-E303-9E1B-9E0E-D0FA887DC7D0}"/>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6" name="Freeform 61">
              <a:extLst>
                <a:ext uri="{FF2B5EF4-FFF2-40B4-BE49-F238E27FC236}">
                  <a16:creationId xmlns:a16="http://schemas.microsoft.com/office/drawing/2014/main" id="{EA8FC918-4404-85AA-B831-F06B9C45C81B}"/>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7" name="Freeform 62">
              <a:extLst>
                <a:ext uri="{FF2B5EF4-FFF2-40B4-BE49-F238E27FC236}">
                  <a16:creationId xmlns:a16="http://schemas.microsoft.com/office/drawing/2014/main" id="{79F8CF80-AEDE-3CEA-A12D-2A3CE0B207B1}"/>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8" name="Freeform 63">
              <a:extLst>
                <a:ext uri="{FF2B5EF4-FFF2-40B4-BE49-F238E27FC236}">
                  <a16:creationId xmlns:a16="http://schemas.microsoft.com/office/drawing/2014/main" id="{C39C02E2-B957-4CA3-0FD2-0DCD3DF1FE5C}"/>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Tree>
    <p:extLst>
      <p:ext uri="{BB962C8B-B14F-4D97-AF65-F5344CB8AC3E}">
        <p14:creationId xmlns:p14="http://schemas.microsoft.com/office/powerpoint/2010/main" val="4098943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42C8BF9C-DE34-4A48-B2C3-FADFD8372325}"/>
              </a:ext>
            </a:extLst>
          </p:cNvPr>
          <p:cNvSpPr>
            <a:spLocks noGrp="1"/>
          </p:cNvSpPr>
          <p:nvPr>
            <p:ph sz="quarter" idx="17"/>
          </p:nvPr>
        </p:nvSpPr>
        <p:spPr>
          <a:xfrm>
            <a:off x="3833922" y="1840138"/>
            <a:ext cx="5400416" cy="4375685"/>
          </a:xfrm>
        </p:spPr>
        <p:txBody>
          <a:bodyPr/>
          <a:lstStyle/>
          <a:p>
            <a:r>
              <a:rPr lang="de-CH" noProof="0" dirty="0"/>
              <a:t> </a:t>
            </a:r>
          </a:p>
        </p:txBody>
      </p:sp>
      <p:graphicFrame>
        <p:nvGraphicFramePr>
          <p:cNvPr id="14" name="Tabelle 26">
            <a:extLst>
              <a:ext uri="{FF2B5EF4-FFF2-40B4-BE49-F238E27FC236}">
                <a16:creationId xmlns:a16="http://schemas.microsoft.com/office/drawing/2014/main" id="{9544E421-920C-8268-581C-B744492A2F90}"/>
              </a:ext>
            </a:extLst>
          </p:cNvPr>
          <p:cNvGraphicFramePr>
            <a:graphicFrameLocks noGrp="1"/>
          </p:cNvGraphicFramePr>
          <p:nvPr>
            <p:extLst>
              <p:ext uri="{D42A27DB-BD31-4B8C-83A1-F6EECF244321}">
                <p14:modId xmlns:p14="http://schemas.microsoft.com/office/powerpoint/2010/main" val="1823259822"/>
              </p:ext>
            </p:extLst>
          </p:nvPr>
        </p:nvGraphicFramePr>
        <p:xfrm>
          <a:off x="4193778" y="2123653"/>
          <a:ext cx="4759657" cy="3812545"/>
        </p:xfrm>
        <a:graphic>
          <a:graphicData uri="http://schemas.openxmlformats.org/drawingml/2006/table">
            <a:tbl>
              <a:tblPr firstRow="1" bandRow="1">
                <a:tableStyleId>{5940675A-B579-460E-94D1-54222C63F5DA}</a:tableStyleId>
              </a:tblPr>
              <a:tblGrid>
                <a:gridCol w="648072">
                  <a:extLst>
                    <a:ext uri="{9D8B030D-6E8A-4147-A177-3AD203B41FA5}">
                      <a16:colId xmlns:a16="http://schemas.microsoft.com/office/drawing/2014/main" val="2484005152"/>
                    </a:ext>
                  </a:extLst>
                </a:gridCol>
                <a:gridCol w="4111585">
                  <a:extLst>
                    <a:ext uri="{9D8B030D-6E8A-4147-A177-3AD203B41FA5}">
                      <a16:colId xmlns:a16="http://schemas.microsoft.com/office/drawing/2014/main" val="355635512"/>
                    </a:ext>
                  </a:extLst>
                </a:gridCol>
              </a:tblGrid>
              <a:tr h="500290">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CH" sz="1100" dirty="0"/>
                        <a:t>1-2 Lektion</a:t>
                      </a:r>
                    </a:p>
                  </a:txBody>
                  <a:tcPr marL="72000" marR="0" marT="8280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8256387"/>
                  </a:ext>
                </a:extLst>
              </a:tr>
              <a:tr h="2596054">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dirty="0"/>
                        <a:t>Kopien:</a:t>
                      </a:r>
                      <a:r>
                        <a:rPr lang="de-CH" sz="1100" baseline="0" dirty="0"/>
                        <a:t> Folie 27</a:t>
                      </a:r>
                    </a:p>
                  </a:txBody>
                  <a:tcPr marL="72000" marR="0" marT="828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618314"/>
                  </a:ext>
                </a:extLst>
              </a:tr>
              <a:tr h="716201">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sz="1100" dirty="0"/>
                        <a:t>keine</a:t>
                      </a:r>
                      <a:endParaRPr lang="de-CH" sz="1100" dirty="0"/>
                    </a:p>
                  </a:txBody>
                  <a:tcPr marL="72000" marR="0" marT="828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91872287"/>
                  </a:ext>
                </a:extLst>
              </a:tr>
            </a:tbl>
          </a:graphicData>
        </a:graphic>
      </p:graphicFrame>
      <p:sp>
        <p:nvSpPr>
          <p:cNvPr id="2" name="Textplatzhalter 1">
            <a:extLst>
              <a:ext uri="{FF2B5EF4-FFF2-40B4-BE49-F238E27FC236}">
                <a16:creationId xmlns:a16="http://schemas.microsoft.com/office/drawing/2014/main" id="{0329A611-EF61-383C-3CF0-459644B7F560}"/>
              </a:ext>
            </a:extLst>
          </p:cNvPr>
          <p:cNvSpPr>
            <a:spLocks noGrp="1"/>
          </p:cNvSpPr>
          <p:nvPr>
            <p:ph type="body" sz="quarter" idx="10"/>
          </p:nvPr>
        </p:nvSpPr>
        <p:spPr/>
        <p:txBody>
          <a:bodyPr/>
          <a:lstStyle/>
          <a:p>
            <a:r>
              <a:rPr lang="de-CH" noProof="0" dirty="0"/>
              <a:t>4.4</a:t>
            </a:r>
          </a:p>
        </p:txBody>
      </p:sp>
      <p:sp>
        <p:nvSpPr>
          <p:cNvPr id="5" name="Foliennummernplatzhalter 4">
            <a:extLst>
              <a:ext uri="{FF2B5EF4-FFF2-40B4-BE49-F238E27FC236}">
                <a16:creationId xmlns:a16="http://schemas.microsoft.com/office/drawing/2014/main" id="{D6C8F04C-D684-2931-CB74-C015E6E3BDAD}"/>
              </a:ext>
            </a:extLst>
          </p:cNvPr>
          <p:cNvSpPr>
            <a:spLocks noGrp="1"/>
          </p:cNvSpPr>
          <p:nvPr>
            <p:ph type="sldNum" sz="quarter" idx="13"/>
          </p:nvPr>
        </p:nvSpPr>
        <p:spPr/>
        <p:txBody>
          <a:bodyPr/>
          <a:lstStyle/>
          <a:p>
            <a:fld id="{442AD375-037F-43D0-B059-5172DA06796A}" type="slidenum">
              <a:rPr lang="de-CH" smtClean="0"/>
              <a:pPr/>
              <a:t>24</a:t>
            </a:fld>
            <a:endParaRPr lang="de-CH" dirty="0"/>
          </a:p>
        </p:txBody>
      </p:sp>
      <p:sp>
        <p:nvSpPr>
          <p:cNvPr id="6" name="Titel 5">
            <a:extLst>
              <a:ext uri="{FF2B5EF4-FFF2-40B4-BE49-F238E27FC236}">
                <a16:creationId xmlns:a16="http://schemas.microsoft.com/office/drawing/2014/main" id="{B07F9C28-CA87-AB81-8336-F38EBF5729C9}"/>
              </a:ext>
            </a:extLst>
          </p:cNvPr>
          <p:cNvSpPr>
            <a:spLocks noGrp="1"/>
          </p:cNvSpPr>
          <p:nvPr>
            <p:ph type="title"/>
          </p:nvPr>
        </p:nvSpPr>
        <p:spPr/>
        <p:txBody>
          <a:bodyPr/>
          <a:lstStyle/>
          <a:p>
            <a:r>
              <a:rPr lang="de-CH" noProof="0" dirty="0"/>
              <a:t>Lernziele und Organisation</a:t>
            </a:r>
          </a:p>
        </p:txBody>
      </p:sp>
      <p:sp>
        <p:nvSpPr>
          <p:cNvPr id="7" name="Inhaltsplatzhalter 6">
            <a:extLst>
              <a:ext uri="{FF2B5EF4-FFF2-40B4-BE49-F238E27FC236}">
                <a16:creationId xmlns:a16="http://schemas.microsoft.com/office/drawing/2014/main" id="{BD736971-22BF-A797-BE62-F80A2E332616}"/>
              </a:ext>
            </a:extLst>
          </p:cNvPr>
          <p:cNvSpPr>
            <a:spLocks noGrp="1"/>
          </p:cNvSpPr>
          <p:nvPr>
            <p:ph sz="quarter" idx="14"/>
          </p:nvPr>
        </p:nvSpPr>
        <p:spPr>
          <a:xfrm>
            <a:off x="1392445" y="1835621"/>
            <a:ext cx="2228400" cy="2117481"/>
          </a:xfrm>
        </p:spPr>
        <p:txBody>
          <a:bodyPr/>
          <a:lstStyle/>
          <a:p>
            <a:r>
              <a:rPr lang="de-CH" sz="1400" b="1" noProof="0" dirty="0"/>
              <a:t>Lernziel (Inhaltlich)</a:t>
            </a:r>
          </a:p>
          <a:p>
            <a:endParaRPr lang="de-CH" noProof="0" dirty="0"/>
          </a:p>
          <a:p>
            <a:r>
              <a:rPr lang="de-CH" dirty="0"/>
              <a:t>Die Schülerinnen und Schüler kennen die Fluchtwege im Schulhaus und können diesen von jedem Ort aus selbstständig folgen.</a:t>
            </a:r>
          </a:p>
          <a:p>
            <a:endParaRPr lang="de-DE" dirty="0"/>
          </a:p>
          <a:p>
            <a:r>
              <a:rPr lang="de-DE" dirty="0"/>
              <a:t>(NMG 1.2b)</a:t>
            </a:r>
            <a:endParaRPr lang="de-CH" dirty="0"/>
          </a:p>
        </p:txBody>
      </p:sp>
      <p:sp>
        <p:nvSpPr>
          <p:cNvPr id="8" name="Inhaltsplatzhalter 7">
            <a:extLst>
              <a:ext uri="{FF2B5EF4-FFF2-40B4-BE49-F238E27FC236}">
                <a16:creationId xmlns:a16="http://schemas.microsoft.com/office/drawing/2014/main" id="{7EA3D320-E716-8DE4-E200-C20EC4B3C2F5}"/>
              </a:ext>
            </a:extLst>
          </p:cNvPr>
          <p:cNvSpPr>
            <a:spLocks noGrp="1"/>
          </p:cNvSpPr>
          <p:nvPr>
            <p:ph sz="quarter" idx="15"/>
          </p:nvPr>
        </p:nvSpPr>
        <p:spPr>
          <a:xfrm>
            <a:off x="1391573" y="4098343"/>
            <a:ext cx="2228400" cy="2117481"/>
          </a:xfrm>
        </p:spPr>
        <p:txBody>
          <a:bodyPr/>
          <a:lstStyle/>
          <a:p>
            <a:r>
              <a:rPr lang="de-CH" sz="1400" b="1" noProof="0" dirty="0"/>
              <a:t>Lernziel (überfachlich)</a:t>
            </a:r>
          </a:p>
          <a:p>
            <a:endParaRPr lang="de-CH" noProof="0" dirty="0"/>
          </a:p>
          <a:p>
            <a:r>
              <a:rPr lang="de-CH" dirty="0"/>
              <a:t>Die Schülerinnen und Schüler können sich in neuen Umgebungen zurechtfinden.</a:t>
            </a:r>
          </a:p>
          <a:p>
            <a:endParaRPr lang="de-CH" noProof="0" dirty="0"/>
          </a:p>
          <a:p>
            <a:r>
              <a:rPr lang="de-DE" dirty="0"/>
              <a:t>(</a:t>
            </a:r>
            <a:r>
              <a:rPr lang="de-CH" dirty="0"/>
              <a:t>P</a:t>
            </a:r>
            <a:r>
              <a:rPr lang="de-DE" dirty="0" err="1"/>
              <a:t>ers</a:t>
            </a:r>
            <a:r>
              <a:rPr lang="de-CH" dirty="0"/>
              <a:t>onale </a:t>
            </a:r>
            <a:r>
              <a:rPr lang="de-DE" dirty="0"/>
              <a:t>Komp</a:t>
            </a:r>
            <a:r>
              <a:rPr lang="de-CH" dirty="0"/>
              <a:t>etenz</a:t>
            </a:r>
            <a:r>
              <a:rPr lang="de-DE" dirty="0"/>
              <a:t>: Selbst</a:t>
            </a:r>
            <a:r>
              <a:rPr lang="de-CH" dirty="0"/>
              <a:t>st</a:t>
            </a:r>
            <a:r>
              <a:rPr lang="de-DE" dirty="0" err="1"/>
              <a:t>ändigkeit</a:t>
            </a:r>
            <a:r>
              <a:rPr lang="de-DE" dirty="0"/>
              <a:t>)</a:t>
            </a:r>
            <a:endParaRPr lang="de-CH" noProof="0" dirty="0"/>
          </a:p>
        </p:txBody>
      </p:sp>
      <p:sp>
        <p:nvSpPr>
          <p:cNvPr id="10" name="Textplatzhalter 9">
            <a:extLst>
              <a:ext uri="{FF2B5EF4-FFF2-40B4-BE49-F238E27FC236}">
                <a16:creationId xmlns:a16="http://schemas.microsoft.com/office/drawing/2014/main" id="{F73FCACE-83E9-C92E-E488-009D121B81A8}"/>
              </a:ext>
            </a:extLst>
          </p:cNvPr>
          <p:cNvSpPr>
            <a:spLocks noGrp="1"/>
          </p:cNvSpPr>
          <p:nvPr>
            <p:ph type="body" sz="quarter" idx="18"/>
          </p:nvPr>
        </p:nvSpPr>
        <p:spPr/>
        <p:txBody>
          <a:bodyPr/>
          <a:lstStyle/>
          <a:p>
            <a:r>
              <a:rPr lang="de-CH" dirty="0"/>
              <a:t>Fluchtwege</a:t>
            </a:r>
            <a:endParaRPr lang="de-CH" strike="sngStrike" dirty="0"/>
          </a:p>
        </p:txBody>
      </p:sp>
      <p:sp>
        <p:nvSpPr>
          <p:cNvPr id="4" name="Fußzeilenplatzhalter 3">
            <a:extLst>
              <a:ext uri="{FF2B5EF4-FFF2-40B4-BE49-F238E27FC236}">
                <a16:creationId xmlns:a16="http://schemas.microsoft.com/office/drawing/2014/main" id="{8A941EA5-A4A2-9E6D-F93F-80E27AFA52DE}"/>
              </a:ext>
            </a:extLst>
          </p:cNvPr>
          <p:cNvSpPr>
            <a:spLocks noGrp="1"/>
          </p:cNvSpPr>
          <p:nvPr>
            <p:ph type="ftr" sz="quarter" idx="12"/>
          </p:nvPr>
        </p:nvSpPr>
        <p:spPr/>
        <p:txBody>
          <a:bodyPr/>
          <a:lstStyle/>
          <a:p>
            <a:r>
              <a:rPr lang="de-DE" noProof="0"/>
              <a:t>Version Juli 2023</a:t>
            </a:r>
            <a:endParaRPr lang="de-CH" noProof="0" dirty="0"/>
          </a:p>
        </p:txBody>
      </p:sp>
      <p:pic>
        <p:nvPicPr>
          <p:cNvPr id="11" name="Grafik 10">
            <a:extLst>
              <a:ext uri="{FF2B5EF4-FFF2-40B4-BE49-F238E27FC236}">
                <a16:creationId xmlns:a16="http://schemas.microsoft.com/office/drawing/2014/main" id="{08AFDA02-CB1C-B81A-8E76-0703D3B5DF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2441" y="5292005"/>
            <a:ext cx="260160" cy="260160"/>
          </a:xfrm>
          <a:prstGeom prst="rect">
            <a:avLst/>
          </a:prstGeom>
        </p:spPr>
      </p:pic>
      <p:pic>
        <p:nvPicPr>
          <p:cNvPr id="12" name="Grafik 11">
            <a:extLst>
              <a:ext uri="{FF2B5EF4-FFF2-40B4-BE49-F238E27FC236}">
                <a16:creationId xmlns:a16="http://schemas.microsoft.com/office/drawing/2014/main" id="{6A99EC84-BA7E-1031-5A30-F68ECD156D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0321" y="2123653"/>
            <a:ext cx="284400" cy="284400"/>
          </a:xfrm>
          <a:prstGeom prst="rect">
            <a:avLst/>
          </a:prstGeom>
        </p:spPr>
      </p:pic>
      <p:pic>
        <p:nvPicPr>
          <p:cNvPr id="13" name="Grafik 12">
            <a:extLst>
              <a:ext uri="{FF2B5EF4-FFF2-40B4-BE49-F238E27FC236}">
                <a16:creationId xmlns:a16="http://schemas.microsoft.com/office/drawing/2014/main" id="{79675B99-1E60-3730-C7DA-F9DF276FDA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8321" y="2764872"/>
            <a:ext cx="248400" cy="248400"/>
          </a:xfrm>
          <a:prstGeom prst="rect">
            <a:avLst/>
          </a:prstGeom>
        </p:spPr>
      </p:pic>
    </p:spTree>
    <p:extLst>
      <p:ext uri="{BB962C8B-B14F-4D97-AF65-F5344CB8AC3E}">
        <p14:creationId xmlns:p14="http://schemas.microsoft.com/office/powerpoint/2010/main" val="4196088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A2DB424-91FB-F144-A525-701E4AF76EBD}"/>
              </a:ext>
            </a:extLst>
          </p:cNvPr>
          <p:cNvSpPr>
            <a:spLocks noGrp="1"/>
          </p:cNvSpPr>
          <p:nvPr>
            <p:ph type="body" sz="quarter" idx="10"/>
          </p:nvPr>
        </p:nvSpPr>
        <p:spPr/>
        <p:txBody>
          <a:bodyPr/>
          <a:lstStyle/>
          <a:p>
            <a:r>
              <a:rPr lang="de-CH" noProof="0" dirty="0"/>
              <a:t>4.4</a:t>
            </a:r>
          </a:p>
        </p:txBody>
      </p:sp>
      <p:sp>
        <p:nvSpPr>
          <p:cNvPr id="5" name="Foliennummernplatzhalter 4">
            <a:extLst>
              <a:ext uri="{FF2B5EF4-FFF2-40B4-BE49-F238E27FC236}">
                <a16:creationId xmlns:a16="http://schemas.microsoft.com/office/drawing/2014/main" id="{E0528E69-7796-6FEB-63DB-D58E72DBAE1C}"/>
              </a:ext>
            </a:extLst>
          </p:cNvPr>
          <p:cNvSpPr>
            <a:spLocks noGrp="1"/>
          </p:cNvSpPr>
          <p:nvPr>
            <p:ph type="sldNum" sz="quarter" idx="13"/>
          </p:nvPr>
        </p:nvSpPr>
        <p:spPr/>
        <p:txBody>
          <a:bodyPr/>
          <a:lstStyle/>
          <a:p>
            <a:fld id="{442AD375-037F-43D0-B059-5172DA06796A}" type="slidenum">
              <a:rPr lang="de-CH" smtClean="0"/>
              <a:pPr/>
              <a:t>25</a:t>
            </a:fld>
            <a:endParaRPr lang="de-CH" dirty="0"/>
          </a:p>
        </p:txBody>
      </p:sp>
      <p:sp>
        <p:nvSpPr>
          <p:cNvPr id="6" name="Titel 5">
            <a:extLst>
              <a:ext uri="{FF2B5EF4-FFF2-40B4-BE49-F238E27FC236}">
                <a16:creationId xmlns:a16="http://schemas.microsoft.com/office/drawing/2014/main" id="{FDDCC126-53E6-1549-CBBF-F0EFDBB1DE56}"/>
              </a:ext>
            </a:extLst>
          </p:cNvPr>
          <p:cNvSpPr>
            <a:spLocks noGrp="1"/>
          </p:cNvSpPr>
          <p:nvPr>
            <p:ph type="title"/>
          </p:nvPr>
        </p:nvSpPr>
        <p:spPr/>
        <p:txBody>
          <a:bodyPr/>
          <a:lstStyle/>
          <a:p>
            <a:r>
              <a:rPr lang="de-CH" noProof="0"/>
              <a:t>Lernziele</a:t>
            </a:r>
            <a:endParaRPr lang="de-CH" noProof="0" dirty="0"/>
          </a:p>
        </p:txBody>
      </p:sp>
      <p:sp>
        <p:nvSpPr>
          <p:cNvPr id="7" name="Inhaltsplatzhalter 6">
            <a:extLst>
              <a:ext uri="{FF2B5EF4-FFF2-40B4-BE49-F238E27FC236}">
                <a16:creationId xmlns:a16="http://schemas.microsoft.com/office/drawing/2014/main" id="{B7796EE7-D501-35F0-3C05-542ED987D005}"/>
              </a:ext>
            </a:extLst>
          </p:cNvPr>
          <p:cNvSpPr>
            <a:spLocks noGrp="1"/>
          </p:cNvSpPr>
          <p:nvPr>
            <p:ph sz="quarter" idx="14"/>
          </p:nvPr>
        </p:nvSpPr>
        <p:spPr/>
        <p:txBody>
          <a:bodyPr/>
          <a:lstStyle/>
          <a:p>
            <a:r>
              <a:rPr lang="de-CH" sz="1400" b="1" noProof="0" dirty="0"/>
              <a:t>Lernziel 1</a:t>
            </a:r>
          </a:p>
          <a:p>
            <a:endParaRPr lang="de-CH" noProof="0" dirty="0"/>
          </a:p>
          <a:p>
            <a:r>
              <a:rPr lang="de-CH" sz="1400" noProof="0" dirty="0"/>
              <a:t>individuell ausformuliertes Lernziel</a:t>
            </a:r>
          </a:p>
        </p:txBody>
      </p:sp>
      <p:sp>
        <p:nvSpPr>
          <p:cNvPr id="8" name="Inhaltsplatzhalter 7">
            <a:extLst>
              <a:ext uri="{FF2B5EF4-FFF2-40B4-BE49-F238E27FC236}">
                <a16:creationId xmlns:a16="http://schemas.microsoft.com/office/drawing/2014/main" id="{27E7786C-E6A1-8BB4-629F-FF1F476D2BB2}"/>
              </a:ext>
            </a:extLst>
          </p:cNvPr>
          <p:cNvSpPr>
            <a:spLocks noGrp="1"/>
          </p:cNvSpPr>
          <p:nvPr>
            <p:ph sz="quarter" idx="15"/>
          </p:nvPr>
        </p:nvSpPr>
        <p:spPr/>
        <p:txBody>
          <a:bodyPr/>
          <a:lstStyle/>
          <a:p>
            <a:r>
              <a:rPr lang="de-CH" sz="1400" b="1" noProof="0" dirty="0"/>
              <a:t>Lernziel 2</a:t>
            </a:r>
          </a:p>
          <a:p>
            <a:endParaRPr lang="de-CH" noProof="0" dirty="0"/>
          </a:p>
          <a:p>
            <a:r>
              <a:rPr lang="de-CH" sz="1400" dirty="0"/>
              <a:t>individuell ausformuliertes Lernziel</a:t>
            </a:r>
          </a:p>
        </p:txBody>
      </p:sp>
      <p:sp>
        <p:nvSpPr>
          <p:cNvPr id="9" name="Textplatzhalter 8">
            <a:extLst>
              <a:ext uri="{FF2B5EF4-FFF2-40B4-BE49-F238E27FC236}">
                <a16:creationId xmlns:a16="http://schemas.microsoft.com/office/drawing/2014/main" id="{DA31FAD9-7833-84AE-C2A2-7C89362145E5}"/>
              </a:ext>
            </a:extLst>
          </p:cNvPr>
          <p:cNvSpPr>
            <a:spLocks noGrp="1"/>
          </p:cNvSpPr>
          <p:nvPr>
            <p:ph type="body" sz="quarter" idx="18"/>
          </p:nvPr>
        </p:nvSpPr>
        <p:spPr/>
        <p:txBody>
          <a:bodyPr/>
          <a:lstStyle/>
          <a:p>
            <a:r>
              <a:rPr lang="de-CH" dirty="0"/>
              <a:t>Fluchtwege</a:t>
            </a:r>
            <a:endParaRPr lang="de-CH" noProof="0" dirty="0"/>
          </a:p>
        </p:txBody>
      </p:sp>
      <p:sp>
        <p:nvSpPr>
          <p:cNvPr id="4" name="Fußzeilenplatzhalter 3">
            <a:extLst>
              <a:ext uri="{FF2B5EF4-FFF2-40B4-BE49-F238E27FC236}">
                <a16:creationId xmlns:a16="http://schemas.microsoft.com/office/drawing/2014/main" id="{CB36EA3F-0A3B-02A5-A9FA-A8B69752386A}"/>
              </a:ext>
            </a:extLst>
          </p:cNvPr>
          <p:cNvSpPr>
            <a:spLocks noGrp="1"/>
          </p:cNvSpPr>
          <p:nvPr>
            <p:ph type="ftr" sz="quarter" idx="12"/>
          </p:nvPr>
        </p:nvSpPr>
        <p:spPr/>
        <p:txBody>
          <a:bodyPr/>
          <a:lstStyle/>
          <a:p>
            <a:r>
              <a:rPr lang="de-DE" noProof="0"/>
              <a:t>Version Juli 2023</a:t>
            </a:r>
            <a:endParaRPr lang="de-CH" noProof="0" dirty="0"/>
          </a:p>
        </p:txBody>
      </p:sp>
    </p:spTree>
    <p:extLst>
      <p:ext uri="{BB962C8B-B14F-4D97-AF65-F5344CB8AC3E}">
        <p14:creationId xmlns:p14="http://schemas.microsoft.com/office/powerpoint/2010/main" val="4123043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9D4AEF-C4E6-A394-2FC3-8D975E44934A}"/>
              </a:ext>
            </a:extLst>
          </p:cNvPr>
          <p:cNvSpPr>
            <a:spLocks noGrp="1"/>
          </p:cNvSpPr>
          <p:nvPr>
            <p:ph type="title"/>
          </p:nvPr>
        </p:nvSpPr>
        <p:spPr/>
        <p:txBody>
          <a:bodyPr/>
          <a:lstStyle/>
          <a:p>
            <a:r>
              <a:rPr lang="de-CH" noProof="0" dirty="0"/>
              <a:t>Wo muss ich durch?</a:t>
            </a:r>
          </a:p>
        </p:txBody>
      </p:sp>
      <p:sp>
        <p:nvSpPr>
          <p:cNvPr id="3"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424800" y="1259557"/>
            <a:ext cx="4825007" cy="5760639"/>
          </a:xfrm>
        </p:spPr>
        <p:txBody>
          <a:bodyPr/>
          <a:lstStyle/>
          <a:p>
            <a:r>
              <a:rPr lang="de-DE" noProof="0" dirty="0"/>
              <a:t>Wenn ihr bei einem Feuerausbruch den Raum oder das Gebäude verlassen müsst, dann helfen euch die Piktogramme, welche ihr gerade kennengelernt</a:t>
            </a:r>
            <a:r>
              <a:rPr lang="de-DE" dirty="0"/>
              <a:t> habt.</a:t>
            </a:r>
          </a:p>
          <a:p>
            <a:endParaRPr lang="de-DE" dirty="0"/>
          </a:p>
          <a:p>
            <a:r>
              <a:rPr lang="de-DE" dirty="0"/>
              <a:t>Damit ihr den Weg im Notfall nicht suchen müsst, sollt ihr euch vorher immer informieren, wie ihr aus einem Gebäude </a:t>
            </a:r>
            <a:r>
              <a:rPr lang="de-CH" dirty="0"/>
              <a:t>sicher he</a:t>
            </a:r>
            <a:r>
              <a:rPr lang="de-DE" dirty="0"/>
              <a:t>rauskommt.</a:t>
            </a:r>
          </a:p>
          <a:p>
            <a:endParaRPr lang="de-DE" noProof="0" dirty="0"/>
          </a:p>
          <a:p>
            <a:endParaRPr lang="de-DE" noProof="0" dirty="0"/>
          </a:p>
          <a:p>
            <a:endParaRPr lang="de-DE" dirty="0"/>
          </a:p>
          <a:p>
            <a:endParaRPr lang="de-DE" noProof="0" dirty="0"/>
          </a:p>
          <a:p>
            <a:endParaRPr lang="de-DE" dirty="0"/>
          </a:p>
          <a:p>
            <a:endParaRPr lang="de-DE" noProof="0" dirty="0"/>
          </a:p>
          <a:p>
            <a:endParaRPr lang="de-DE" dirty="0"/>
          </a:p>
          <a:p>
            <a:endParaRPr lang="de-DE" noProof="0" dirty="0"/>
          </a:p>
          <a:p>
            <a:endParaRPr lang="de-DE" dirty="0"/>
          </a:p>
          <a:p>
            <a:endParaRPr lang="de-DE" noProof="0" dirty="0"/>
          </a:p>
          <a:p>
            <a:endParaRPr lang="de-DE" dirty="0"/>
          </a:p>
          <a:p>
            <a:endParaRPr lang="de-DE" noProof="0" dirty="0"/>
          </a:p>
          <a:p>
            <a:endParaRPr lang="de-DE" dirty="0"/>
          </a:p>
          <a:p>
            <a:endParaRPr lang="de-DE" noProof="0" dirty="0"/>
          </a:p>
          <a:p>
            <a:r>
              <a:rPr lang="de-DE" dirty="0"/>
              <a:t>Ein weiteres wichtiges Zeichen ist dieses hier:</a:t>
            </a:r>
          </a:p>
          <a:p>
            <a:endParaRPr lang="de-DE" dirty="0"/>
          </a:p>
          <a:p>
            <a:r>
              <a:rPr lang="de-DE" dirty="0"/>
              <a:t>Es zeigt euch, wo ihr euch im Notfall treffen sollt. Hier müsst ihr auf eure Lehrperson warten. Ihr dürft nie das Gelände verlassen, ohne dass ihr die Erlaubnis dazu bekommen habt!</a:t>
            </a:r>
          </a:p>
        </p:txBody>
      </p:sp>
      <p:sp>
        <p:nvSpPr>
          <p:cNvPr id="7" name="Foliennummernplatzhalter 6">
            <a:extLst>
              <a:ext uri="{FF2B5EF4-FFF2-40B4-BE49-F238E27FC236}">
                <a16:creationId xmlns:a16="http://schemas.microsoft.com/office/drawing/2014/main" id="{365BBBB8-0BEF-C7F4-7D4E-62561B1CDFED}"/>
              </a:ext>
            </a:extLst>
          </p:cNvPr>
          <p:cNvSpPr>
            <a:spLocks noGrp="1"/>
          </p:cNvSpPr>
          <p:nvPr>
            <p:ph type="sldNum" sz="quarter" idx="12"/>
          </p:nvPr>
        </p:nvSpPr>
        <p:spPr/>
        <p:txBody>
          <a:bodyPr/>
          <a:lstStyle/>
          <a:p>
            <a:fld id="{442AD375-037F-43D0-B059-5172DA06796A}" type="slidenum">
              <a:rPr lang="de-CH" smtClean="0"/>
              <a:pPr/>
              <a:t>26</a:t>
            </a:fld>
            <a:endParaRPr lang="de-CH" dirty="0"/>
          </a:p>
        </p:txBody>
      </p:sp>
      <p:sp>
        <p:nvSpPr>
          <p:cNvPr id="8" name="Textplatzhalter 7">
            <a:extLst>
              <a:ext uri="{FF2B5EF4-FFF2-40B4-BE49-F238E27FC236}">
                <a16:creationId xmlns:a16="http://schemas.microsoft.com/office/drawing/2014/main" id="{89D4480A-05CF-88F3-8CB8-D63A929E7453}"/>
              </a:ext>
            </a:extLst>
          </p:cNvPr>
          <p:cNvSpPr>
            <a:spLocks noGrp="1"/>
          </p:cNvSpPr>
          <p:nvPr>
            <p:ph type="body" sz="quarter" idx="13"/>
          </p:nvPr>
        </p:nvSpPr>
        <p:spPr/>
        <p:txBody>
          <a:bodyPr/>
          <a:lstStyle/>
          <a:p>
            <a:r>
              <a:rPr lang="de-CH" dirty="0"/>
              <a:t>Fluchtwege</a:t>
            </a:r>
          </a:p>
        </p:txBody>
      </p:sp>
      <p:sp>
        <p:nvSpPr>
          <p:cNvPr id="16" name="Textplatzhalter 15">
            <a:extLst>
              <a:ext uri="{FF2B5EF4-FFF2-40B4-BE49-F238E27FC236}">
                <a16:creationId xmlns:a16="http://schemas.microsoft.com/office/drawing/2014/main" id="{9E0CEC52-FA66-97D5-449B-8A0428E2D074}"/>
              </a:ext>
            </a:extLst>
          </p:cNvPr>
          <p:cNvSpPr>
            <a:spLocks noGrp="1"/>
          </p:cNvSpPr>
          <p:nvPr>
            <p:ph type="body" sz="quarter" idx="15"/>
          </p:nvPr>
        </p:nvSpPr>
        <p:spPr/>
        <p:txBody>
          <a:bodyPr/>
          <a:lstStyle/>
          <a:p>
            <a:r>
              <a:rPr lang="de-CH" noProof="0" dirty="0"/>
              <a:t>4.4</a:t>
            </a:r>
          </a:p>
        </p:txBody>
      </p:sp>
      <p:sp>
        <p:nvSpPr>
          <p:cNvPr id="6" name="Fußzeilenplatzhalter 5">
            <a:extLst>
              <a:ext uri="{FF2B5EF4-FFF2-40B4-BE49-F238E27FC236}">
                <a16:creationId xmlns:a16="http://schemas.microsoft.com/office/drawing/2014/main" id="{3320388C-7906-C850-93B9-BA36981EDFA2}"/>
              </a:ext>
            </a:extLst>
          </p:cNvPr>
          <p:cNvSpPr>
            <a:spLocks noGrp="1"/>
          </p:cNvSpPr>
          <p:nvPr>
            <p:ph type="ftr" sz="quarter" idx="11"/>
          </p:nvPr>
        </p:nvSpPr>
        <p:spPr/>
        <p:txBody>
          <a:bodyPr/>
          <a:lstStyle/>
          <a:p>
            <a:r>
              <a:rPr lang="de-DE" noProof="0"/>
              <a:t>Version Juli 2023</a:t>
            </a:r>
            <a:endParaRPr lang="de-CH" noProof="0" dirty="0"/>
          </a:p>
        </p:txBody>
      </p:sp>
      <p:sp>
        <p:nvSpPr>
          <p:cNvPr id="10" name="Sprechblase: rechteckig 16">
            <a:extLst>
              <a:ext uri="{FF2B5EF4-FFF2-40B4-BE49-F238E27FC236}">
                <a16:creationId xmlns:a16="http://schemas.microsoft.com/office/drawing/2014/main" id="{FA3A216B-0F47-470B-467B-1D1C01E57780}"/>
              </a:ext>
            </a:extLst>
          </p:cNvPr>
          <p:cNvSpPr/>
          <p:nvPr/>
        </p:nvSpPr>
        <p:spPr>
          <a:xfrm>
            <a:off x="2033538" y="3136463"/>
            <a:ext cx="3001778" cy="1939518"/>
          </a:xfrm>
          <a:prstGeom prst="wedgeRectCallout">
            <a:avLst>
              <a:gd name="adj1" fmla="val -70823"/>
              <a:gd name="adj2" fmla="val -99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de-DE" dirty="0">
                <a:solidFill>
                  <a:schemeClr val="bg1"/>
                </a:solidFill>
              </a:rPr>
              <a:t>Dann wollen wir das</a:t>
            </a:r>
            <a:r>
              <a:rPr lang="de-CH" dirty="0">
                <a:solidFill>
                  <a:schemeClr val="bg1"/>
                </a:solidFill>
              </a:rPr>
              <a:t> gleich</a:t>
            </a:r>
            <a:r>
              <a:rPr lang="de-DE" dirty="0">
                <a:solidFill>
                  <a:schemeClr val="bg1"/>
                </a:solidFill>
              </a:rPr>
              <a:t> üben!</a:t>
            </a:r>
          </a:p>
          <a:p>
            <a:endParaRPr lang="de-DE" dirty="0">
              <a:solidFill>
                <a:schemeClr val="bg1"/>
              </a:solidFill>
            </a:endParaRPr>
          </a:p>
          <a:p>
            <a:r>
              <a:rPr lang="de-DE" dirty="0">
                <a:solidFill>
                  <a:schemeClr val="bg1"/>
                </a:solidFill>
              </a:rPr>
              <a:t>Wer sieht das erste Zeichen? Falls im Schulzimmer keines ist, schaut auf dem Gang.</a:t>
            </a:r>
          </a:p>
          <a:p>
            <a:r>
              <a:rPr lang="de-DE" dirty="0">
                <a:solidFill>
                  <a:schemeClr val="bg1"/>
                </a:solidFill>
              </a:rPr>
              <a:t>Und nun folgt den Zeichen, wie bei einer Schnitzeljagd, bis ihr draussen seid.</a:t>
            </a:r>
            <a:endParaRPr lang="de-CH" dirty="0">
              <a:solidFill>
                <a:schemeClr val="bg1"/>
              </a:solidFill>
            </a:endParaRPr>
          </a:p>
        </p:txBody>
      </p:sp>
      <p:pic>
        <p:nvPicPr>
          <p:cNvPr id="13" name="Grafik 12">
            <a:extLst>
              <a:ext uri="{FF2B5EF4-FFF2-40B4-BE49-F238E27FC236}">
                <a16:creationId xmlns:a16="http://schemas.microsoft.com/office/drawing/2014/main" id="{B672F978-C74B-8B3C-67A2-2BAB1F5A3A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986" y="3303962"/>
            <a:ext cx="1359886" cy="1359886"/>
          </a:xfrm>
          <a:prstGeom prst="rect">
            <a:avLst/>
          </a:prstGeom>
        </p:spPr>
      </p:pic>
      <p:pic>
        <p:nvPicPr>
          <p:cNvPr id="14" name="Grafik 13">
            <a:extLst>
              <a:ext uri="{FF2B5EF4-FFF2-40B4-BE49-F238E27FC236}">
                <a16:creationId xmlns:a16="http://schemas.microsoft.com/office/drawing/2014/main" id="{A1DA0276-05C8-0103-7FD6-AFBFD80FEF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742131" y="2459723"/>
            <a:ext cx="1524182" cy="1524182"/>
          </a:xfrm>
          <a:prstGeom prst="rect">
            <a:avLst/>
          </a:prstGeom>
        </p:spPr>
      </p:pic>
      <p:sp>
        <p:nvSpPr>
          <p:cNvPr id="15" name="Sprechblase: rechteckig 16">
            <a:extLst>
              <a:ext uri="{FF2B5EF4-FFF2-40B4-BE49-F238E27FC236}">
                <a16:creationId xmlns:a16="http://schemas.microsoft.com/office/drawing/2014/main" id="{FA3A216B-0F47-470B-467B-1D1C01E57780}"/>
              </a:ext>
            </a:extLst>
          </p:cNvPr>
          <p:cNvSpPr/>
          <p:nvPr/>
        </p:nvSpPr>
        <p:spPr>
          <a:xfrm>
            <a:off x="5566876" y="2334203"/>
            <a:ext cx="3001778" cy="1229610"/>
          </a:xfrm>
          <a:prstGeom prst="wedgeRectCallout">
            <a:avLst>
              <a:gd name="adj1" fmla="val 62924"/>
              <a:gd name="adj2" fmla="val -467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gn="ctr"/>
            <a:r>
              <a:rPr lang="de-DE" sz="2000" b="1" dirty="0">
                <a:solidFill>
                  <a:schemeClr val="bg1"/>
                </a:solidFill>
              </a:rPr>
              <a:t>NICHT rennen!</a:t>
            </a:r>
          </a:p>
          <a:p>
            <a:pPr algn="ctr"/>
            <a:endParaRPr lang="de-DE" dirty="0">
              <a:solidFill>
                <a:schemeClr val="bg1"/>
              </a:solidFill>
            </a:endParaRPr>
          </a:p>
          <a:p>
            <a:pPr algn="ctr"/>
            <a:r>
              <a:rPr lang="de-DE" dirty="0">
                <a:solidFill>
                  <a:schemeClr val="bg1"/>
                </a:solidFill>
              </a:rPr>
              <a:t>Auch bei einem Feuer immer zügig</a:t>
            </a:r>
            <a:r>
              <a:rPr lang="de-CH" dirty="0">
                <a:solidFill>
                  <a:schemeClr val="bg1"/>
                </a:solidFill>
              </a:rPr>
              <a:t>,</a:t>
            </a:r>
            <a:r>
              <a:rPr lang="de-DE" dirty="0">
                <a:solidFill>
                  <a:schemeClr val="bg1"/>
                </a:solidFill>
              </a:rPr>
              <a:t> aber ruhig gehen.</a:t>
            </a:r>
            <a:endParaRPr lang="de-CH" dirty="0">
              <a:solidFill>
                <a:schemeClr val="bg1"/>
              </a:solidFill>
            </a:endParaRPr>
          </a:p>
        </p:txBody>
      </p:sp>
      <p:pic>
        <p:nvPicPr>
          <p:cNvPr id="4" name="Grafi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1440" y="4594003"/>
            <a:ext cx="2152650" cy="2124075"/>
          </a:xfrm>
          <a:prstGeom prst="rect">
            <a:avLst/>
          </a:prstGeom>
        </p:spPr>
      </p:pic>
    </p:spTree>
    <p:extLst>
      <p:ext uri="{BB962C8B-B14F-4D97-AF65-F5344CB8AC3E}">
        <p14:creationId xmlns:p14="http://schemas.microsoft.com/office/powerpoint/2010/main" val="1202132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54C6727-13C9-7CB1-B65A-AB3918AC244C}"/>
              </a:ext>
            </a:extLst>
          </p:cNvPr>
          <p:cNvSpPr>
            <a:spLocks noGrp="1"/>
          </p:cNvSpPr>
          <p:nvPr>
            <p:ph type="sldNum" sz="quarter" idx="12"/>
          </p:nvPr>
        </p:nvSpPr>
        <p:spPr/>
        <p:txBody>
          <a:bodyPr/>
          <a:lstStyle/>
          <a:p>
            <a:fld id="{442AD375-037F-43D0-B059-5172DA06796A}" type="slidenum">
              <a:rPr lang="de-CH" smtClean="0"/>
              <a:pPr/>
              <a:t>27</a:t>
            </a:fld>
            <a:endParaRPr lang="de-CH" dirty="0"/>
          </a:p>
        </p:txBody>
      </p:sp>
      <p:sp>
        <p:nvSpPr>
          <p:cNvPr id="53" name="Textplatzhalter 52">
            <a:extLst>
              <a:ext uri="{FF2B5EF4-FFF2-40B4-BE49-F238E27FC236}">
                <a16:creationId xmlns:a16="http://schemas.microsoft.com/office/drawing/2014/main" id="{850FFB2D-66E4-5D84-7256-E989CAECAD82}"/>
              </a:ext>
            </a:extLst>
          </p:cNvPr>
          <p:cNvSpPr>
            <a:spLocks noGrp="1"/>
          </p:cNvSpPr>
          <p:nvPr>
            <p:ph type="body" sz="quarter" idx="15"/>
          </p:nvPr>
        </p:nvSpPr>
        <p:spPr/>
        <p:txBody>
          <a:bodyPr/>
          <a:lstStyle/>
          <a:p>
            <a:r>
              <a:rPr lang="de-CH" noProof="0" dirty="0"/>
              <a:t>4.4</a:t>
            </a:r>
          </a:p>
        </p:txBody>
      </p:sp>
      <p:cxnSp>
        <p:nvCxnSpPr>
          <p:cNvPr id="14" name="Gerader Verbinder 13">
            <a:extLst>
              <a:ext uri="{FF2B5EF4-FFF2-40B4-BE49-F238E27FC236}">
                <a16:creationId xmlns:a16="http://schemas.microsoft.com/office/drawing/2014/main" id="{9320DAAB-BBAB-D893-E484-C2A5D8894B04}"/>
              </a:ext>
            </a:extLst>
          </p:cNvPr>
          <p:cNvCxnSpPr/>
          <p:nvPr/>
        </p:nvCxnSpPr>
        <p:spPr>
          <a:xfrm>
            <a:off x="5345906" y="1212949"/>
            <a:ext cx="0" cy="5436604"/>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Sprechblase: rechteckig 16">
            <a:extLst>
              <a:ext uri="{FF2B5EF4-FFF2-40B4-BE49-F238E27FC236}">
                <a16:creationId xmlns:a16="http://schemas.microsoft.com/office/drawing/2014/main" id="{FA3A216B-0F47-470B-467B-1D1C01E57780}"/>
              </a:ext>
            </a:extLst>
          </p:cNvPr>
          <p:cNvSpPr/>
          <p:nvPr/>
        </p:nvSpPr>
        <p:spPr>
          <a:xfrm>
            <a:off x="2078321" y="1781495"/>
            <a:ext cx="2934767" cy="1062238"/>
          </a:xfrm>
          <a:prstGeom prst="wedgeRectCallout">
            <a:avLst>
              <a:gd name="adj1" fmla="val -61570"/>
              <a:gd name="adj2" fmla="val -107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de-DE" sz="1000" dirty="0">
                <a:solidFill>
                  <a:schemeClr val="bg1"/>
                </a:solidFill>
              </a:rPr>
              <a:t>Habt ihr euch schon mal überlegt, wie ihr zu Hause am schnellsten aus dem Haus kommt, </a:t>
            </a:r>
            <a:r>
              <a:rPr lang="de-CH" sz="1000" dirty="0">
                <a:solidFill>
                  <a:schemeClr val="bg1"/>
                </a:solidFill>
              </a:rPr>
              <a:t>falls </a:t>
            </a:r>
            <a:r>
              <a:rPr lang="de-DE" sz="1000" dirty="0">
                <a:solidFill>
                  <a:schemeClr val="bg1"/>
                </a:solidFill>
              </a:rPr>
              <a:t>es brenn</a:t>
            </a:r>
            <a:r>
              <a:rPr lang="de-CH" sz="1000" dirty="0">
                <a:solidFill>
                  <a:schemeClr val="bg1"/>
                </a:solidFill>
              </a:rPr>
              <a:t>t</a:t>
            </a:r>
            <a:r>
              <a:rPr lang="de-DE" sz="1000" dirty="0">
                <a:solidFill>
                  <a:schemeClr val="bg1"/>
                </a:solidFill>
              </a:rPr>
              <a:t>?</a:t>
            </a:r>
          </a:p>
          <a:p>
            <a:r>
              <a:rPr lang="de-CH" sz="1000" dirty="0">
                <a:solidFill>
                  <a:schemeClr val="bg1"/>
                </a:solidFill>
              </a:rPr>
              <a:t>Bes</a:t>
            </a:r>
            <a:r>
              <a:rPr lang="de-DE" sz="1000" dirty="0" err="1">
                <a:solidFill>
                  <a:schemeClr val="bg1"/>
                </a:solidFill>
              </a:rPr>
              <a:t>chreibe</a:t>
            </a:r>
            <a:r>
              <a:rPr lang="de-DE" sz="1000" dirty="0">
                <a:solidFill>
                  <a:schemeClr val="bg1"/>
                </a:solidFill>
              </a:rPr>
              <a:t> oder zeichne einen Plan </a:t>
            </a:r>
            <a:r>
              <a:rPr lang="de-CH" sz="1000" dirty="0">
                <a:solidFill>
                  <a:schemeClr val="bg1"/>
                </a:solidFill>
              </a:rPr>
              <a:t>d</a:t>
            </a:r>
            <a:r>
              <a:rPr lang="de-DE" sz="1000" dirty="0">
                <a:solidFill>
                  <a:schemeClr val="bg1"/>
                </a:solidFill>
              </a:rPr>
              <a:t>ein</a:t>
            </a:r>
            <a:r>
              <a:rPr lang="de-CH" sz="1000" dirty="0">
                <a:solidFill>
                  <a:schemeClr val="bg1"/>
                </a:solidFill>
              </a:rPr>
              <a:t>es</a:t>
            </a:r>
            <a:r>
              <a:rPr lang="de-DE" sz="1000" dirty="0">
                <a:solidFill>
                  <a:schemeClr val="bg1"/>
                </a:solidFill>
              </a:rPr>
              <a:t> Fluchtweg</a:t>
            </a:r>
            <a:r>
              <a:rPr lang="de-CH" sz="1000" dirty="0">
                <a:solidFill>
                  <a:schemeClr val="bg1"/>
                </a:solidFill>
              </a:rPr>
              <a:t>s, der</a:t>
            </a:r>
            <a:r>
              <a:rPr lang="de-DE" sz="1000" dirty="0">
                <a:solidFill>
                  <a:schemeClr val="bg1"/>
                </a:solidFill>
              </a:rPr>
              <a:t> von deinem Zimmer nach draussen führ</a:t>
            </a:r>
            <a:r>
              <a:rPr lang="de-CH" sz="1000" dirty="0">
                <a:solidFill>
                  <a:schemeClr val="bg1"/>
                </a:solidFill>
              </a:rPr>
              <a:t>t</a:t>
            </a:r>
            <a:r>
              <a:rPr lang="de-DE" sz="1000" dirty="0">
                <a:solidFill>
                  <a:schemeClr val="bg1"/>
                </a:solidFill>
              </a:rPr>
              <a:t>.</a:t>
            </a:r>
            <a:endParaRPr lang="de-CH" sz="1000" dirty="0">
              <a:solidFill>
                <a:schemeClr val="bg1"/>
              </a:solidFill>
            </a:endParaRPr>
          </a:p>
        </p:txBody>
      </p:sp>
      <p:sp>
        <p:nvSpPr>
          <p:cNvPr id="54" name="Titel 1">
            <a:extLst>
              <a:ext uri="{FF2B5EF4-FFF2-40B4-BE49-F238E27FC236}">
                <a16:creationId xmlns:a16="http://schemas.microsoft.com/office/drawing/2014/main" id="{220A7C3C-C466-66E5-30A9-EA5C295EDB93}"/>
              </a:ext>
            </a:extLst>
          </p:cNvPr>
          <p:cNvSpPr>
            <a:spLocks noGrp="1"/>
          </p:cNvSpPr>
          <p:nvPr>
            <p:ph type="title"/>
          </p:nvPr>
        </p:nvSpPr>
        <p:spPr>
          <a:xfrm>
            <a:off x="435074" y="622130"/>
            <a:ext cx="7380000" cy="529415"/>
          </a:xfrm>
        </p:spPr>
        <p:txBody>
          <a:bodyPr/>
          <a:lstStyle/>
          <a:p>
            <a:r>
              <a:rPr lang="de-CH" noProof="0" dirty="0"/>
              <a:t>Und zu Hause?</a:t>
            </a:r>
          </a:p>
        </p:txBody>
      </p:sp>
      <p:graphicFrame>
        <p:nvGraphicFramePr>
          <p:cNvPr id="56" name="Tabelle 15">
            <a:extLst>
              <a:ext uri="{FF2B5EF4-FFF2-40B4-BE49-F238E27FC236}">
                <a16:creationId xmlns:a16="http://schemas.microsoft.com/office/drawing/2014/main" id="{5C55AA2C-7025-888A-19CE-32CCF8983795}"/>
              </a:ext>
            </a:extLst>
          </p:cNvPr>
          <p:cNvGraphicFramePr>
            <a:graphicFrameLocks noGrp="1"/>
          </p:cNvGraphicFramePr>
          <p:nvPr>
            <p:ph sz="half" idx="2"/>
            <p:extLst>
              <p:ext uri="{D42A27DB-BD31-4B8C-83A1-F6EECF244321}">
                <p14:modId xmlns:p14="http://schemas.microsoft.com/office/powerpoint/2010/main" val="1613857862"/>
              </p:ext>
            </p:extLst>
          </p:nvPr>
        </p:nvGraphicFramePr>
        <p:xfrm>
          <a:off x="431801" y="3502803"/>
          <a:ext cx="4608513" cy="2935440"/>
        </p:xfrm>
        <a:graphic>
          <a:graphicData uri="http://schemas.openxmlformats.org/drawingml/2006/table">
            <a:tbl>
              <a:tblPr firstRow="1" bandRow="1">
                <a:tableStyleId>{5940675A-B579-460E-94D1-54222C63F5DA}</a:tableStyleId>
              </a:tblPr>
              <a:tblGrid>
                <a:gridCol w="4608513">
                  <a:extLst>
                    <a:ext uri="{9D8B030D-6E8A-4147-A177-3AD203B41FA5}">
                      <a16:colId xmlns:a16="http://schemas.microsoft.com/office/drawing/2014/main" val="3651192648"/>
                    </a:ext>
                  </a:extLst>
                </a:gridCol>
              </a:tblGrid>
              <a:tr h="0">
                <a:tc>
                  <a:txBody>
                    <a:bodyPr/>
                    <a:lstStyle/>
                    <a:p>
                      <a:endParaRPr lang="de-CH" sz="1400" b="1" dirty="0"/>
                    </a:p>
                  </a:txBody>
                  <a:tcPr marL="0" marR="0" marT="0" marB="36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064565"/>
                  </a:ext>
                </a:extLst>
              </a:tr>
              <a:tr h="0">
                <a:tc>
                  <a:txBody>
                    <a:bodyPr/>
                    <a:lstStyle/>
                    <a:p>
                      <a:endParaRPr lang="de-CH" sz="1400" dirty="0"/>
                    </a:p>
                  </a:txBody>
                  <a:tcPr marL="0" marR="0" marT="61200" marB="6120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9413792"/>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3346695"/>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4060270"/>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6799127"/>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899651"/>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751953"/>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904012"/>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0353105"/>
                  </a:ext>
                </a:extLst>
              </a:tr>
            </a:tbl>
          </a:graphicData>
        </a:graphic>
      </p:graphicFrame>
      <p:sp>
        <p:nvSpPr>
          <p:cNvPr id="57" name="Textplatzhalter 7">
            <a:extLst>
              <a:ext uri="{FF2B5EF4-FFF2-40B4-BE49-F238E27FC236}">
                <a16:creationId xmlns:a16="http://schemas.microsoft.com/office/drawing/2014/main" id="{D0E92FD9-4B8F-47AD-CE73-8936F04EBD32}"/>
              </a:ext>
            </a:extLst>
          </p:cNvPr>
          <p:cNvSpPr>
            <a:spLocks noGrp="1"/>
          </p:cNvSpPr>
          <p:nvPr>
            <p:ph type="body" sz="quarter" idx="13"/>
          </p:nvPr>
        </p:nvSpPr>
        <p:spPr>
          <a:xfrm>
            <a:off x="431801" y="431801"/>
            <a:ext cx="7380000" cy="190330"/>
          </a:xfrm>
        </p:spPr>
        <p:txBody>
          <a:bodyPr/>
          <a:lstStyle/>
          <a:p>
            <a:r>
              <a:rPr lang="de-CH" noProof="0" dirty="0"/>
              <a:t>Fluchtwege</a:t>
            </a:r>
          </a:p>
        </p:txBody>
      </p:sp>
      <p:sp>
        <p:nvSpPr>
          <p:cNvPr id="2" name="Fußzeilenplatzhalter 1">
            <a:extLst>
              <a:ext uri="{FF2B5EF4-FFF2-40B4-BE49-F238E27FC236}">
                <a16:creationId xmlns:a16="http://schemas.microsoft.com/office/drawing/2014/main" id="{86A3422F-AD90-978A-0FA8-E3FB47F10C91}"/>
              </a:ext>
            </a:extLst>
          </p:cNvPr>
          <p:cNvSpPr>
            <a:spLocks noGrp="1"/>
          </p:cNvSpPr>
          <p:nvPr>
            <p:ph type="ftr" sz="quarter" idx="11"/>
          </p:nvPr>
        </p:nvSpPr>
        <p:spPr/>
        <p:txBody>
          <a:bodyPr/>
          <a:lstStyle/>
          <a:p>
            <a:r>
              <a:rPr lang="de-DE" noProof="0"/>
              <a:t>Version Juli 2023</a:t>
            </a:r>
            <a:endParaRPr lang="de-CH" noProof="0" dirty="0"/>
          </a:p>
        </p:txBody>
      </p:sp>
      <p:pic>
        <p:nvPicPr>
          <p:cNvPr id="20" name="Grafik 19">
            <a:extLst>
              <a:ext uri="{FF2B5EF4-FFF2-40B4-BE49-F238E27FC236}">
                <a16:creationId xmlns:a16="http://schemas.microsoft.com/office/drawing/2014/main" id="{A1DA0276-05C8-0103-7FD6-AFBFD80FEF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587748" y="5075981"/>
            <a:ext cx="1573572" cy="1573572"/>
          </a:xfrm>
          <a:prstGeom prst="rect">
            <a:avLst/>
          </a:prstGeom>
        </p:spPr>
      </p:pic>
      <p:sp>
        <p:nvSpPr>
          <p:cNvPr id="21" name="Sprechblase: rechteckig 15">
            <a:extLst>
              <a:ext uri="{FF2B5EF4-FFF2-40B4-BE49-F238E27FC236}">
                <a16:creationId xmlns:a16="http://schemas.microsoft.com/office/drawing/2014/main" id="{DFB3A577-FC3A-BA3D-212E-AB97A2AD973D}"/>
              </a:ext>
            </a:extLst>
          </p:cNvPr>
          <p:cNvSpPr/>
          <p:nvPr/>
        </p:nvSpPr>
        <p:spPr>
          <a:xfrm>
            <a:off x="5687952" y="5147989"/>
            <a:ext cx="2754298" cy="1501565"/>
          </a:xfrm>
          <a:prstGeom prst="wedgeRectCallout">
            <a:avLst>
              <a:gd name="adj1" fmla="val 59307"/>
              <a:gd name="adj2" fmla="val -23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gn="ctr">
              <a:spcAft>
                <a:spcPts val="200"/>
              </a:spcAft>
            </a:pPr>
            <a:r>
              <a:rPr lang="de-DE" b="1" dirty="0">
                <a:solidFill>
                  <a:schemeClr val="bg1"/>
                </a:solidFill>
              </a:rPr>
              <a:t>ACHTUNG</a:t>
            </a:r>
            <a:endParaRPr lang="de-CH" sz="1400" b="1" dirty="0">
              <a:solidFill>
                <a:schemeClr val="bg1"/>
              </a:solidFill>
            </a:endParaRPr>
          </a:p>
          <a:p>
            <a:pPr algn="ctr"/>
            <a:r>
              <a:rPr lang="de-CH" sz="1000" dirty="0">
                <a:solidFill>
                  <a:schemeClr val="bg1"/>
                </a:solidFill>
              </a:rPr>
              <a:t>Lifte sind als Teil des Fluchtwegs nicht erlaubt, da sie stecken bleiben können und ihr dann gefangen seid.</a:t>
            </a:r>
          </a:p>
          <a:p>
            <a:pPr algn="ctr"/>
            <a:r>
              <a:rPr lang="de-DE" sz="1000" dirty="0">
                <a:solidFill>
                  <a:schemeClr val="bg1"/>
                </a:solidFill>
              </a:rPr>
              <a:t>Ein Fenster ist als Ausgang nur erlaubt, wenn es im Erdgeschoss liegt und der Boden draussen eben ist. Sonst ist die Verletzungsgefahr zu </a:t>
            </a:r>
            <a:r>
              <a:rPr lang="de-DE" sz="1000" dirty="0" err="1">
                <a:solidFill>
                  <a:schemeClr val="bg1"/>
                </a:solidFill>
              </a:rPr>
              <a:t>gross</a:t>
            </a:r>
            <a:r>
              <a:rPr lang="de-DE" sz="1000" dirty="0">
                <a:solidFill>
                  <a:schemeClr val="bg1"/>
                </a:solidFill>
              </a:rPr>
              <a:t>.</a:t>
            </a:r>
            <a:endParaRPr lang="de-CH" sz="1000" dirty="0">
              <a:solidFill>
                <a:schemeClr val="bg1"/>
              </a:solidFill>
            </a:endParaRPr>
          </a:p>
        </p:txBody>
      </p:sp>
      <p:pic>
        <p:nvPicPr>
          <p:cNvPr id="15" name="Inhaltsplatzhalter 13">
            <a:extLst>
              <a:ext uri="{FF2B5EF4-FFF2-40B4-BE49-F238E27FC236}">
                <a16:creationId xmlns:a16="http://schemas.microsoft.com/office/drawing/2014/main" id="{B672F978-C74B-8B3C-67A2-2BAB1F5A3A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372" y="1547589"/>
            <a:ext cx="1428153" cy="1428153"/>
          </a:xfrm>
          <a:prstGeom prst="rect">
            <a:avLst/>
          </a:prstGeom>
        </p:spPr>
      </p:pic>
    </p:spTree>
    <p:extLst>
      <p:ext uri="{BB962C8B-B14F-4D97-AF65-F5344CB8AC3E}">
        <p14:creationId xmlns:p14="http://schemas.microsoft.com/office/powerpoint/2010/main" val="97476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42C66EC-9997-0EFA-7CF2-5E0BF0DDFED8}"/>
              </a:ext>
            </a:extLst>
          </p:cNvPr>
          <p:cNvSpPr>
            <a:spLocks noGrp="1"/>
          </p:cNvSpPr>
          <p:nvPr>
            <p:ph type="body" sz="quarter" idx="10"/>
          </p:nvPr>
        </p:nvSpPr>
        <p:spPr/>
        <p:txBody>
          <a:bodyPr/>
          <a:lstStyle/>
          <a:p>
            <a:r>
              <a:rPr lang="de-CH" noProof="0" dirty="0"/>
              <a:t>4</a:t>
            </a:r>
          </a:p>
        </p:txBody>
      </p:sp>
      <p:sp>
        <p:nvSpPr>
          <p:cNvPr id="5" name="Foliennummernplatzhalter 4">
            <a:extLst>
              <a:ext uri="{FF2B5EF4-FFF2-40B4-BE49-F238E27FC236}">
                <a16:creationId xmlns:a16="http://schemas.microsoft.com/office/drawing/2014/main" id="{F3A95138-E717-9627-B21E-371E1AA40407}"/>
              </a:ext>
            </a:extLst>
          </p:cNvPr>
          <p:cNvSpPr>
            <a:spLocks noGrp="1"/>
          </p:cNvSpPr>
          <p:nvPr>
            <p:ph type="sldNum" sz="quarter" idx="13"/>
          </p:nvPr>
        </p:nvSpPr>
        <p:spPr/>
        <p:txBody>
          <a:bodyPr/>
          <a:lstStyle/>
          <a:p>
            <a:fld id="{442AD375-037F-43D0-B059-5172DA06796A}" type="slidenum">
              <a:rPr lang="de-CH" smtClean="0"/>
              <a:pPr/>
              <a:t>28</a:t>
            </a:fld>
            <a:endParaRPr lang="de-CH" dirty="0"/>
          </a:p>
        </p:txBody>
      </p:sp>
      <p:sp>
        <p:nvSpPr>
          <p:cNvPr id="6" name="Titel 5">
            <a:extLst>
              <a:ext uri="{FF2B5EF4-FFF2-40B4-BE49-F238E27FC236}">
                <a16:creationId xmlns:a16="http://schemas.microsoft.com/office/drawing/2014/main" id="{40C684F4-4F53-2433-3B45-EA784B042823}"/>
              </a:ext>
            </a:extLst>
          </p:cNvPr>
          <p:cNvSpPr>
            <a:spLocks noGrp="1"/>
          </p:cNvSpPr>
          <p:nvPr>
            <p:ph type="title"/>
          </p:nvPr>
        </p:nvSpPr>
        <p:spPr/>
        <p:txBody>
          <a:bodyPr/>
          <a:lstStyle/>
          <a:p>
            <a:r>
              <a:rPr lang="de-CH" noProof="0" dirty="0"/>
              <a:t>Ausklang</a:t>
            </a:r>
          </a:p>
        </p:txBody>
      </p:sp>
      <p:sp>
        <p:nvSpPr>
          <p:cNvPr id="7" name="Inhaltsplatzhalter 6">
            <a:extLst>
              <a:ext uri="{FF2B5EF4-FFF2-40B4-BE49-F238E27FC236}">
                <a16:creationId xmlns:a16="http://schemas.microsoft.com/office/drawing/2014/main" id="{CEE31492-B6B5-972B-BC98-A4F3BEBF3C45}"/>
              </a:ext>
            </a:extLst>
          </p:cNvPr>
          <p:cNvSpPr>
            <a:spLocks noGrp="1"/>
          </p:cNvSpPr>
          <p:nvPr>
            <p:ph sz="quarter" idx="14"/>
          </p:nvPr>
        </p:nvSpPr>
        <p:spPr>
          <a:xfrm>
            <a:off x="613628" y="6043759"/>
            <a:ext cx="5884406" cy="854592"/>
          </a:xfrm>
        </p:spPr>
        <p:txBody>
          <a:bodyPr/>
          <a:lstStyle/>
          <a:p>
            <a:r>
              <a:rPr lang="de-CH" dirty="0"/>
              <a:t>Mani Matter (1936-1972)</a:t>
            </a:r>
          </a:p>
          <a:p>
            <a:r>
              <a:rPr lang="de-DE" dirty="0"/>
              <a:t>I </a:t>
            </a:r>
            <a:r>
              <a:rPr lang="de-DE" dirty="0" err="1"/>
              <a:t>han</a:t>
            </a:r>
            <a:r>
              <a:rPr lang="de-DE" dirty="0"/>
              <a:t> es </a:t>
            </a:r>
            <a:r>
              <a:rPr lang="de-DE" dirty="0" err="1"/>
              <a:t>Zündhölzli</a:t>
            </a:r>
            <a:r>
              <a:rPr lang="de-DE" dirty="0"/>
              <a:t> </a:t>
            </a:r>
            <a:r>
              <a:rPr lang="de-DE" dirty="0" err="1"/>
              <a:t>azündt</a:t>
            </a:r>
            <a:endParaRPr lang="de-DE" dirty="0"/>
          </a:p>
          <a:p>
            <a:endParaRPr lang="de-DE" dirty="0"/>
          </a:p>
          <a:p>
            <a:r>
              <a:rPr lang="de-CH" dirty="0"/>
              <a:t>«</a:t>
            </a:r>
            <a:r>
              <a:rPr lang="de-CH" dirty="0" err="1"/>
              <a:t>Ds</a:t>
            </a:r>
            <a:r>
              <a:rPr lang="de-CH" dirty="0"/>
              <a:t> </a:t>
            </a:r>
            <a:r>
              <a:rPr lang="de-CH" dirty="0" err="1"/>
              <a:t>Zündhölzli</a:t>
            </a:r>
            <a:r>
              <a:rPr lang="de-CH" dirty="0"/>
              <a:t>» aus Mani Matter: </a:t>
            </a:r>
            <a:r>
              <a:rPr lang="de-CH" dirty="0" err="1"/>
              <a:t>Us</a:t>
            </a:r>
            <a:r>
              <a:rPr lang="de-CH" dirty="0"/>
              <a:t> </a:t>
            </a:r>
            <a:r>
              <a:rPr lang="de-CH" dirty="0" err="1"/>
              <a:t>emene</a:t>
            </a:r>
            <a:r>
              <a:rPr lang="de-CH" dirty="0"/>
              <a:t> </a:t>
            </a:r>
            <a:r>
              <a:rPr lang="de-CH" dirty="0" err="1"/>
              <a:t>lääre</a:t>
            </a:r>
            <a:r>
              <a:rPr lang="de-CH" dirty="0"/>
              <a:t> </a:t>
            </a:r>
            <a:r>
              <a:rPr lang="de-CH" dirty="0" err="1"/>
              <a:t>Gygechaschte</a:t>
            </a:r>
            <a:r>
              <a:rPr lang="de-CH" dirty="0"/>
              <a:t> © 2011 </a:t>
            </a:r>
            <a:r>
              <a:rPr lang="de-CH" dirty="0" err="1"/>
              <a:t>Zytglogge</a:t>
            </a:r>
            <a:r>
              <a:rPr lang="de-CH" dirty="0"/>
              <a:t> Verlag</a:t>
            </a:r>
          </a:p>
          <a:p>
            <a:endParaRPr lang="de-CH" dirty="0"/>
          </a:p>
        </p:txBody>
      </p:sp>
      <p:sp>
        <p:nvSpPr>
          <p:cNvPr id="4" name="Fußzeilenplatzhalter 3">
            <a:extLst>
              <a:ext uri="{FF2B5EF4-FFF2-40B4-BE49-F238E27FC236}">
                <a16:creationId xmlns:a16="http://schemas.microsoft.com/office/drawing/2014/main" id="{7FF085D8-9194-C225-2B4E-7F1187E27B8D}"/>
              </a:ext>
            </a:extLst>
          </p:cNvPr>
          <p:cNvSpPr>
            <a:spLocks noGrp="1"/>
          </p:cNvSpPr>
          <p:nvPr>
            <p:ph type="ftr" sz="quarter" idx="12"/>
          </p:nvPr>
        </p:nvSpPr>
        <p:spPr/>
        <p:txBody>
          <a:bodyPr/>
          <a:lstStyle/>
          <a:p>
            <a:r>
              <a:rPr lang="de-DE" noProof="0"/>
              <a:t>Version Juli 2023</a:t>
            </a:r>
            <a:endParaRPr lang="de-CH" noProof="0" dirty="0"/>
          </a:p>
        </p:txBody>
      </p:sp>
      <p:pic>
        <p:nvPicPr>
          <p:cNvPr id="13" name="Bildplatzhalter 12"/>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8131" b="8131"/>
          <a:stretch>
            <a:fillRect/>
          </a:stretch>
        </p:blipFill>
        <p:spPr>
          <a:xfrm>
            <a:off x="612000" y="1416104"/>
            <a:ext cx="9477436" cy="4464050"/>
          </a:xfrm>
        </p:spPr>
      </p:pic>
      <p:pic>
        <p:nvPicPr>
          <p:cNvPr id="8" name="01-10 I han es Zündhölzli azündt">
            <a:hlinkClick r:id="" action="ppaction://media"/>
          </p:cNvPr>
          <p:cNvPicPr>
            <a:picLocks noChangeAspect="1"/>
          </p:cNvPicPr>
          <p:nvPr>
            <a:audioFile r:link="rId1"/>
            <p:extLst>
              <p:ext uri="{DAA4B4D4-6D71-4841-9C94-3DE7FCFB9230}">
                <p14:media xmlns:p14="http://schemas.microsoft.com/office/powerpoint/2010/main" r:embed="rId2">
                  <p14:trim end="0.6122"/>
                </p14:media>
              </p:ext>
            </p:extLst>
          </p:nvPr>
        </p:nvPicPr>
        <p:blipFill>
          <a:blip r:embed="rId6"/>
          <a:stretch>
            <a:fillRect/>
          </a:stretch>
        </p:blipFill>
        <p:spPr>
          <a:xfrm>
            <a:off x="4813300" y="3554413"/>
            <a:ext cx="609600" cy="609600"/>
          </a:xfrm>
          <a:prstGeom prst="rect">
            <a:avLst/>
          </a:prstGeom>
        </p:spPr>
      </p:pic>
    </p:spTree>
    <p:extLst>
      <p:ext uri="{BB962C8B-B14F-4D97-AF65-F5344CB8AC3E}">
        <p14:creationId xmlns:p14="http://schemas.microsoft.com/office/powerpoint/2010/main" val="14764840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3570"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27C1283-8B8B-C4A5-8A88-979DB03118BE}"/>
              </a:ext>
            </a:extLst>
          </p:cNvPr>
          <p:cNvSpPr>
            <a:spLocks noGrp="1"/>
          </p:cNvSpPr>
          <p:nvPr>
            <p:ph type="body" sz="quarter" idx="10"/>
          </p:nvPr>
        </p:nvSpPr>
        <p:spPr/>
        <p:txBody>
          <a:bodyPr/>
          <a:lstStyle/>
          <a:p>
            <a:r>
              <a:rPr lang="de-CH" noProof="0" dirty="0"/>
              <a:t>4</a:t>
            </a:r>
          </a:p>
        </p:txBody>
      </p:sp>
      <p:sp>
        <p:nvSpPr>
          <p:cNvPr id="5" name="Foliennummernplatzhalter 4">
            <a:extLst>
              <a:ext uri="{FF2B5EF4-FFF2-40B4-BE49-F238E27FC236}">
                <a16:creationId xmlns:a16="http://schemas.microsoft.com/office/drawing/2014/main" id="{E98DFAF9-43D2-7375-1F53-6B4E2A2DC5C2}"/>
              </a:ext>
            </a:extLst>
          </p:cNvPr>
          <p:cNvSpPr>
            <a:spLocks noGrp="1"/>
          </p:cNvSpPr>
          <p:nvPr>
            <p:ph type="sldNum" sz="quarter" idx="13"/>
          </p:nvPr>
        </p:nvSpPr>
        <p:spPr/>
        <p:txBody>
          <a:bodyPr/>
          <a:lstStyle/>
          <a:p>
            <a:fld id="{442AD375-037F-43D0-B059-5172DA06796A}" type="slidenum">
              <a:rPr lang="de-CH" smtClean="0"/>
              <a:pPr/>
              <a:t>3</a:t>
            </a:fld>
            <a:endParaRPr lang="de-CH" dirty="0"/>
          </a:p>
        </p:txBody>
      </p:sp>
      <p:sp>
        <p:nvSpPr>
          <p:cNvPr id="6" name="Titel 5">
            <a:extLst>
              <a:ext uri="{FF2B5EF4-FFF2-40B4-BE49-F238E27FC236}">
                <a16:creationId xmlns:a16="http://schemas.microsoft.com/office/drawing/2014/main" id="{B133CC0C-389F-854F-6D23-5A1EEB9780E5}"/>
              </a:ext>
            </a:extLst>
          </p:cNvPr>
          <p:cNvSpPr>
            <a:spLocks noGrp="1"/>
          </p:cNvSpPr>
          <p:nvPr>
            <p:ph type="title"/>
          </p:nvPr>
        </p:nvSpPr>
        <p:spPr/>
        <p:txBody>
          <a:bodyPr/>
          <a:lstStyle/>
          <a:p>
            <a:r>
              <a:rPr lang="de-CH" noProof="0" dirty="0"/>
              <a:t>Kernfrage und daraus abgeleitete Lernziele</a:t>
            </a:r>
          </a:p>
        </p:txBody>
      </p:sp>
      <p:sp>
        <p:nvSpPr>
          <p:cNvPr id="7" name="Inhaltsplatzhalter 6">
            <a:extLst>
              <a:ext uri="{FF2B5EF4-FFF2-40B4-BE49-F238E27FC236}">
                <a16:creationId xmlns:a16="http://schemas.microsoft.com/office/drawing/2014/main" id="{D387EDC8-CCA7-1A3D-EAA3-3068FA394226}"/>
              </a:ext>
            </a:extLst>
          </p:cNvPr>
          <p:cNvSpPr>
            <a:spLocks noGrp="1"/>
          </p:cNvSpPr>
          <p:nvPr>
            <p:ph sz="quarter" idx="14"/>
          </p:nvPr>
        </p:nvSpPr>
        <p:spPr>
          <a:xfrm>
            <a:off x="613628" y="2786931"/>
            <a:ext cx="2228400" cy="2505074"/>
          </a:xfrm>
        </p:spPr>
        <p:txBody>
          <a:bodyPr/>
          <a:lstStyle/>
          <a:p>
            <a:r>
              <a:rPr lang="de-CH" sz="1800" b="1" noProof="0" dirty="0"/>
              <a:t>Lernziel 1</a:t>
            </a:r>
          </a:p>
          <a:p>
            <a:endParaRPr lang="de-CH" noProof="0" dirty="0"/>
          </a:p>
          <a:p>
            <a:r>
              <a:rPr lang="de-CH" dirty="0"/>
              <a:t>Die Schülerinnen und Schüler kennen die wichtigsten Verhaltensregeln bei Feuer und können diese anwenden.</a:t>
            </a:r>
          </a:p>
          <a:p>
            <a:endParaRPr lang="de-DE" noProof="0" dirty="0"/>
          </a:p>
          <a:p>
            <a:r>
              <a:rPr lang="de-DE" dirty="0"/>
              <a:t>(NMG 1.2b)</a:t>
            </a:r>
            <a:endParaRPr lang="de-CH" noProof="0" dirty="0"/>
          </a:p>
        </p:txBody>
      </p:sp>
      <p:sp>
        <p:nvSpPr>
          <p:cNvPr id="8" name="Inhaltsplatzhalter 7">
            <a:extLst>
              <a:ext uri="{FF2B5EF4-FFF2-40B4-BE49-F238E27FC236}">
                <a16:creationId xmlns:a16="http://schemas.microsoft.com/office/drawing/2014/main" id="{BB4D96BD-6E26-BA85-B992-8394D16BDA57}"/>
              </a:ext>
            </a:extLst>
          </p:cNvPr>
          <p:cNvSpPr>
            <a:spLocks noGrp="1"/>
          </p:cNvSpPr>
          <p:nvPr>
            <p:ph sz="quarter" idx="15"/>
          </p:nvPr>
        </p:nvSpPr>
        <p:spPr>
          <a:xfrm>
            <a:off x="3025253" y="2786931"/>
            <a:ext cx="2228400" cy="2505074"/>
          </a:xfrm>
        </p:spPr>
        <p:txBody>
          <a:bodyPr/>
          <a:lstStyle/>
          <a:p>
            <a:r>
              <a:rPr lang="de-CH" sz="1800" b="1" noProof="0" dirty="0"/>
              <a:t>Lernziel 2</a:t>
            </a:r>
          </a:p>
          <a:p>
            <a:endParaRPr lang="de-CH" noProof="0" dirty="0"/>
          </a:p>
          <a:p>
            <a:r>
              <a:rPr lang="de-CH" dirty="0"/>
              <a:t>Die Schülerinnen und Schüler kennen die Telefonnummer der Feuerwehr und können einen Brandfall melden.</a:t>
            </a:r>
          </a:p>
          <a:p>
            <a:endParaRPr lang="de-DE" dirty="0"/>
          </a:p>
          <a:p>
            <a:r>
              <a:rPr lang="de-DE" dirty="0"/>
              <a:t>(NMG 1.2b)</a:t>
            </a:r>
            <a:endParaRPr lang="de-CH" dirty="0"/>
          </a:p>
          <a:p>
            <a:endParaRPr lang="de-CH" dirty="0"/>
          </a:p>
        </p:txBody>
      </p:sp>
      <p:sp>
        <p:nvSpPr>
          <p:cNvPr id="9" name="Inhaltsplatzhalter 8">
            <a:extLst>
              <a:ext uri="{FF2B5EF4-FFF2-40B4-BE49-F238E27FC236}">
                <a16:creationId xmlns:a16="http://schemas.microsoft.com/office/drawing/2014/main" id="{03041B65-8FD6-9985-B805-F466EF4CA58B}"/>
              </a:ext>
            </a:extLst>
          </p:cNvPr>
          <p:cNvSpPr>
            <a:spLocks noGrp="1"/>
          </p:cNvSpPr>
          <p:nvPr>
            <p:ph sz="quarter" idx="16"/>
          </p:nvPr>
        </p:nvSpPr>
        <p:spPr>
          <a:xfrm>
            <a:off x="7848503" y="2786931"/>
            <a:ext cx="2228400" cy="2505074"/>
          </a:xfrm>
        </p:spPr>
        <p:txBody>
          <a:bodyPr/>
          <a:lstStyle/>
          <a:p>
            <a:r>
              <a:rPr lang="de-CH" sz="1800" b="1" noProof="0" dirty="0"/>
              <a:t>Lernziel 4</a:t>
            </a:r>
          </a:p>
          <a:p>
            <a:endParaRPr lang="de-CH" noProof="0" dirty="0"/>
          </a:p>
          <a:p>
            <a:r>
              <a:rPr lang="de-CH" dirty="0"/>
              <a:t>Die Schülerinnen und Schüler kennen die Fluchtwege im Schulhaus und können diesen selbstständig folgen.</a:t>
            </a:r>
          </a:p>
          <a:p>
            <a:endParaRPr lang="de-DE" noProof="0" dirty="0"/>
          </a:p>
          <a:p>
            <a:r>
              <a:rPr lang="de-DE" dirty="0"/>
              <a:t>(NMG 1.2b)</a:t>
            </a:r>
            <a:endParaRPr lang="de-CH" dirty="0"/>
          </a:p>
          <a:p>
            <a:endParaRPr lang="de-CH" noProof="0" dirty="0"/>
          </a:p>
        </p:txBody>
      </p:sp>
      <p:sp>
        <p:nvSpPr>
          <p:cNvPr id="10" name="Inhaltsplatzhalter 9">
            <a:extLst>
              <a:ext uri="{FF2B5EF4-FFF2-40B4-BE49-F238E27FC236}">
                <a16:creationId xmlns:a16="http://schemas.microsoft.com/office/drawing/2014/main" id="{2DE796B4-C106-EBF2-F661-074E00BB6FCB}"/>
              </a:ext>
            </a:extLst>
          </p:cNvPr>
          <p:cNvSpPr>
            <a:spLocks noGrp="1"/>
          </p:cNvSpPr>
          <p:nvPr>
            <p:ph sz="quarter" idx="17"/>
          </p:nvPr>
        </p:nvSpPr>
        <p:spPr>
          <a:xfrm>
            <a:off x="5436878" y="2786931"/>
            <a:ext cx="2228400" cy="2505074"/>
          </a:xfrm>
        </p:spPr>
        <p:txBody>
          <a:bodyPr/>
          <a:lstStyle/>
          <a:p>
            <a:r>
              <a:rPr lang="de-CH" sz="1800" b="1" noProof="0" dirty="0"/>
              <a:t>Lernziel 3</a:t>
            </a:r>
          </a:p>
          <a:p>
            <a:endParaRPr lang="de-CH" noProof="0" dirty="0"/>
          </a:p>
          <a:p>
            <a:r>
              <a:rPr lang="de-CH" dirty="0"/>
              <a:t>Die Schülerinnen und Schüler kennen die Piktogramme im Zusammenhang mit Feuer (im Schulhaus) und können deren Bedeutung beschreiben.</a:t>
            </a:r>
          </a:p>
          <a:p>
            <a:endParaRPr lang="de-DE" dirty="0"/>
          </a:p>
          <a:p>
            <a:r>
              <a:rPr lang="de-DE" dirty="0"/>
              <a:t>(NMG 1.2b)</a:t>
            </a:r>
            <a:endParaRPr lang="de-CH" dirty="0"/>
          </a:p>
          <a:p>
            <a:endParaRPr lang="de-CH" dirty="0"/>
          </a:p>
        </p:txBody>
      </p:sp>
      <p:sp>
        <p:nvSpPr>
          <p:cNvPr id="4" name="Fußzeilenplatzhalter 3">
            <a:extLst>
              <a:ext uri="{FF2B5EF4-FFF2-40B4-BE49-F238E27FC236}">
                <a16:creationId xmlns:a16="http://schemas.microsoft.com/office/drawing/2014/main" id="{1E1B10C4-D2E8-19CE-CD38-172DB9AFA6E5}"/>
              </a:ext>
            </a:extLst>
          </p:cNvPr>
          <p:cNvSpPr>
            <a:spLocks noGrp="1"/>
          </p:cNvSpPr>
          <p:nvPr>
            <p:ph type="ftr" sz="quarter" idx="12"/>
          </p:nvPr>
        </p:nvSpPr>
        <p:spPr/>
        <p:txBody>
          <a:bodyPr/>
          <a:lstStyle/>
          <a:p>
            <a:r>
              <a:rPr lang="de-DE" noProof="0"/>
              <a:t>Version Juli 2023</a:t>
            </a:r>
            <a:endParaRPr lang="de-CH" noProof="0" dirty="0"/>
          </a:p>
        </p:txBody>
      </p:sp>
      <p:sp>
        <p:nvSpPr>
          <p:cNvPr id="14" name="Textplatzhalter 10">
            <a:extLst>
              <a:ext uri="{FF2B5EF4-FFF2-40B4-BE49-F238E27FC236}">
                <a16:creationId xmlns:a16="http://schemas.microsoft.com/office/drawing/2014/main" id="{02847BF6-6230-790F-F967-B74655020DA6}"/>
              </a:ext>
            </a:extLst>
          </p:cNvPr>
          <p:cNvSpPr txBox="1">
            <a:spLocks/>
          </p:cNvSpPr>
          <p:nvPr/>
        </p:nvSpPr>
        <p:spPr>
          <a:xfrm>
            <a:off x="612714" y="2179321"/>
            <a:ext cx="9464189" cy="426720"/>
          </a:xfrm>
          <a:prstGeom prst="rect">
            <a:avLst/>
          </a:prstGeom>
          <a:solidFill>
            <a:schemeClr val="bg1"/>
          </a:solidFill>
        </p:spPr>
        <p:txBody>
          <a:bodyPr numCol="1" anchor="ctr"/>
          <a:lstStyle>
            <a:lvl1pPr marL="0" indent="0" algn="l" defTabSz="801929" rtl="0" eaLnBrk="1" latinLnBrk="0" hangingPunct="1">
              <a:lnSpc>
                <a:spcPct val="100000"/>
              </a:lnSpc>
              <a:spcBef>
                <a:spcPts val="0"/>
              </a:spcBef>
              <a:buFont typeface="+mj-lt"/>
              <a:buNone/>
              <a:defRPr sz="14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de-CH" b="1" dirty="0"/>
              <a:t>Was muss ich bei einem Feuer tun und wo muss ich </a:t>
            </a:r>
            <a:r>
              <a:rPr lang="de-CH" b="1"/>
              <a:t>mich melden?</a:t>
            </a:r>
            <a:endParaRPr lang="de-CH" dirty="0"/>
          </a:p>
        </p:txBody>
      </p:sp>
    </p:spTree>
    <p:extLst>
      <p:ext uri="{BB962C8B-B14F-4D97-AF65-F5344CB8AC3E}">
        <p14:creationId xmlns:p14="http://schemas.microsoft.com/office/powerpoint/2010/main" val="1672917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8D05B40-1DF9-3CE9-5263-B75794DF0481}"/>
              </a:ext>
            </a:extLst>
          </p:cNvPr>
          <p:cNvSpPr>
            <a:spLocks noGrp="1"/>
          </p:cNvSpPr>
          <p:nvPr>
            <p:ph type="body" sz="quarter" idx="10"/>
          </p:nvPr>
        </p:nvSpPr>
        <p:spPr/>
        <p:txBody>
          <a:bodyPr/>
          <a:lstStyle/>
          <a:p>
            <a:r>
              <a:rPr lang="de-CH" noProof="0" dirty="0"/>
              <a:t>4</a:t>
            </a:r>
          </a:p>
        </p:txBody>
      </p:sp>
      <p:sp>
        <p:nvSpPr>
          <p:cNvPr id="5" name="Foliennummernplatzhalter 4">
            <a:extLst>
              <a:ext uri="{FF2B5EF4-FFF2-40B4-BE49-F238E27FC236}">
                <a16:creationId xmlns:a16="http://schemas.microsoft.com/office/drawing/2014/main" id="{7ED17CDD-3B86-8095-9DCA-CC6A881007D2}"/>
              </a:ext>
            </a:extLst>
          </p:cNvPr>
          <p:cNvSpPr>
            <a:spLocks noGrp="1"/>
          </p:cNvSpPr>
          <p:nvPr>
            <p:ph type="sldNum" sz="quarter" idx="13"/>
          </p:nvPr>
        </p:nvSpPr>
        <p:spPr/>
        <p:txBody>
          <a:bodyPr/>
          <a:lstStyle/>
          <a:p>
            <a:fld id="{442AD375-037F-43D0-B059-5172DA06796A}" type="slidenum">
              <a:rPr lang="de-CH" smtClean="0"/>
              <a:pPr/>
              <a:t>4</a:t>
            </a:fld>
            <a:endParaRPr lang="de-CH" dirty="0"/>
          </a:p>
        </p:txBody>
      </p:sp>
      <p:sp>
        <p:nvSpPr>
          <p:cNvPr id="6" name="Titel 5">
            <a:extLst>
              <a:ext uri="{FF2B5EF4-FFF2-40B4-BE49-F238E27FC236}">
                <a16:creationId xmlns:a16="http://schemas.microsoft.com/office/drawing/2014/main" id="{0A487D51-5752-AB09-7BBC-147B1CFDEA56}"/>
              </a:ext>
            </a:extLst>
          </p:cNvPr>
          <p:cNvSpPr>
            <a:spLocks noGrp="1"/>
          </p:cNvSpPr>
          <p:nvPr>
            <p:ph type="title"/>
          </p:nvPr>
        </p:nvSpPr>
        <p:spPr/>
        <p:txBody>
          <a:bodyPr/>
          <a:lstStyle/>
          <a:p>
            <a:r>
              <a:rPr lang="de-CH" noProof="0" dirty="0"/>
              <a:t>Inhaltsverzeichnis Kapitel Verhalten</a:t>
            </a:r>
          </a:p>
        </p:txBody>
      </p:sp>
      <p:graphicFrame>
        <p:nvGraphicFramePr>
          <p:cNvPr id="15" name="Tabelle 15">
            <a:extLst>
              <a:ext uri="{FF2B5EF4-FFF2-40B4-BE49-F238E27FC236}">
                <a16:creationId xmlns:a16="http://schemas.microsoft.com/office/drawing/2014/main" id="{C17F475C-66D0-CB5E-C385-28152F83B229}"/>
              </a:ext>
            </a:extLst>
          </p:cNvPr>
          <p:cNvGraphicFramePr>
            <a:graphicFrameLocks noGrp="1"/>
          </p:cNvGraphicFramePr>
          <p:nvPr>
            <p:ph sz="quarter" idx="14"/>
            <p:extLst>
              <p:ext uri="{D42A27DB-BD31-4B8C-83A1-F6EECF244321}">
                <p14:modId xmlns:p14="http://schemas.microsoft.com/office/powerpoint/2010/main" val="2977118383"/>
              </p:ext>
            </p:extLst>
          </p:nvPr>
        </p:nvGraphicFramePr>
        <p:xfrm>
          <a:off x="612714" y="2752725"/>
          <a:ext cx="2228911" cy="2808000"/>
        </p:xfrm>
        <a:graphic>
          <a:graphicData uri="http://schemas.openxmlformats.org/drawingml/2006/table">
            <a:tbl>
              <a:tblPr firstRow="1" bandRow="1">
                <a:tableStyleId>{5940675A-B579-460E-94D1-54222C63F5DA}</a:tableStyleId>
              </a:tblPr>
              <a:tblGrid>
                <a:gridCol w="2228911">
                  <a:extLst>
                    <a:ext uri="{9D8B030D-6E8A-4147-A177-3AD203B41FA5}">
                      <a16:colId xmlns:a16="http://schemas.microsoft.com/office/drawing/2014/main" val="2842241545"/>
                    </a:ext>
                  </a:extLst>
                </a:gridCol>
              </a:tblGrid>
              <a:tr h="1044000">
                <a:tc>
                  <a:txBody>
                    <a:bodyPr/>
                    <a:lstStyle/>
                    <a:p>
                      <a:pPr>
                        <a:tabLst>
                          <a:tab pos="1924050" algn="r"/>
                        </a:tabLst>
                      </a:pPr>
                      <a:r>
                        <a:rPr lang="de-CH" sz="1400" b="1" dirty="0"/>
                        <a:t>4.1</a:t>
                      </a:r>
                      <a:br>
                        <a:rPr lang="de-CH" sz="1400" b="1" dirty="0"/>
                      </a:br>
                      <a:r>
                        <a:rPr lang="de-CH" sz="1400" b="1" dirty="0"/>
                        <a:t>Was tun bei Feuer?	7</a:t>
                      </a:r>
                    </a:p>
                  </a:txBody>
                  <a:tcPr marL="144000" marT="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2746953"/>
                  </a:ext>
                </a:extLst>
              </a:tr>
              <a:tr h="1764000">
                <a:tc>
                  <a:txBody>
                    <a:bodyPr/>
                    <a:lstStyle/>
                    <a:p>
                      <a:pPr>
                        <a:spcAft>
                          <a:spcPts val="600"/>
                        </a:spcAft>
                        <a:tabLst>
                          <a:tab pos="1922400" algn="r"/>
                        </a:tabLst>
                      </a:pPr>
                      <a:r>
                        <a:rPr lang="de-CH" sz="1000" dirty="0"/>
                        <a:t>Lernziele und Organisation	8</a:t>
                      </a:r>
                    </a:p>
                    <a:p>
                      <a:pPr>
                        <a:spcAft>
                          <a:spcPts val="600"/>
                        </a:spcAft>
                        <a:tabLst>
                          <a:tab pos="1922400" algn="r"/>
                        </a:tabLst>
                      </a:pPr>
                      <a:r>
                        <a:rPr lang="de-CH" sz="1000" dirty="0"/>
                        <a:t>So verhalte ich mich richtig	10</a:t>
                      </a:r>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r>
                        <a:rPr lang="de-CH" sz="1000" dirty="0"/>
                        <a:t>Verarbeitung (AB)	11</a:t>
                      </a:r>
                    </a:p>
                    <a:p>
                      <a:pPr>
                        <a:spcAft>
                          <a:spcPts val="600"/>
                        </a:spcAft>
                        <a:tabLst>
                          <a:tab pos="1922400" algn="r"/>
                        </a:tabLst>
                      </a:pPr>
                      <a:endParaRPr lang="de-CH" sz="1000" dirty="0"/>
                    </a:p>
                  </a:txBody>
                  <a:tcPr marL="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083023"/>
                  </a:ext>
                </a:extLst>
              </a:tr>
            </a:tbl>
          </a:graphicData>
        </a:graphic>
      </p:graphicFrame>
      <p:sp>
        <p:nvSpPr>
          <p:cNvPr id="11" name="Textplatzhalter 10">
            <a:extLst>
              <a:ext uri="{FF2B5EF4-FFF2-40B4-BE49-F238E27FC236}">
                <a16:creationId xmlns:a16="http://schemas.microsoft.com/office/drawing/2014/main" id="{02847BF6-6230-790F-F967-B74655020DA6}"/>
              </a:ext>
            </a:extLst>
          </p:cNvPr>
          <p:cNvSpPr>
            <a:spLocks noGrp="1"/>
          </p:cNvSpPr>
          <p:nvPr>
            <p:ph type="body" sz="quarter" idx="18"/>
          </p:nvPr>
        </p:nvSpPr>
        <p:spPr/>
        <p:txBody>
          <a:bodyPr/>
          <a:lstStyle/>
          <a:p>
            <a:r>
              <a:rPr lang="de-CH" dirty="0"/>
              <a:t>Einstimmung; Vorwissen aktivieren								5</a:t>
            </a:r>
          </a:p>
        </p:txBody>
      </p:sp>
      <p:graphicFrame>
        <p:nvGraphicFramePr>
          <p:cNvPr id="16" name="Tabelle 15">
            <a:extLst>
              <a:ext uri="{FF2B5EF4-FFF2-40B4-BE49-F238E27FC236}">
                <a16:creationId xmlns:a16="http://schemas.microsoft.com/office/drawing/2014/main" id="{DF9ED130-4C25-E90B-6E58-28F77E5AC3E1}"/>
              </a:ext>
            </a:extLst>
          </p:cNvPr>
          <p:cNvGraphicFramePr>
            <a:graphicFrameLocks/>
          </p:cNvGraphicFramePr>
          <p:nvPr>
            <p:extLst>
              <p:ext uri="{D42A27DB-BD31-4B8C-83A1-F6EECF244321}">
                <p14:modId xmlns:p14="http://schemas.microsoft.com/office/powerpoint/2010/main" val="1981223014"/>
              </p:ext>
            </p:extLst>
          </p:nvPr>
        </p:nvGraphicFramePr>
        <p:xfrm>
          <a:off x="3024473" y="2752725"/>
          <a:ext cx="2228911" cy="2808000"/>
        </p:xfrm>
        <a:graphic>
          <a:graphicData uri="http://schemas.openxmlformats.org/drawingml/2006/table">
            <a:tbl>
              <a:tblPr firstRow="1" bandRow="1">
                <a:tableStyleId>{5940675A-B579-460E-94D1-54222C63F5DA}</a:tableStyleId>
              </a:tblPr>
              <a:tblGrid>
                <a:gridCol w="2228911">
                  <a:extLst>
                    <a:ext uri="{9D8B030D-6E8A-4147-A177-3AD203B41FA5}">
                      <a16:colId xmlns:a16="http://schemas.microsoft.com/office/drawing/2014/main" val="2842241545"/>
                    </a:ext>
                  </a:extLst>
                </a:gridCol>
              </a:tblGrid>
              <a:tr h="1044000">
                <a:tc>
                  <a:txBody>
                    <a:bodyPr/>
                    <a:lstStyle/>
                    <a:p>
                      <a:pPr>
                        <a:tabLst>
                          <a:tab pos="1924050" algn="r"/>
                        </a:tabLst>
                      </a:pPr>
                      <a:r>
                        <a:rPr lang="de-CH" sz="1400" b="1" dirty="0"/>
                        <a:t>4.2</a:t>
                      </a:r>
                      <a:br>
                        <a:rPr lang="de-CH" sz="1400" b="1" dirty="0"/>
                      </a:br>
                      <a:r>
                        <a:rPr lang="de-CH" sz="1400" b="1" dirty="0"/>
                        <a:t>Telefon 118	13</a:t>
                      </a:r>
                    </a:p>
                  </a:txBody>
                  <a:tcPr marL="144000" marT="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2746953"/>
                  </a:ext>
                </a:extLst>
              </a:tr>
              <a:tr h="1764000">
                <a:tc>
                  <a:txBody>
                    <a:bodyPr/>
                    <a:lstStyle/>
                    <a:p>
                      <a:pPr>
                        <a:spcAft>
                          <a:spcPts val="600"/>
                        </a:spcAft>
                        <a:tabLst>
                          <a:tab pos="1922400" algn="r"/>
                        </a:tabLst>
                      </a:pPr>
                      <a:r>
                        <a:rPr lang="de-CH" sz="1000" dirty="0"/>
                        <a:t>Lernziele und Organisation	14</a:t>
                      </a:r>
                    </a:p>
                    <a:p>
                      <a:pPr>
                        <a:spcAft>
                          <a:spcPts val="600"/>
                        </a:spcAft>
                        <a:tabLst>
                          <a:tab pos="1922400" algn="r"/>
                        </a:tabLst>
                      </a:pPr>
                      <a:r>
                        <a:rPr lang="de-CH" sz="1000" dirty="0"/>
                        <a:t>Was muss ich sagen?	16</a:t>
                      </a:r>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r>
                        <a:rPr lang="de-CH" sz="1000" dirty="0"/>
                        <a:t>Verarbeitung (Rollenspiel)	16</a:t>
                      </a:r>
                    </a:p>
                    <a:p>
                      <a:pPr>
                        <a:spcAft>
                          <a:spcPts val="600"/>
                        </a:spcAft>
                        <a:tabLst>
                          <a:tab pos="1922400" algn="r"/>
                        </a:tabLst>
                      </a:pPr>
                      <a:endParaRPr lang="de-CH" sz="1000" dirty="0"/>
                    </a:p>
                  </a:txBody>
                  <a:tcPr marL="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083023"/>
                  </a:ext>
                </a:extLst>
              </a:tr>
            </a:tbl>
          </a:graphicData>
        </a:graphic>
      </p:graphicFrame>
      <p:graphicFrame>
        <p:nvGraphicFramePr>
          <p:cNvPr id="23" name="Tabelle 22">
            <a:extLst>
              <a:ext uri="{FF2B5EF4-FFF2-40B4-BE49-F238E27FC236}">
                <a16:creationId xmlns:a16="http://schemas.microsoft.com/office/drawing/2014/main" id="{F6F7034F-A4F5-DC1A-3FC5-F27620FFE8B4}"/>
              </a:ext>
            </a:extLst>
          </p:cNvPr>
          <p:cNvGraphicFramePr>
            <a:graphicFrameLocks/>
          </p:cNvGraphicFramePr>
          <p:nvPr>
            <p:extLst>
              <p:ext uri="{D42A27DB-BD31-4B8C-83A1-F6EECF244321}">
                <p14:modId xmlns:p14="http://schemas.microsoft.com/office/powerpoint/2010/main" val="3676615156"/>
              </p:ext>
            </p:extLst>
          </p:nvPr>
        </p:nvGraphicFramePr>
        <p:xfrm>
          <a:off x="5436232" y="2752725"/>
          <a:ext cx="2228911" cy="2808000"/>
        </p:xfrm>
        <a:graphic>
          <a:graphicData uri="http://schemas.openxmlformats.org/drawingml/2006/table">
            <a:tbl>
              <a:tblPr firstRow="1" bandRow="1">
                <a:tableStyleId>{5940675A-B579-460E-94D1-54222C63F5DA}</a:tableStyleId>
              </a:tblPr>
              <a:tblGrid>
                <a:gridCol w="2228911">
                  <a:extLst>
                    <a:ext uri="{9D8B030D-6E8A-4147-A177-3AD203B41FA5}">
                      <a16:colId xmlns:a16="http://schemas.microsoft.com/office/drawing/2014/main" val="2842241545"/>
                    </a:ext>
                  </a:extLst>
                </a:gridCol>
              </a:tblGrid>
              <a:tr h="1044000">
                <a:tc>
                  <a:txBody>
                    <a:bodyPr/>
                    <a:lstStyle/>
                    <a:p>
                      <a:pPr>
                        <a:tabLst>
                          <a:tab pos="1924050" algn="r"/>
                        </a:tabLst>
                      </a:pPr>
                      <a:r>
                        <a:rPr lang="de-CH" sz="1400" b="1" dirty="0"/>
                        <a:t>4.3</a:t>
                      </a:r>
                      <a:br>
                        <a:rPr lang="de-CH" sz="1400" b="1" dirty="0"/>
                      </a:br>
                      <a:r>
                        <a:rPr lang="de-CH" sz="1400" b="1" dirty="0"/>
                        <a:t>Piktogramme	17</a:t>
                      </a:r>
                    </a:p>
                  </a:txBody>
                  <a:tcPr marL="144000" marT="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2746953"/>
                  </a:ext>
                </a:extLst>
              </a:tr>
              <a:tr h="1764000">
                <a:tc>
                  <a:txBody>
                    <a:bodyPr/>
                    <a:lstStyle/>
                    <a:p>
                      <a:pPr>
                        <a:spcAft>
                          <a:spcPts val="600"/>
                        </a:spcAft>
                        <a:tabLst>
                          <a:tab pos="1922400" algn="r"/>
                        </a:tabLst>
                      </a:pPr>
                      <a:r>
                        <a:rPr lang="de-CH" sz="1000" dirty="0"/>
                        <a:t>Lernziele und Organisation	18</a:t>
                      </a:r>
                    </a:p>
                    <a:p>
                      <a:pPr>
                        <a:spcAft>
                          <a:spcPts val="600"/>
                        </a:spcAft>
                        <a:tabLst>
                          <a:tab pos="1922400" algn="r"/>
                        </a:tabLst>
                      </a:pPr>
                      <a:r>
                        <a:rPr lang="de-CH" sz="1000" dirty="0"/>
                        <a:t>Kennst du diese Zeichen?	20</a:t>
                      </a:r>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r>
                        <a:rPr lang="de-CH" sz="1000" dirty="0"/>
                        <a:t>Verarbeitung (AB)	21</a:t>
                      </a:r>
                    </a:p>
                    <a:p>
                      <a:pPr>
                        <a:spcAft>
                          <a:spcPts val="600"/>
                        </a:spcAft>
                        <a:tabLst>
                          <a:tab pos="1922400" algn="r"/>
                        </a:tabLst>
                      </a:pPr>
                      <a:endParaRPr lang="de-CH" sz="1000" dirty="0"/>
                    </a:p>
                  </a:txBody>
                  <a:tcPr marL="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083023"/>
                  </a:ext>
                </a:extLst>
              </a:tr>
            </a:tbl>
          </a:graphicData>
        </a:graphic>
      </p:graphicFrame>
      <p:graphicFrame>
        <p:nvGraphicFramePr>
          <p:cNvPr id="24" name="Tabelle 23">
            <a:extLst>
              <a:ext uri="{FF2B5EF4-FFF2-40B4-BE49-F238E27FC236}">
                <a16:creationId xmlns:a16="http://schemas.microsoft.com/office/drawing/2014/main" id="{E94FF073-E7F6-A82E-5FB8-C236317F1750}"/>
              </a:ext>
            </a:extLst>
          </p:cNvPr>
          <p:cNvGraphicFramePr>
            <a:graphicFrameLocks/>
          </p:cNvGraphicFramePr>
          <p:nvPr>
            <p:extLst>
              <p:ext uri="{D42A27DB-BD31-4B8C-83A1-F6EECF244321}">
                <p14:modId xmlns:p14="http://schemas.microsoft.com/office/powerpoint/2010/main" val="1820002562"/>
              </p:ext>
            </p:extLst>
          </p:nvPr>
        </p:nvGraphicFramePr>
        <p:xfrm>
          <a:off x="7847992" y="2752725"/>
          <a:ext cx="2228911" cy="2808000"/>
        </p:xfrm>
        <a:graphic>
          <a:graphicData uri="http://schemas.openxmlformats.org/drawingml/2006/table">
            <a:tbl>
              <a:tblPr firstRow="1" bandRow="1">
                <a:tableStyleId>{5940675A-B579-460E-94D1-54222C63F5DA}</a:tableStyleId>
              </a:tblPr>
              <a:tblGrid>
                <a:gridCol w="2228911">
                  <a:extLst>
                    <a:ext uri="{9D8B030D-6E8A-4147-A177-3AD203B41FA5}">
                      <a16:colId xmlns:a16="http://schemas.microsoft.com/office/drawing/2014/main" val="2842241545"/>
                    </a:ext>
                  </a:extLst>
                </a:gridCol>
              </a:tblGrid>
              <a:tr h="1044000">
                <a:tc>
                  <a:txBody>
                    <a:bodyPr/>
                    <a:lstStyle/>
                    <a:p>
                      <a:pPr>
                        <a:tabLst>
                          <a:tab pos="1924050" algn="r"/>
                        </a:tabLst>
                      </a:pPr>
                      <a:r>
                        <a:rPr lang="de-CH" sz="1400" b="1" dirty="0"/>
                        <a:t>4.4</a:t>
                      </a:r>
                      <a:br>
                        <a:rPr lang="de-CH" sz="1400" b="1" dirty="0"/>
                      </a:br>
                      <a:r>
                        <a:rPr lang="de-CH" sz="1400" b="1" dirty="0"/>
                        <a:t>Fluchtwege	23</a:t>
                      </a:r>
                    </a:p>
                  </a:txBody>
                  <a:tcPr marL="144000" marT="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2746953"/>
                  </a:ext>
                </a:extLst>
              </a:tr>
              <a:tr h="1764000">
                <a:tc>
                  <a:txBody>
                    <a:bodyPr/>
                    <a:lstStyle/>
                    <a:p>
                      <a:pPr>
                        <a:spcAft>
                          <a:spcPts val="600"/>
                        </a:spcAft>
                        <a:tabLst>
                          <a:tab pos="1922400" algn="r"/>
                        </a:tabLst>
                      </a:pPr>
                      <a:r>
                        <a:rPr lang="de-CH" sz="1000" dirty="0"/>
                        <a:t>Lernziele und Organisation	24</a:t>
                      </a:r>
                    </a:p>
                    <a:p>
                      <a:pPr>
                        <a:spcAft>
                          <a:spcPts val="600"/>
                        </a:spcAft>
                        <a:tabLst>
                          <a:tab pos="1922400" algn="r"/>
                        </a:tabLst>
                      </a:pPr>
                      <a:r>
                        <a:rPr lang="de-CH" sz="1000" dirty="0"/>
                        <a:t>Wo muss ich durch?	26</a:t>
                      </a:r>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r>
                        <a:rPr lang="de-CH" sz="1000" dirty="0"/>
                        <a:t>Verarbeitung (Ablaufen)	26</a:t>
                      </a:r>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r>
                        <a:rPr lang="de-CH" sz="1000" dirty="0"/>
                        <a:t>Transfer (AB)	27</a:t>
                      </a:r>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endParaRPr lang="de-CH" sz="1000" dirty="0"/>
                    </a:p>
                    <a:p>
                      <a:pPr>
                        <a:spcAft>
                          <a:spcPts val="600"/>
                        </a:spcAft>
                        <a:tabLst>
                          <a:tab pos="1922400" algn="r"/>
                        </a:tabLst>
                      </a:pPr>
                      <a:endParaRPr lang="de-CH" sz="1000" dirty="0"/>
                    </a:p>
                  </a:txBody>
                  <a:tcPr marL="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083023"/>
                  </a:ext>
                </a:extLst>
              </a:tr>
            </a:tbl>
          </a:graphicData>
        </a:graphic>
      </p:graphicFrame>
      <p:sp>
        <p:nvSpPr>
          <p:cNvPr id="4" name="Fußzeilenplatzhalter 3">
            <a:extLst>
              <a:ext uri="{FF2B5EF4-FFF2-40B4-BE49-F238E27FC236}">
                <a16:creationId xmlns:a16="http://schemas.microsoft.com/office/drawing/2014/main" id="{726DA83B-2D0F-7EFD-3EA4-1315813A9D25}"/>
              </a:ext>
            </a:extLst>
          </p:cNvPr>
          <p:cNvSpPr>
            <a:spLocks noGrp="1"/>
          </p:cNvSpPr>
          <p:nvPr>
            <p:ph type="ftr" sz="quarter" idx="12"/>
          </p:nvPr>
        </p:nvSpPr>
        <p:spPr/>
        <p:txBody>
          <a:bodyPr/>
          <a:lstStyle/>
          <a:p>
            <a:r>
              <a:rPr lang="de-DE" noProof="0"/>
              <a:t>Version Juli 2023</a:t>
            </a:r>
            <a:endParaRPr lang="de-CH" noProof="0" dirty="0"/>
          </a:p>
        </p:txBody>
      </p:sp>
    </p:spTree>
    <p:extLst>
      <p:ext uri="{BB962C8B-B14F-4D97-AF65-F5344CB8AC3E}">
        <p14:creationId xmlns:p14="http://schemas.microsoft.com/office/powerpoint/2010/main" val="3420596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42C66EC-9997-0EFA-7CF2-5E0BF0DDFED8}"/>
              </a:ext>
            </a:extLst>
          </p:cNvPr>
          <p:cNvSpPr>
            <a:spLocks noGrp="1"/>
          </p:cNvSpPr>
          <p:nvPr>
            <p:ph type="body" sz="quarter" idx="10"/>
          </p:nvPr>
        </p:nvSpPr>
        <p:spPr/>
        <p:txBody>
          <a:bodyPr/>
          <a:lstStyle/>
          <a:p>
            <a:r>
              <a:rPr lang="de-CH" noProof="0" dirty="0"/>
              <a:t>4</a:t>
            </a:r>
          </a:p>
        </p:txBody>
      </p:sp>
      <p:sp>
        <p:nvSpPr>
          <p:cNvPr id="5" name="Foliennummernplatzhalter 4">
            <a:extLst>
              <a:ext uri="{FF2B5EF4-FFF2-40B4-BE49-F238E27FC236}">
                <a16:creationId xmlns:a16="http://schemas.microsoft.com/office/drawing/2014/main" id="{F3A95138-E717-9627-B21E-371E1AA40407}"/>
              </a:ext>
            </a:extLst>
          </p:cNvPr>
          <p:cNvSpPr>
            <a:spLocks noGrp="1"/>
          </p:cNvSpPr>
          <p:nvPr>
            <p:ph type="sldNum" sz="quarter" idx="13"/>
          </p:nvPr>
        </p:nvSpPr>
        <p:spPr/>
        <p:txBody>
          <a:bodyPr/>
          <a:lstStyle/>
          <a:p>
            <a:fld id="{442AD375-037F-43D0-B059-5172DA06796A}" type="slidenum">
              <a:rPr lang="de-CH" smtClean="0"/>
              <a:pPr/>
              <a:t>5</a:t>
            </a:fld>
            <a:endParaRPr lang="de-CH" dirty="0"/>
          </a:p>
        </p:txBody>
      </p:sp>
      <p:sp>
        <p:nvSpPr>
          <p:cNvPr id="6" name="Titel 5">
            <a:extLst>
              <a:ext uri="{FF2B5EF4-FFF2-40B4-BE49-F238E27FC236}">
                <a16:creationId xmlns:a16="http://schemas.microsoft.com/office/drawing/2014/main" id="{40C684F4-4F53-2433-3B45-EA784B042823}"/>
              </a:ext>
            </a:extLst>
          </p:cNvPr>
          <p:cNvSpPr>
            <a:spLocks noGrp="1"/>
          </p:cNvSpPr>
          <p:nvPr>
            <p:ph type="title"/>
          </p:nvPr>
        </p:nvSpPr>
        <p:spPr/>
        <p:txBody>
          <a:bodyPr/>
          <a:lstStyle/>
          <a:p>
            <a:r>
              <a:rPr lang="de-CH" noProof="0" dirty="0"/>
              <a:t>Einstimmung</a:t>
            </a:r>
          </a:p>
        </p:txBody>
      </p:sp>
      <p:sp>
        <p:nvSpPr>
          <p:cNvPr id="7" name="Inhaltsplatzhalter 6">
            <a:extLst>
              <a:ext uri="{FF2B5EF4-FFF2-40B4-BE49-F238E27FC236}">
                <a16:creationId xmlns:a16="http://schemas.microsoft.com/office/drawing/2014/main" id="{CEE31492-B6B5-972B-BC98-A4F3BEBF3C45}"/>
              </a:ext>
            </a:extLst>
          </p:cNvPr>
          <p:cNvSpPr>
            <a:spLocks noGrp="1"/>
          </p:cNvSpPr>
          <p:nvPr>
            <p:ph sz="quarter" idx="14"/>
          </p:nvPr>
        </p:nvSpPr>
        <p:spPr>
          <a:xfrm>
            <a:off x="613628" y="6043759"/>
            <a:ext cx="5884406" cy="854592"/>
          </a:xfrm>
        </p:spPr>
        <p:txBody>
          <a:bodyPr/>
          <a:lstStyle/>
          <a:p>
            <a:r>
              <a:rPr lang="de-CH" dirty="0"/>
              <a:t>Mani Matter (1936-1972)</a:t>
            </a:r>
          </a:p>
          <a:p>
            <a:r>
              <a:rPr lang="de-DE" dirty="0"/>
              <a:t>I </a:t>
            </a:r>
            <a:r>
              <a:rPr lang="de-DE" dirty="0" err="1"/>
              <a:t>han</a:t>
            </a:r>
            <a:r>
              <a:rPr lang="de-DE" dirty="0"/>
              <a:t> es </a:t>
            </a:r>
            <a:r>
              <a:rPr lang="de-DE" dirty="0" err="1"/>
              <a:t>Zündhölzli</a:t>
            </a:r>
            <a:r>
              <a:rPr lang="de-DE" dirty="0"/>
              <a:t> </a:t>
            </a:r>
            <a:r>
              <a:rPr lang="de-DE" dirty="0" err="1"/>
              <a:t>azündt</a:t>
            </a:r>
            <a:r>
              <a:rPr lang="de-DE" dirty="0"/>
              <a:t>, 4.Strophe</a:t>
            </a:r>
          </a:p>
          <a:p>
            <a:endParaRPr lang="de-DE" dirty="0"/>
          </a:p>
          <a:p>
            <a:r>
              <a:rPr lang="de-CH" dirty="0"/>
              <a:t>«</a:t>
            </a:r>
            <a:r>
              <a:rPr lang="de-CH" dirty="0" err="1"/>
              <a:t>Ds</a:t>
            </a:r>
            <a:r>
              <a:rPr lang="de-CH" dirty="0"/>
              <a:t> </a:t>
            </a:r>
            <a:r>
              <a:rPr lang="de-CH" dirty="0" err="1"/>
              <a:t>Zündhölzli</a:t>
            </a:r>
            <a:r>
              <a:rPr lang="de-CH" dirty="0"/>
              <a:t>» aus Mani Matter: </a:t>
            </a:r>
            <a:r>
              <a:rPr lang="de-CH" dirty="0" err="1"/>
              <a:t>Us</a:t>
            </a:r>
            <a:r>
              <a:rPr lang="de-CH" dirty="0"/>
              <a:t> </a:t>
            </a:r>
            <a:r>
              <a:rPr lang="de-CH" dirty="0" err="1"/>
              <a:t>emene</a:t>
            </a:r>
            <a:r>
              <a:rPr lang="de-CH" dirty="0"/>
              <a:t> </a:t>
            </a:r>
            <a:r>
              <a:rPr lang="de-CH" dirty="0" err="1"/>
              <a:t>lääre</a:t>
            </a:r>
            <a:r>
              <a:rPr lang="de-CH" dirty="0"/>
              <a:t> </a:t>
            </a:r>
            <a:r>
              <a:rPr lang="de-CH" dirty="0" err="1"/>
              <a:t>Gygechaschte</a:t>
            </a:r>
            <a:r>
              <a:rPr lang="de-CH" dirty="0"/>
              <a:t> © 2011 </a:t>
            </a:r>
            <a:r>
              <a:rPr lang="de-CH" dirty="0" err="1"/>
              <a:t>Zytglogge</a:t>
            </a:r>
            <a:r>
              <a:rPr lang="de-CH" dirty="0"/>
              <a:t> Verlag</a:t>
            </a:r>
          </a:p>
          <a:p>
            <a:endParaRPr lang="de-CH" dirty="0"/>
          </a:p>
        </p:txBody>
      </p:sp>
      <p:sp>
        <p:nvSpPr>
          <p:cNvPr id="4" name="Fußzeilenplatzhalter 3">
            <a:extLst>
              <a:ext uri="{FF2B5EF4-FFF2-40B4-BE49-F238E27FC236}">
                <a16:creationId xmlns:a16="http://schemas.microsoft.com/office/drawing/2014/main" id="{7FF085D8-9194-C225-2B4E-7F1187E27B8D}"/>
              </a:ext>
            </a:extLst>
          </p:cNvPr>
          <p:cNvSpPr>
            <a:spLocks noGrp="1"/>
          </p:cNvSpPr>
          <p:nvPr>
            <p:ph type="ftr" sz="quarter" idx="12"/>
          </p:nvPr>
        </p:nvSpPr>
        <p:spPr/>
        <p:txBody>
          <a:bodyPr/>
          <a:lstStyle/>
          <a:p>
            <a:r>
              <a:rPr lang="de-DE" noProof="0"/>
              <a:t>Version Juli 2023</a:t>
            </a:r>
            <a:endParaRPr lang="de-CH" noProof="0" dirty="0"/>
          </a:p>
        </p:txBody>
      </p:sp>
      <p:pic>
        <p:nvPicPr>
          <p:cNvPr id="13" name="Bildplatzhalter 12"/>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8131" b="8131"/>
          <a:stretch>
            <a:fillRect/>
          </a:stretch>
        </p:blipFill>
        <p:spPr>
          <a:xfrm>
            <a:off x="612000" y="1416104"/>
            <a:ext cx="9477436" cy="4464050"/>
          </a:xfrm>
        </p:spPr>
      </p:pic>
      <p:pic>
        <p:nvPicPr>
          <p:cNvPr id="10" name="01-10 I han es Zündhölzli azündt">
            <a:hlinkClick r:id="" action="ppaction://media"/>
          </p:cNvPr>
          <p:cNvPicPr>
            <a:picLocks noChangeAspect="1"/>
          </p:cNvPicPr>
          <p:nvPr>
            <a:audioFile r:link="rId1"/>
            <p:extLst>
              <p:ext uri="{DAA4B4D4-6D71-4841-9C94-3DE7FCFB9230}">
                <p14:media xmlns:p14="http://schemas.microsoft.com/office/powerpoint/2010/main" r:embed="rId2">
                  <p14:trim st="45200" end="34870.6122"/>
                </p14:media>
              </p:ext>
            </p:extLst>
          </p:nvPr>
        </p:nvPicPr>
        <p:blipFill rotWithShape="1">
          <a:blip r:embed="rId6"/>
          <a:srcRect t="-5201"/>
          <a:stretch/>
        </p:blipFill>
        <p:spPr>
          <a:xfrm>
            <a:off x="4813475" y="3522575"/>
            <a:ext cx="609600" cy="641307"/>
          </a:xfrm>
          <a:prstGeom prst="rect">
            <a:avLst/>
          </a:prstGeom>
        </p:spPr>
      </p:pic>
    </p:spTree>
    <p:extLst>
      <p:ext uri="{BB962C8B-B14F-4D97-AF65-F5344CB8AC3E}">
        <p14:creationId xmlns:p14="http://schemas.microsoft.com/office/powerpoint/2010/main" val="984780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00"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BC6216-E351-1FF0-ACDC-E5E5C987DA41}"/>
              </a:ext>
            </a:extLst>
          </p:cNvPr>
          <p:cNvSpPr>
            <a:spLocks noGrp="1"/>
          </p:cNvSpPr>
          <p:nvPr>
            <p:ph type="title"/>
          </p:nvPr>
        </p:nvSpPr>
        <p:spPr/>
        <p:txBody>
          <a:bodyPr/>
          <a:lstStyle/>
          <a:p>
            <a:r>
              <a:rPr lang="de-CH" noProof="0" dirty="0"/>
              <a:t>Vorwissen aktivieren</a:t>
            </a:r>
          </a:p>
        </p:txBody>
      </p:sp>
      <p:sp>
        <p:nvSpPr>
          <p:cNvPr id="5" name="Foliennummernplatzhalter 4">
            <a:extLst>
              <a:ext uri="{FF2B5EF4-FFF2-40B4-BE49-F238E27FC236}">
                <a16:creationId xmlns:a16="http://schemas.microsoft.com/office/drawing/2014/main" id="{6F4B8760-5F5D-2D10-7FD1-D5BD06E9A070}"/>
              </a:ext>
            </a:extLst>
          </p:cNvPr>
          <p:cNvSpPr>
            <a:spLocks noGrp="1"/>
          </p:cNvSpPr>
          <p:nvPr>
            <p:ph type="sldNum" sz="quarter" idx="12"/>
          </p:nvPr>
        </p:nvSpPr>
        <p:spPr/>
        <p:txBody>
          <a:bodyPr/>
          <a:lstStyle/>
          <a:p>
            <a:fld id="{442AD375-037F-43D0-B059-5172DA06796A}" type="slidenum">
              <a:rPr lang="de-CH" smtClean="0"/>
              <a:pPr/>
              <a:t>6</a:t>
            </a:fld>
            <a:endParaRPr lang="de-CH" dirty="0"/>
          </a:p>
        </p:txBody>
      </p:sp>
      <p:sp>
        <p:nvSpPr>
          <p:cNvPr id="6" name="Textplatzhalter 5">
            <a:extLst>
              <a:ext uri="{FF2B5EF4-FFF2-40B4-BE49-F238E27FC236}">
                <a16:creationId xmlns:a16="http://schemas.microsoft.com/office/drawing/2014/main" id="{3110AA46-987B-A169-A14E-26CA362B2B32}"/>
              </a:ext>
            </a:extLst>
          </p:cNvPr>
          <p:cNvSpPr>
            <a:spLocks noGrp="1"/>
          </p:cNvSpPr>
          <p:nvPr>
            <p:ph type="body" sz="quarter" idx="13"/>
          </p:nvPr>
        </p:nvSpPr>
        <p:spPr/>
        <p:txBody>
          <a:bodyPr/>
          <a:lstStyle/>
          <a:p>
            <a:r>
              <a:rPr lang="de-CH"/>
              <a:t>Verhalten</a:t>
            </a:r>
            <a:endParaRPr lang="de-CH" dirty="0"/>
          </a:p>
        </p:txBody>
      </p:sp>
      <p:sp>
        <p:nvSpPr>
          <p:cNvPr id="21" name="Textplatzhalter 20">
            <a:extLst>
              <a:ext uri="{FF2B5EF4-FFF2-40B4-BE49-F238E27FC236}">
                <a16:creationId xmlns:a16="http://schemas.microsoft.com/office/drawing/2014/main" id="{3675AF4F-7FD0-85D8-4D23-753FB9F9565D}"/>
              </a:ext>
            </a:extLst>
          </p:cNvPr>
          <p:cNvSpPr>
            <a:spLocks noGrp="1"/>
          </p:cNvSpPr>
          <p:nvPr>
            <p:ph type="body" sz="quarter" idx="14"/>
          </p:nvPr>
        </p:nvSpPr>
        <p:spPr/>
        <p:txBody>
          <a:bodyPr/>
          <a:lstStyle/>
          <a:p>
            <a:r>
              <a:rPr lang="de-CH" noProof="0" dirty="0"/>
              <a:t>4</a:t>
            </a:r>
          </a:p>
        </p:txBody>
      </p:sp>
      <p:pic>
        <p:nvPicPr>
          <p:cNvPr id="8" name="Grafik 7">
            <a:extLst>
              <a:ext uri="{FF2B5EF4-FFF2-40B4-BE49-F238E27FC236}">
                <a16:creationId xmlns:a16="http://schemas.microsoft.com/office/drawing/2014/main" id="{AA1013EA-47EA-7E22-5D90-CC5F5138D9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376" y="1427619"/>
            <a:ext cx="2836949" cy="2836949"/>
          </a:xfrm>
          <a:prstGeom prst="rect">
            <a:avLst/>
          </a:prstGeom>
        </p:spPr>
      </p:pic>
      <p:sp>
        <p:nvSpPr>
          <p:cNvPr id="11" name="Textfeld 10">
            <a:extLst>
              <a:ext uri="{FF2B5EF4-FFF2-40B4-BE49-F238E27FC236}">
                <a16:creationId xmlns:a16="http://schemas.microsoft.com/office/drawing/2014/main" id="{2E914DD9-FA51-FD93-4A21-9D98C4BC7D20}"/>
              </a:ext>
            </a:extLst>
          </p:cNvPr>
          <p:cNvSpPr txBox="1"/>
          <p:nvPr/>
        </p:nvSpPr>
        <p:spPr>
          <a:xfrm>
            <a:off x="3026062" y="1875879"/>
            <a:ext cx="2222213" cy="2119981"/>
          </a:xfrm>
          <a:prstGeom prst="rect">
            <a:avLst/>
          </a:prstGeom>
          <a:solidFill>
            <a:schemeClr val="accent1"/>
          </a:solidFill>
        </p:spPr>
        <p:txBody>
          <a:bodyPr wrap="square" lIns="144000" tIns="93600" rIns="90000" bIns="144000" rtlCol="0">
            <a:noAutofit/>
          </a:bodyPr>
          <a:lstStyle/>
          <a:p>
            <a:r>
              <a:rPr lang="de-DE" b="1" dirty="0">
                <a:solidFill>
                  <a:schemeClr val="bg1"/>
                </a:solidFill>
              </a:rPr>
              <a:t>Wie verhalten sich die Leute bei Mani Matter?</a:t>
            </a:r>
          </a:p>
        </p:txBody>
      </p:sp>
      <p:sp>
        <p:nvSpPr>
          <p:cNvPr id="12" name="Textfeld 11">
            <a:extLst>
              <a:ext uri="{FF2B5EF4-FFF2-40B4-BE49-F238E27FC236}">
                <a16:creationId xmlns:a16="http://schemas.microsoft.com/office/drawing/2014/main" id="{06907ED4-45C5-16E7-0005-2704CB4BCC7F}"/>
              </a:ext>
            </a:extLst>
          </p:cNvPr>
          <p:cNvSpPr txBox="1"/>
          <p:nvPr/>
        </p:nvSpPr>
        <p:spPr>
          <a:xfrm>
            <a:off x="5435887" y="2228305"/>
            <a:ext cx="3841463" cy="1767556"/>
          </a:xfrm>
          <a:prstGeom prst="rect">
            <a:avLst/>
          </a:prstGeom>
          <a:solidFill>
            <a:schemeClr val="accent2"/>
          </a:solidFill>
        </p:spPr>
        <p:txBody>
          <a:bodyPr wrap="square" lIns="144000" tIns="93600" rIns="90000" bIns="144000" rtlCol="0">
            <a:noAutofit/>
          </a:bodyPr>
          <a:lstStyle/>
          <a:p>
            <a:r>
              <a:rPr lang="de-DE" b="1" dirty="0">
                <a:solidFill>
                  <a:schemeClr val="bg1"/>
                </a:solidFill>
              </a:rPr>
              <a:t>Würdest du dich auch so verhalten, oder was würdest du in diesem Fall tun?</a:t>
            </a:r>
          </a:p>
        </p:txBody>
      </p:sp>
      <p:sp>
        <p:nvSpPr>
          <p:cNvPr id="13" name="Textfeld 12">
            <a:extLst>
              <a:ext uri="{FF2B5EF4-FFF2-40B4-BE49-F238E27FC236}">
                <a16:creationId xmlns:a16="http://schemas.microsoft.com/office/drawing/2014/main" id="{4D0D8FD9-2B57-54CA-B60E-0DE6ED6D91D7}"/>
              </a:ext>
            </a:extLst>
          </p:cNvPr>
          <p:cNvSpPr txBox="1"/>
          <p:nvPr/>
        </p:nvSpPr>
        <p:spPr>
          <a:xfrm>
            <a:off x="1423753" y="4177027"/>
            <a:ext cx="2224322" cy="2375118"/>
          </a:xfrm>
          <a:prstGeom prst="rect">
            <a:avLst/>
          </a:prstGeom>
          <a:solidFill>
            <a:schemeClr val="accent5"/>
          </a:solidFill>
        </p:spPr>
        <p:txBody>
          <a:bodyPr wrap="square" lIns="144000" tIns="93600" rIns="90000" bIns="144000" rtlCol="0">
            <a:noAutofit/>
          </a:bodyPr>
          <a:lstStyle/>
          <a:p>
            <a:r>
              <a:rPr lang="de-DE" b="1" dirty="0">
                <a:solidFill>
                  <a:schemeClr val="bg1"/>
                </a:solidFill>
              </a:rPr>
              <a:t>Wer kennt die Telefonnummer der Feuerwehr?</a:t>
            </a:r>
          </a:p>
          <a:p>
            <a:endParaRPr lang="de-DE" b="1" dirty="0">
              <a:solidFill>
                <a:schemeClr val="bg1"/>
              </a:solidFill>
            </a:endParaRPr>
          </a:p>
          <a:p>
            <a:r>
              <a:rPr lang="de-DE" b="1" dirty="0">
                <a:solidFill>
                  <a:schemeClr val="bg1"/>
                </a:solidFill>
              </a:rPr>
              <a:t>Kennt ihr noch andere wichtige Nummern?</a:t>
            </a:r>
          </a:p>
        </p:txBody>
      </p:sp>
      <p:sp>
        <p:nvSpPr>
          <p:cNvPr id="14" name="Textfeld 13">
            <a:extLst>
              <a:ext uri="{FF2B5EF4-FFF2-40B4-BE49-F238E27FC236}">
                <a16:creationId xmlns:a16="http://schemas.microsoft.com/office/drawing/2014/main" id="{4369A7A1-2989-8167-FD35-AC92F3594288}"/>
              </a:ext>
            </a:extLst>
          </p:cNvPr>
          <p:cNvSpPr txBox="1"/>
          <p:nvPr/>
        </p:nvSpPr>
        <p:spPr>
          <a:xfrm>
            <a:off x="3832784" y="4177026"/>
            <a:ext cx="2224322" cy="1614173"/>
          </a:xfrm>
          <a:prstGeom prst="rect">
            <a:avLst/>
          </a:prstGeom>
          <a:solidFill>
            <a:schemeClr val="accent3"/>
          </a:solidFill>
        </p:spPr>
        <p:txBody>
          <a:bodyPr wrap="square" lIns="144000" tIns="93600" rIns="90000" bIns="144000" rtlCol="0">
            <a:noAutofit/>
          </a:bodyPr>
          <a:lstStyle/>
          <a:p>
            <a:r>
              <a:rPr lang="de-DE" b="1" dirty="0">
                <a:solidFill>
                  <a:schemeClr val="bg1"/>
                </a:solidFill>
              </a:rPr>
              <a:t>Wohin würdet ihr gehen, wenn es hier brennen würde?</a:t>
            </a:r>
          </a:p>
          <a:p>
            <a:endParaRPr lang="de-CH" b="1" dirty="0">
              <a:solidFill>
                <a:schemeClr val="bg1"/>
              </a:solidFill>
            </a:endParaRPr>
          </a:p>
        </p:txBody>
      </p:sp>
      <p:sp>
        <p:nvSpPr>
          <p:cNvPr id="15" name="Textfeld 14">
            <a:extLst>
              <a:ext uri="{FF2B5EF4-FFF2-40B4-BE49-F238E27FC236}">
                <a16:creationId xmlns:a16="http://schemas.microsoft.com/office/drawing/2014/main" id="{C463DC58-1C96-B32D-A6F4-B23884A12C6B}"/>
              </a:ext>
            </a:extLst>
          </p:cNvPr>
          <p:cNvSpPr txBox="1"/>
          <p:nvPr/>
        </p:nvSpPr>
        <p:spPr>
          <a:xfrm>
            <a:off x="6242608" y="4177026"/>
            <a:ext cx="3034741" cy="2375119"/>
          </a:xfrm>
          <a:prstGeom prst="rect">
            <a:avLst/>
          </a:prstGeom>
          <a:solidFill>
            <a:schemeClr val="accent4"/>
          </a:solidFill>
        </p:spPr>
        <p:txBody>
          <a:bodyPr wrap="square" lIns="144000" tIns="93600" rIns="90000" bIns="144000" rtlCol="0">
            <a:noAutofit/>
          </a:bodyPr>
          <a:lstStyle/>
          <a:p>
            <a:r>
              <a:rPr lang="de-DE" b="1" dirty="0">
                <a:solidFill>
                  <a:schemeClr val="bg1"/>
                </a:solidFill>
              </a:rPr>
              <a:t>Habt ihr im Schulhaus schon einen Feuerlöscher gesehen? Oder ein anderes Hilfsmittel oder Zeichen, welche</a:t>
            </a:r>
            <a:r>
              <a:rPr lang="de-CH" b="1" dirty="0">
                <a:solidFill>
                  <a:schemeClr val="bg1"/>
                </a:solidFill>
              </a:rPr>
              <a:t>s</a:t>
            </a:r>
            <a:r>
              <a:rPr lang="de-DE" b="1" dirty="0">
                <a:solidFill>
                  <a:schemeClr val="bg1"/>
                </a:solidFill>
              </a:rPr>
              <a:t> etwas mit Feuer zu tun haben könnte?</a:t>
            </a:r>
          </a:p>
        </p:txBody>
      </p:sp>
      <p:sp>
        <p:nvSpPr>
          <p:cNvPr id="4" name="Fußzeilenplatzhalter 3">
            <a:extLst>
              <a:ext uri="{FF2B5EF4-FFF2-40B4-BE49-F238E27FC236}">
                <a16:creationId xmlns:a16="http://schemas.microsoft.com/office/drawing/2014/main" id="{423523FF-B71A-8827-9373-47D211E6783B}"/>
              </a:ext>
            </a:extLst>
          </p:cNvPr>
          <p:cNvSpPr>
            <a:spLocks noGrp="1"/>
          </p:cNvSpPr>
          <p:nvPr>
            <p:ph type="ftr" sz="quarter" idx="11"/>
          </p:nvPr>
        </p:nvSpPr>
        <p:spPr/>
        <p:txBody>
          <a:bodyPr/>
          <a:lstStyle/>
          <a:p>
            <a:r>
              <a:rPr lang="de-DE" noProof="0"/>
              <a:t>Version Juli 2023</a:t>
            </a:r>
            <a:endParaRPr lang="de-CH" noProof="0" dirty="0"/>
          </a:p>
        </p:txBody>
      </p:sp>
    </p:spTree>
    <p:extLst>
      <p:ext uri="{BB962C8B-B14F-4D97-AF65-F5344CB8AC3E}">
        <p14:creationId xmlns:p14="http://schemas.microsoft.com/office/powerpoint/2010/main" val="3720583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E998E04F-C4A8-2450-C4EB-EFDEFF05D1E5}"/>
              </a:ext>
            </a:extLst>
          </p:cNvPr>
          <p:cNvSpPr>
            <a:spLocks noGrp="1"/>
          </p:cNvSpPr>
          <p:nvPr>
            <p:ph type="body" sz="quarter" idx="10"/>
          </p:nvPr>
        </p:nvSpPr>
        <p:spPr/>
        <p:txBody>
          <a:bodyPr/>
          <a:lstStyle/>
          <a:p>
            <a:r>
              <a:rPr lang="de-CH" noProof="0" dirty="0"/>
              <a:t>4.1</a:t>
            </a:r>
          </a:p>
        </p:txBody>
      </p:sp>
      <p:sp>
        <p:nvSpPr>
          <p:cNvPr id="2" name="Fußzeilenplatzhalter 1">
            <a:extLst>
              <a:ext uri="{FF2B5EF4-FFF2-40B4-BE49-F238E27FC236}">
                <a16:creationId xmlns:a16="http://schemas.microsoft.com/office/drawing/2014/main" id="{EE292915-A05C-A891-582B-7B1EBBF50622}"/>
              </a:ext>
            </a:extLst>
          </p:cNvPr>
          <p:cNvSpPr>
            <a:spLocks noGrp="1"/>
          </p:cNvSpPr>
          <p:nvPr>
            <p:ph type="ftr" sz="quarter" idx="12"/>
          </p:nvPr>
        </p:nvSpPr>
        <p:spPr/>
        <p:txBody>
          <a:bodyPr/>
          <a:lstStyle/>
          <a:p>
            <a:r>
              <a:rPr lang="de-DE" noProof="0"/>
              <a:t>Version Juli 2023</a:t>
            </a:r>
            <a:endParaRPr lang="de-CH" noProof="0" dirty="0"/>
          </a:p>
        </p:txBody>
      </p:sp>
      <p:sp>
        <p:nvSpPr>
          <p:cNvPr id="5" name="Foliennummernplatzhalter 4">
            <a:extLst>
              <a:ext uri="{FF2B5EF4-FFF2-40B4-BE49-F238E27FC236}">
                <a16:creationId xmlns:a16="http://schemas.microsoft.com/office/drawing/2014/main" id="{41635181-0262-043A-3955-8A11495F5F11}"/>
              </a:ext>
            </a:extLst>
          </p:cNvPr>
          <p:cNvSpPr>
            <a:spLocks noGrp="1"/>
          </p:cNvSpPr>
          <p:nvPr>
            <p:ph type="sldNum" sz="quarter" idx="13"/>
          </p:nvPr>
        </p:nvSpPr>
        <p:spPr/>
        <p:txBody>
          <a:bodyPr/>
          <a:lstStyle/>
          <a:p>
            <a:fld id="{442AD375-037F-43D0-B059-5172DA06796A}" type="slidenum">
              <a:rPr lang="de-CH" smtClean="0"/>
              <a:pPr/>
              <a:t>7</a:t>
            </a:fld>
            <a:endParaRPr lang="de-CH" dirty="0"/>
          </a:p>
        </p:txBody>
      </p:sp>
      <p:sp>
        <p:nvSpPr>
          <p:cNvPr id="6" name="Titel 5">
            <a:extLst>
              <a:ext uri="{FF2B5EF4-FFF2-40B4-BE49-F238E27FC236}">
                <a16:creationId xmlns:a16="http://schemas.microsoft.com/office/drawing/2014/main" id="{3DC89DB9-4F45-D689-4827-A7CABEC6104A}"/>
              </a:ext>
            </a:extLst>
          </p:cNvPr>
          <p:cNvSpPr>
            <a:spLocks noGrp="1"/>
          </p:cNvSpPr>
          <p:nvPr>
            <p:ph type="title"/>
          </p:nvPr>
        </p:nvSpPr>
        <p:spPr/>
        <p:txBody>
          <a:bodyPr/>
          <a:lstStyle/>
          <a:p>
            <a:r>
              <a:rPr lang="de-CH" dirty="0"/>
              <a:t>Was tun bei Feuer?</a:t>
            </a:r>
            <a:endParaRPr lang="de-CH" noProof="0" dirty="0"/>
          </a:p>
        </p:txBody>
      </p:sp>
      <p:sp>
        <p:nvSpPr>
          <p:cNvPr id="4" name="Textplatzhalter 3"/>
          <p:cNvSpPr>
            <a:spLocks noGrp="1"/>
          </p:cNvSpPr>
          <p:nvPr>
            <p:ph type="body" sz="quarter" idx="14"/>
          </p:nvPr>
        </p:nvSpPr>
        <p:spPr/>
        <p:txBody>
          <a:bodyPr/>
          <a:lstStyle/>
          <a:p>
            <a:r>
              <a:rPr lang="de-DE" dirty="0"/>
              <a:t>4.1</a:t>
            </a:r>
            <a:endParaRPr lang="de-CH" dirty="0"/>
          </a:p>
        </p:txBody>
      </p:sp>
      <p:pic>
        <p:nvPicPr>
          <p:cNvPr id="11" name="Grafik 10">
            <a:extLst>
              <a:ext uri="{FF2B5EF4-FFF2-40B4-BE49-F238E27FC236}">
                <a16:creationId xmlns:a16="http://schemas.microsoft.com/office/drawing/2014/main" id="{B012146F-C29E-7E61-D164-24D801E44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4852" y="2206303"/>
            <a:ext cx="3087571" cy="3087571"/>
          </a:xfrm>
          <a:prstGeom prst="rect">
            <a:avLst/>
          </a:prstGeom>
        </p:spPr>
      </p:pic>
      <p:grpSp>
        <p:nvGrpSpPr>
          <p:cNvPr id="12" name="Gruppieren 11">
            <a:extLst>
              <a:ext uri="{FF2B5EF4-FFF2-40B4-BE49-F238E27FC236}">
                <a16:creationId xmlns:a16="http://schemas.microsoft.com/office/drawing/2014/main" id="{D7E723BF-36E1-C73B-8E4A-479E363E84D2}"/>
              </a:ext>
            </a:extLst>
          </p:cNvPr>
          <p:cNvGrpSpPr/>
          <p:nvPr/>
        </p:nvGrpSpPr>
        <p:grpSpPr>
          <a:xfrm>
            <a:off x="4400277" y="1468215"/>
            <a:ext cx="660400" cy="652463"/>
            <a:chOff x="3097264" y="1470596"/>
            <a:chExt cx="660400" cy="652463"/>
          </a:xfrm>
          <a:solidFill>
            <a:schemeClr val="accent2"/>
          </a:solidFill>
        </p:grpSpPr>
        <p:sp>
          <p:nvSpPr>
            <p:cNvPr id="13" name="Freeform 56">
              <a:extLst>
                <a:ext uri="{FF2B5EF4-FFF2-40B4-BE49-F238E27FC236}">
                  <a16:creationId xmlns:a16="http://schemas.microsoft.com/office/drawing/2014/main" id="{B29954E8-BE79-7A00-E915-FB0358B841BA}"/>
                </a:ext>
              </a:extLst>
            </p:cNvPr>
            <p:cNvSpPr>
              <a:spLocks/>
            </p:cNvSpPr>
            <p:nvPr/>
          </p:nvSpPr>
          <p:spPr bwMode="auto">
            <a:xfrm>
              <a:off x="3097264" y="1778571"/>
              <a:ext cx="238125" cy="34925"/>
            </a:xfrm>
            <a:custGeom>
              <a:avLst/>
              <a:gdLst>
                <a:gd name="T0" fmla="*/ 243 w 250"/>
                <a:gd name="T1" fmla="*/ 0 h 37"/>
                <a:gd name="T2" fmla="*/ 243 w 250"/>
                <a:gd name="T3" fmla="*/ 0 h 37"/>
                <a:gd name="T4" fmla="*/ 7 w 250"/>
                <a:gd name="T5" fmla="*/ 0 h 37"/>
                <a:gd name="T6" fmla="*/ 0 w 250"/>
                <a:gd name="T7" fmla="*/ 37 h 37"/>
                <a:gd name="T8" fmla="*/ 250 w 250"/>
                <a:gd name="T9" fmla="*/ 30 h 37"/>
                <a:gd name="T10" fmla="*/ 243 w 250"/>
                <a:gd name="T11" fmla="*/ 0 h 37"/>
              </a:gdLst>
              <a:ahLst/>
              <a:cxnLst>
                <a:cxn ang="0">
                  <a:pos x="T0" y="T1"/>
                </a:cxn>
                <a:cxn ang="0">
                  <a:pos x="T2" y="T3"/>
                </a:cxn>
                <a:cxn ang="0">
                  <a:pos x="T4" y="T5"/>
                </a:cxn>
                <a:cxn ang="0">
                  <a:pos x="T6" y="T7"/>
                </a:cxn>
                <a:cxn ang="0">
                  <a:pos x="T8" y="T9"/>
                </a:cxn>
                <a:cxn ang="0">
                  <a:pos x="T10" y="T11"/>
                </a:cxn>
              </a:cxnLst>
              <a:rect l="0" t="0" r="r" b="b"/>
              <a:pathLst>
                <a:path w="250" h="37">
                  <a:moveTo>
                    <a:pt x="243" y="0"/>
                  </a:moveTo>
                  <a:lnTo>
                    <a:pt x="243" y="0"/>
                  </a:lnTo>
                  <a:lnTo>
                    <a:pt x="7" y="0"/>
                  </a:lnTo>
                  <a:lnTo>
                    <a:pt x="0" y="37"/>
                  </a:lnTo>
                  <a:lnTo>
                    <a:pt x="250" y="30"/>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4" name="Freeform 57">
              <a:extLst>
                <a:ext uri="{FF2B5EF4-FFF2-40B4-BE49-F238E27FC236}">
                  <a16:creationId xmlns:a16="http://schemas.microsoft.com/office/drawing/2014/main" id="{3B08D80A-5698-F6ED-2FEB-541DF0730026}"/>
                </a:ext>
              </a:extLst>
            </p:cNvPr>
            <p:cNvSpPr>
              <a:spLocks/>
            </p:cNvSpPr>
            <p:nvPr/>
          </p:nvSpPr>
          <p:spPr bwMode="auto">
            <a:xfrm>
              <a:off x="3506839" y="1780159"/>
              <a:ext cx="250825" cy="41275"/>
            </a:xfrm>
            <a:custGeom>
              <a:avLst/>
              <a:gdLst>
                <a:gd name="T0" fmla="*/ 243 w 264"/>
                <a:gd name="T1" fmla="*/ 0 h 42"/>
                <a:gd name="T2" fmla="*/ 243 w 264"/>
                <a:gd name="T3" fmla="*/ 0 h 42"/>
                <a:gd name="T4" fmla="*/ 7 w 264"/>
                <a:gd name="T5" fmla="*/ 0 h 42"/>
                <a:gd name="T6" fmla="*/ 0 w 264"/>
                <a:gd name="T7" fmla="*/ 37 h 42"/>
                <a:gd name="T8" fmla="*/ 250 w 264"/>
                <a:gd name="T9" fmla="*/ 30 h 42"/>
                <a:gd name="T10" fmla="*/ 243 w 264"/>
                <a:gd name="T11" fmla="*/ 0 h 42"/>
              </a:gdLst>
              <a:ahLst/>
              <a:cxnLst>
                <a:cxn ang="0">
                  <a:pos x="T0" y="T1"/>
                </a:cxn>
                <a:cxn ang="0">
                  <a:pos x="T2" y="T3"/>
                </a:cxn>
                <a:cxn ang="0">
                  <a:pos x="T4" y="T5"/>
                </a:cxn>
                <a:cxn ang="0">
                  <a:pos x="T6" y="T7"/>
                </a:cxn>
                <a:cxn ang="0">
                  <a:pos x="T8" y="T9"/>
                </a:cxn>
                <a:cxn ang="0">
                  <a:pos x="T10" y="T11"/>
                </a:cxn>
              </a:cxnLst>
              <a:rect l="0" t="0" r="r" b="b"/>
              <a:pathLst>
                <a:path w="264" h="42">
                  <a:moveTo>
                    <a:pt x="243" y="0"/>
                  </a:moveTo>
                  <a:lnTo>
                    <a:pt x="243" y="0"/>
                  </a:lnTo>
                  <a:lnTo>
                    <a:pt x="7" y="0"/>
                  </a:lnTo>
                  <a:lnTo>
                    <a:pt x="0" y="37"/>
                  </a:lnTo>
                  <a:cubicBezTo>
                    <a:pt x="0" y="37"/>
                    <a:pt x="235" y="42"/>
                    <a:pt x="250" y="30"/>
                  </a:cubicBezTo>
                  <a:cubicBezTo>
                    <a:pt x="264" y="18"/>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5" name="Freeform 58">
              <a:extLst>
                <a:ext uri="{FF2B5EF4-FFF2-40B4-BE49-F238E27FC236}">
                  <a16:creationId xmlns:a16="http://schemas.microsoft.com/office/drawing/2014/main" id="{B066963D-629B-4D0D-1F41-816608EE0EFD}"/>
                </a:ext>
              </a:extLst>
            </p:cNvPr>
            <p:cNvSpPr>
              <a:spLocks/>
            </p:cNvSpPr>
            <p:nvPr/>
          </p:nvSpPr>
          <p:spPr bwMode="auto">
            <a:xfrm>
              <a:off x="3397301" y="1888109"/>
              <a:ext cx="39688" cy="234950"/>
            </a:xfrm>
            <a:custGeom>
              <a:avLst/>
              <a:gdLst>
                <a:gd name="T0" fmla="*/ 0 w 41"/>
                <a:gd name="T1" fmla="*/ 0 h 247"/>
                <a:gd name="T2" fmla="*/ 0 w 41"/>
                <a:gd name="T3" fmla="*/ 0 h 247"/>
                <a:gd name="T4" fmla="*/ 0 w 41"/>
                <a:gd name="T5" fmla="*/ 247 h 247"/>
                <a:gd name="T6" fmla="*/ 41 w 41"/>
                <a:gd name="T7" fmla="*/ 240 h 247"/>
                <a:gd name="T8" fmla="*/ 34 w 41"/>
                <a:gd name="T9" fmla="*/ 14 h 247"/>
                <a:gd name="T10" fmla="*/ 0 w 41"/>
                <a:gd name="T11" fmla="*/ 0 h 247"/>
              </a:gdLst>
              <a:ahLst/>
              <a:cxnLst>
                <a:cxn ang="0">
                  <a:pos x="T0" y="T1"/>
                </a:cxn>
                <a:cxn ang="0">
                  <a:pos x="T2" y="T3"/>
                </a:cxn>
                <a:cxn ang="0">
                  <a:pos x="T4" y="T5"/>
                </a:cxn>
                <a:cxn ang="0">
                  <a:pos x="T6" y="T7"/>
                </a:cxn>
                <a:cxn ang="0">
                  <a:pos x="T8" y="T9"/>
                </a:cxn>
                <a:cxn ang="0">
                  <a:pos x="T10" y="T11"/>
                </a:cxn>
              </a:cxnLst>
              <a:rect l="0" t="0" r="r" b="b"/>
              <a:pathLst>
                <a:path w="41" h="247">
                  <a:moveTo>
                    <a:pt x="0" y="0"/>
                  </a:moveTo>
                  <a:lnTo>
                    <a:pt x="0" y="0"/>
                  </a:lnTo>
                  <a:lnTo>
                    <a:pt x="0" y="247"/>
                  </a:lnTo>
                  <a:lnTo>
                    <a:pt x="41" y="240"/>
                  </a:lnTo>
                  <a:lnTo>
                    <a:pt x="34" y="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6" name="Freeform 59">
              <a:extLst>
                <a:ext uri="{FF2B5EF4-FFF2-40B4-BE49-F238E27FC236}">
                  <a16:creationId xmlns:a16="http://schemas.microsoft.com/office/drawing/2014/main" id="{95027AF3-9B60-FFEB-7933-3E95350482B0}"/>
                </a:ext>
              </a:extLst>
            </p:cNvPr>
            <p:cNvSpPr>
              <a:spLocks/>
            </p:cNvSpPr>
            <p:nvPr/>
          </p:nvSpPr>
          <p:spPr bwMode="auto">
            <a:xfrm>
              <a:off x="3390951" y="1470596"/>
              <a:ext cx="53975" cy="252413"/>
            </a:xfrm>
            <a:custGeom>
              <a:avLst/>
              <a:gdLst>
                <a:gd name="T0" fmla="*/ 28 w 56"/>
                <a:gd name="T1" fmla="*/ 262 h 265"/>
                <a:gd name="T2" fmla="*/ 28 w 56"/>
                <a:gd name="T3" fmla="*/ 262 h 265"/>
                <a:gd name="T4" fmla="*/ 22 w 56"/>
                <a:gd name="T5" fmla="*/ 255 h 265"/>
                <a:gd name="T6" fmla="*/ 0 w 56"/>
                <a:gd name="T7" fmla="*/ 17 h 265"/>
                <a:gd name="T8" fmla="*/ 56 w 56"/>
                <a:gd name="T9" fmla="*/ 12 h 265"/>
                <a:gd name="T10" fmla="*/ 52 w 56"/>
                <a:gd name="T11" fmla="*/ 261 h 265"/>
                <a:gd name="T12" fmla="*/ 28 w 56"/>
                <a:gd name="T13" fmla="*/ 262 h 265"/>
              </a:gdLst>
              <a:ahLst/>
              <a:cxnLst>
                <a:cxn ang="0">
                  <a:pos x="T0" y="T1"/>
                </a:cxn>
                <a:cxn ang="0">
                  <a:pos x="T2" y="T3"/>
                </a:cxn>
                <a:cxn ang="0">
                  <a:pos x="T4" y="T5"/>
                </a:cxn>
                <a:cxn ang="0">
                  <a:pos x="T6" y="T7"/>
                </a:cxn>
                <a:cxn ang="0">
                  <a:pos x="T8" y="T9"/>
                </a:cxn>
                <a:cxn ang="0">
                  <a:pos x="T10" y="T11"/>
                </a:cxn>
                <a:cxn ang="0">
                  <a:pos x="T12" y="T13"/>
                </a:cxn>
              </a:cxnLst>
              <a:rect l="0" t="0" r="r" b="b"/>
              <a:pathLst>
                <a:path w="56" h="265">
                  <a:moveTo>
                    <a:pt x="28" y="262"/>
                  </a:moveTo>
                  <a:lnTo>
                    <a:pt x="28" y="262"/>
                  </a:lnTo>
                  <a:cubicBezTo>
                    <a:pt x="25" y="262"/>
                    <a:pt x="22" y="259"/>
                    <a:pt x="22" y="255"/>
                  </a:cubicBezTo>
                  <a:cubicBezTo>
                    <a:pt x="22" y="255"/>
                    <a:pt x="8" y="76"/>
                    <a:pt x="0" y="17"/>
                  </a:cubicBezTo>
                  <a:cubicBezTo>
                    <a:pt x="0" y="17"/>
                    <a:pt x="56" y="0"/>
                    <a:pt x="56" y="12"/>
                  </a:cubicBezTo>
                  <a:lnTo>
                    <a:pt x="52" y="261"/>
                  </a:lnTo>
                  <a:cubicBezTo>
                    <a:pt x="52" y="265"/>
                    <a:pt x="28" y="262"/>
                    <a:pt x="28" y="2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17" name="Gruppieren 16">
            <a:extLst>
              <a:ext uri="{FF2B5EF4-FFF2-40B4-BE49-F238E27FC236}">
                <a16:creationId xmlns:a16="http://schemas.microsoft.com/office/drawing/2014/main" id="{3F9E1623-9E2D-612D-3C2C-1BA3A0023F72}"/>
              </a:ext>
            </a:extLst>
          </p:cNvPr>
          <p:cNvGrpSpPr/>
          <p:nvPr/>
        </p:nvGrpSpPr>
        <p:grpSpPr>
          <a:xfrm>
            <a:off x="5545015" y="2457094"/>
            <a:ext cx="334963" cy="333375"/>
            <a:chOff x="4189464" y="2386584"/>
            <a:chExt cx="334963" cy="333375"/>
          </a:xfrm>
          <a:solidFill>
            <a:schemeClr val="accent4"/>
          </a:solidFill>
        </p:grpSpPr>
        <p:sp>
          <p:nvSpPr>
            <p:cNvPr id="18" name="Freeform 60">
              <a:extLst>
                <a:ext uri="{FF2B5EF4-FFF2-40B4-BE49-F238E27FC236}">
                  <a16:creationId xmlns:a16="http://schemas.microsoft.com/office/drawing/2014/main" id="{6218708C-A0ED-4D72-D878-5274A3E3F7C9}"/>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9" name="Freeform 61">
              <a:extLst>
                <a:ext uri="{FF2B5EF4-FFF2-40B4-BE49-F238E27FC236}">
                  <a16:creationId xmlns:a16="http://schemas.microsoft.com/office/drawing/2014/main" id="{030CBDBA-F083-4E51-6D93-973EE032134D}"/>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0" name="Freeform 62">
              <a:extLst>
                <a:ext uri="{FF2B5EF4-FFF2-40B4-BE49-F238E27FC236}">
                  <a16:creationId xmlns:a16="http://schemas.microsoft.com/office/drawing/2014/main" id="{D67ECFAB-8899-CEEA-1E6A-FAEC3188C0DC}"/>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1" name="Freeform 63">
              <a:extLst>
                <a:ext uri="{FF2B5EF4-FFF2-40B4-BE49-F238E27FC236}">
                  <a16:creationId xmlns:a16="http://schemas.microsoft.com/office/drawing/2014/main" id="{DE44034C-01F5-F5E9-2428-2478899FBDFC}"/>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22" name="Gruppieren 21">
            <a:extLst>
              <a:ext uri="{FF2B5EF4-FFF2-40B4-BE49-F238E27FC236}">
                <a16:creationId xmlns:a16="http://schemas.microsoft.com/office/drawing/2014/main" id="{95CAEB2C-120A-8805-E85B-4F9649C6A536}"/>
              </a:ext>
            </a:extLst>
          </p:cNvPr>
          <p:cNvGrpSpPr/>
          <p:nvPr/>
        </p:nvGrpSpPr>
        <p:grpSpPr>
          <a:xfrm>
            <a:off x="5713017" y="1278004"/>
            <a:ext cx="358775" cy="344488"/>
            <a:chOff x="4237089" y="1076896"/>
            <a:chExt cx="358775" cy="344488"/>
          </a:xfrm>
          <a:solidFill>
            <a:schemeClr val="accent2">
              <a:alpha val="80000"/>
            </a:schemeClr>
          </a:solidFill>
        </p:grpSpPr>
        <p:sp>
          <p:nvSpPr>
            <p:cNvPr id="23" name="Freeform 68">
              <a:extLst>
                <a:ext uri="{FF2B5EF4-FFF2-40B4-BE49-F238E27FC236}">
                  <a16:creationId xmlns:a16="http://schemas.microsoft.com/office/drawing/2014/main" id="{36186CDE-3CDD-C402-887A-B73F82A1281B}"/>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4" name="Freeform 69">
              <a:extLst>
                <a:ext uri="{FF2B5EF4-FFF2-40B4-BE49-F238E27FC236}">
                  <a16:creationId xmlns:a16="http://schemas.microsoft.com/office/drawing/2014/main" id="{35960326-49B3-17DA-5879-7F64188161B8}"/>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5" name="Freeform 70">
              <a:extLst>
                <a:ext uri="{FF2B5EF4-FFF2-40B4-BE49-F238E27FC236}">
                  <a16:creationId xmlns:a16="http://schemas.microsoft.com/office/drawing/2014/main" id="{9CAEFFC1-C44B-DBA1-495C-34FEC3261BE8}"/>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6" name="Freeform 71">
              <a:extLst>
                <a:ext uri="{FF2B5EF4-FFF2-40B4-BE49-F238E27FC236}">
                  <a16:creationId xmlns:a16="http://schemas.microsoft.com/office/drawing/2014/main" id="{53CAC0DD-9CD9-1424-B23B-3901C621FB0B}"/>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27" name="Freeform 22">
            <a:extLst>
              <a:ext uri="{FF2B5EF4-FFF2-40B4-BE49-F238E27FC236}">
                <a16:creationId xmlns:a16="http://schemas.microsoft.com/office/drawing/2014/main" id="{ECB022C8-63D8-80AE-ED8D-93A8388CDF63}"/>
              </a:ext>
            </a:extLst>
          </p:cNvPr>
          <p:cNvSpPr>
            <a:spLocks noChangeAspect="1" noEditPoints="1"/>
          </p:cNvSpPr>
          <p:nvPr/>
        </p:nvSpPr>
        <p:spPr bwMode="auto">
          <a:xfrm>
            <a:off x="2095815" y="2228833"/>
            <a:ext cx="552900" cy="558000"/>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30" name="Gruppieren 29">
            <a:extLst>
              <a:ext uri="{FF2B5EF4-FFF2-40B4-BE49-F238E27FC236}">
                <a16:creationId xmlns:a16="http://schemas.microsoft.com/office/drawing/2014/main" id="{5ED77F12-2006-6756-EBF2-D5904CE041E4}"/>
              </a:ext>
            </a:extLst>
          </p:cNvPr>
          <p:cNvGrpSpPr/>
          <p:nvPr/>
        </p:nvGrpSpPr>
        <p:grpSpPr>
          <a:xfrm>
            <a:off x="1632510" y="3810249"/>
            <a:ext cx="358775" cy="344488"/>
            <a:chOff x="4237089" y="1076896"/>
            <a:chExt cx="358775" cy="344488"/>
          </a:xfrm>
          <a:solidFill>
            <a:schemeClr val="accent2">
              <a:alpha val="80000"/>
            </a:schemeClr>
          </a:solidFill>
        </p:grpSpPr>
        <p:sp>
          <p:nvSpPr>
            <p:cNvPr id="31" name="Freeform 68">
              <a:extLst>
                <a:ext uri="{FF2B5EF4-FFF2-40B4-BE49-F238E27FC236}">
                  <a16:creationId xmlns:a16="http://schemas.microsoft.com/office/drawing/2014/main" id="{2F749921-47ED-2981-E958-8DC3273C914C}"/>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2" name="Freeform 69">
              <a:extLst>
                <a:ext uri="{FF2B5EF4-FFF2-40B4-BE49-F238E27FC236}">
                  <a16:creationId xmlns:a16="http://schemas.microsoft.com/office/drawing/2014/main" id="{27A0EF88-D3DC-514B-3511-BD58E5079651}"/>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3" name="Freeform 70">
              <a:extLst>
                <a:ext uri="{FF2B5EF4-FFF2-40B4-BE49-F238E27FC236}">
                  <a16:creationId xmlns:a16="http://schemas.microsoft.com/office/drawing/2014/main" id="{C7A23152-B859-6858-7393-7198656DB2B1}"/>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4" name="Freeform 71">
              <a:extLst>
                <a:ext uri="{FF2B5EF4-FFF2-40B4-BE49-F238E27FC236}">
                  <a16:creationId xmlns:a16="http://schemas.microsoft.com/office/drawing/2014/main" id="{EFBC2453-08C8-C498-FC6F-44F62F66724C}"/>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42" name="Freeform 34">
            <a:extLst>
              <a:ext uri="{FF2B5EF4-FFF2-40B4-BE49-F238E27FC236}">
                <a16:creationId xmlns:a16="http://schemas.microsoft.com/office/drawing/2014/main" id="{A53D9409-33B9-ED63-DAA8-7E1B33E1887D}"/>
              </a:ext>
            </a:extLst>
          </p:cNvPr>
          <p:cNvSpPr>
            <a:spLocks/>
          </p:cNvSpPr>
          <p:nvPr/>
        </p:nvSpPr>
        <p:spPr bwMode="auto">
          <a:xfrm rot="14573656">
            <a:off x="9221705" y="4880262"/>
            <a:ext cx="400186" cy="362545"/>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3" name="Freeform 35">
            <a:extLst>
              <a:ext uri="{FF2B5EF4-FFF2-40B4-BE49-F238E27FC236}">
                <a16:creationId xmlns:a16="http://schemas.microsoft.com/office/drawing/2014/main" id="{459331DC-0E58-5002-5504-23A1CBB72F2B}"/>
              </a:ext>
            </a:extLst>
          </p:cNvPr>
          <p:cNvSpPr>
            <a:spLocks/>
          </p:cNvSpPr>
          <p:nvPr/>
        </p:nvSpPr>
        <p:spPr bwMode="auto">
          <a:xfrm>
            <a:off x="7884950" y="6287709"/>
            <a:ext cx="218443" cy="235086"/>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44" name="Gruppieren 43">
            <a:extLst>
              <a:ext uri="{FF2B5EF4-FFF2-40B4-BE49-F238E27FC236}">
                <a16:creationId xmlns:a16="http://schemas.microsoft.com/office/drawing/2014/main" id="{82ED25D8-078C-C93D-28A8-713142265DC3}"/>
              </a:ext>
            </a:extLst>
          </p:cNvPr>
          <p:cNvGrpSpPr>
            <a:grpSpLocks noChangeAspect="1"/>
          </p:cNvGrpSpPr>
          <p:nvPr/>
        </p:nvGrpSpPr>
        <p:grpSpPr>
          <a:xfrm>
            <a:off x="8108589" y="5748486"/>
            <a:ext cx="347246" cy="345600"/>
            <a:chOff x="4189464" y="2386584"/>
            <a:chExt cx="334963" cy="333375"/>
          </a:xfrm>
          <a:solidFill>
            <a:schemeClr val="accent1"/>
          </a:solidFill>
        </p:grpSpPr>
        <p:sp>
          <p:nvSpPr>
            <p:cNvPr id="45" name="Freeform 60">
              <a:extLst>
                <a:ext uri="{FF2B5EF4-FFF2-40B4-BE49-F238E27FC236}">
                  <a16:creationId xmlns:a16="http://schemas.microsoft.com/office/drawing/2014/main" id="{064C581A-E303-9E1B-9E0E-D0FA887DC7D0}"/>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6" name="Freeform 61">
              <a:extLst>
                <a:ext uri="{FF2B5EF4-FFF2-40B4-BE49-F238E27FC236}">
                  <a16:creationId xmlns:a16="http://schemas.microsoft.com/office/drawing/2014/main" id="{EA8FC918-4404-85AA-B831-F06B9C45C81B}"/>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7" name="Freeform 62">
              <a:extLst>
                <a:ext uri="{FF2B5EF4-FFF2-40B4-BE49-F238E27FC236}">
                  <a16:creationId xmlns:a16="http://schemas.microsoft.com/office/drawing/2014/main" id="{79F8CF80-AEDE-3CEA-A12D-2A3CE0B207B1}"/>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8" name="Freeform 63">
              <a:extLst>
                <a:ext uri="{FF2B5EF4-FFF2-40B4-BE49-F238E27FC236}">
                  <a16:creationId xmlns:a16="http://schemas.microsoft.com/office/drawing/2014/main" id="{C39C02E2-B957-4CA3-0FD2-0DCD3DF1FE5C}"/>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Tree>
    <p:extLst>
      <p:ext uri="{BB962C8B-B14F-4D97-AF65-F5344CB8AC3E}">
        <p14:creationId xmlns:p14="http://schemas.microsoft.com/office/powerpoint/2010/main" val="218977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42C8BF9C-DE34-4A48-B2C3-FADFD8372325}"/>
              </a:ext>
            </a:extLst>
          </p:cNvPr>
          <p:cNvSpPr>
            <a:spLocks noGrp="1"/>
          </p:cNvSpPr>
          <p:nvPr>
            <p:ph sz="quarter" idx="17"/>
          </p:nvPr>
        </p:nvSpPr>
        <p:spPr>
          <a:xfrm>
            <a:off x="3833922" y="1840138"/>
            <a:ext cx="5400416" cy="4375685"/>
          </a:xfrm>
        </p:spPr>
        <p:txBody>
          <a:bodyPr/>
          <a:lstStyle/>
          <a:p>
            <a:r>
              <a:rPr lang="de-CH" noProof="0" dirty="0"/>
              <a:t> </a:t>
            </a:r>
          </a:p>
        </p:txBody>
      </p:sp>
      <p:graphicFrame>
        <p:nvGraphicFramePr>
          <p:cNvPr id="14" name="Tabelle 26">
            <a:extLst>
              <a:ext uri="{FF2B5EF4-FFF2-40B4-BE49-F238E27FC236}">
                <a16:creationId xmlns:a16="http://schemas.microsoft.com/office/drawing/2014/main" id="{9544E421-920C-8268-581C-B744492A2F90}"/>
              </a:ext>
            </a:extLst>
          </p:cNvPr>
          <p:cNvGraphicFramePr>
            <a:graphicFrameLocks noGrp="1"/>
          </p:cNvGraphicFramePr>
          <p:nvPr>
            <p:extLst>
              <p:ext uri="{D42A27DB-BD31-4B8C-83A1-F6EECF244321}">
                <p14:modId xmlns:p14="http://schemas.microsoft.com/office/powerpoint/2010/main" val="483141408"/>
              </p:ext>
            </p:extLst>
          </p:nvPr>
        </p:nvGraphicFramePr>
        <p:xfrm>
          <a:off x="4193778" y="2123653"/>
          <a:ext cx="4759657" cy="3812545"/>
        </p:xfrm>
        <a:graphic>
          <a:graphicData uri="http://schemas.openxmlformats.org/drawingml/2006/table">
            <a:tbl>
              <a:tblPr firstRow="1" bandRow="1">
                <a:tableStyleId>{5940675A-B579-460E-94D1-54222C63F5DA}</a:tableStyleId>
              </a:tblPr>
              <a:tblGrid>
                <a:gridCol w="648072">
                  <a:extLst>
                    <a:ext uri="{9D8B030D-6E8A-4147-A177-3AD203B41FA5}">
                      <a16:colId xmlns:a16="http://schemas.microsoft.com/office/drawing/2014/main" val="2484005152"/>
                    </a:ext>
                  </a:extLst>
                </a:gridCol>
                <a:gridCol w="4111585">
                  <a:extLst>
                    <a:ext uri="{9D8B030D-6E8A-4147-A177-3AD203B41FA5}">
                      <a16:colId xmlns:a16="http://schemas.microsoft.com/office/drawing/2014/main" val="355635512"/>
                    </a:ext>
                  </a:extLst>
                </a:gridCol>
              </a:tblGrid>
              <a:tr h="500290">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CH" sz="1100" dirty="0"/>
                        <a:t>1 Lektion</a:t>
                      </a:r>
                    </a:p>
                  </a:txBody>
                  <a:tcPr marL="72000" marR="0" marT="8280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8256387"/>
                  </a:ext>
                </a:extLst>
              </a:tr>
              <a:tr h="2596054">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dirty="0"/>
                        <a:t>Kopien:</a:t>
                      </a:r>
                      <a:r>
                        <a:rPr lang="de-CH" sz="1100" baseline="0" dirty="0"/>
                        <a:t> Folie 11</a:t>
                      </a:r>
                    </a:p>
                  </a:txBody>
                  <a:tcPr marL="72000" marR="0" marT="828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618314"/>
                  </a:ext>
                </a:extLst>
              </a:tr>
              <a:tr h="716201">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sz="1100" dirty="0"/>
                        <a:t>keine</a:t>
                      </a:r>
                      <a:endParaRPr lang="de-CH" sz="1100" dirty="0"/>
                    </a:p>
                  </a:txBody>
                  <a:tcPr marL="72000" marR="0" marT="828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91872287"/>
                  </a:ext>
                </a:extLst>
              </a:tr>
            </a:tbl>
          </a:graphicData>
        </a:graphic>
      </p:graphicFrame>
      <p:sp>
        <p:nvSpPr>
          <p:cNvPr id="2" name="Textplatzhalter 1">
            <a:extLst>
              <a:ext uri="{FF2B5EF4-FFF2-40B4-BE49-F238E27FC236}">
                <a16:creationId xmlns:a16="http://schemas.microsoft.com/office/drawing/2014/main" id="{0329A611-EF61-383C-3CF0-459644B7F560}"/>
              </a:ext>
            </a:extLst>
          </p:cNvPr>
          <p:cNvSpPr>
            <a:spLocks noGrp="1"/>
          </p:cNvSpPr>
          <p:nvPr>
            <p:ph type="body" sz="quarter" idx="10"/>
          </p:nvPr>
        </p:nvSpPr>
        <p:spPr/>
        <p:txBody>
          <a:bodyPr/>
          <a:lstStyle/>
          <a:p>
            <a:r>
              <a:rPr lang="de-CH" noProof="0" dirty="0"/>
              <a:t>4.1</a:t>
            </a:r>
          </a:p>
        </p:txBody>
      </p:sp>
      <p:sp>
        <p:nvSpPr>
          <p:cNvPr id="5" name="Foliennummernplatzhalter 4">
            <a:extLst>
              <a:ext uri="{FF2B5EF4-FFF2-40B4-BE49-F238E27FC236}">
                <a16:creationId xmlns:a16="http://schemas.microsoft.com/office/drawing/2014/main" id="{D6C8F04C-D684-2931-CB74-C015E6E3BDAD}"/>
              </a:ext>
            </a:extLst>
          </p:cNvPr>
          <p:cNvSpPr>
            <a:spLocks noGrp="1"/>
          </p:cNvSpPr>
          <p:nvPr>
            <p:ph type="sldNum" sz="quarter" idx="13"/>
          </p:nvPr>
        </p:nvSpPr>
        <p:spPr/>
        <p:txBody>
          <a:bodyPr/>
          <a:lstStyle/>
          <a:p>
            <a:fld id="{442AD375-037F-43D0-B059-5172DA06796A}" type="slidenum">
              <a:rPr lang="de-CH" smtClean="0"/>
              <a:pPr/>
              <a:t>8</a:t>
            </a:fld>
            <a:endParaRPr lang="de-CH" dirty="0"/>
          </a:p>
        </p:txBody>
      </p:sp>
      <p:sp>
        <p:nvSpPr>
          <p:cNvPr id="6" name="Titel 5">
            <a:extLst>
              <a:ext uri="{FF2B5EF4-FFF2-40B4-BE49-F238E27FC236}">
                <a16:creationId xmlns:a16="http://schemas.microsoft.com/office/drawing/2014/main" id="{B07F9C28-CA87-AB81-8336-F38EBF5729C9}"/>
              </a:ext>
            </a:extLst>
          </p:cNvPr>
          <p:cNvSpPr>
            <a:spLocks noGrp="1"/>
          </p:cNvSpPr>
          <p:nvPr>
            <p:ph type="title"/>
          </p:nvPr>
        </p:nvSpPr>
        <p:spPr/>
        <p:txBody>
          <a:bodyPr/>
          <a:lstStyle/>
          <a:p>
            <a:r>
              <a:rPr lang="de-CH" noProof="0" dirty="0"/>
              <a:t>Lernziele und Organisation</a:t>
            </a:r>
          </a:p>
        </p:txBody>
      </p:sp>
      <p:sp>
        <p:nvSpPr>
          <p:cNvPr id="7" name="Inhaltsplatzhalter 6">
            <a:extLst>
              <a:ext uri="{FF2B5EF4-FFF2-40B4-BE49-F238E27FC236}">
                <a16:creationId xmlns:a16="http://schemas.microsoft.com/office/drawing/2014/main" id="{BD736971-22BF-A797-BE62-F80A2E332616}"/>
              </a:ext>
            </a:extLst>
          </p:cNvPr>
          <p:cNvSpPr>
            <a:spLocks noGrp="1"/>
          </p:cNvSpPr>
          <p:nvPr>
            <p:ph sz="quarter" idx="14"/>
          </p:nvPr>
        </p:nvSpPr>
        <p:spPr>
          <a:xfrm>
            <a:off x="1392445" y="1835621"/>
            <a:ext cx="2228400" cy="2117481"/>
          </a:xfrm>
        </p:spPr>
        <p:txBody>
          <a:bodyPr/>
          <a:lstStyle/>
          <a:p>
            <a:r>
              <a:rPr lang="de-CH" sz="1400" b="1" noProof="0" dirty="0"/>
              <a:t>Lernziel (Inhaltlich)</a:t>
            </a:r>
          </a:p>
          <a:p>
            <a:endParaRPr lang="de-CH" noProof="0" dirty="0"/>
          </a:p>
          <a:p>
            <a:r>
              <a:rPr lang="de-CH" dirty="0"/>
              <a:t>Die Schülerinnen und Schüler kennen die wichtigsten Verhaltensregeln bei Feuer und können diese anwenden.</a:t>
            </a:r>
          </a:p>
          <a:p>
            <a:endParaRPr lang="de-DE" dirty="0"/>
          </a:p>
          <a:p>
            <a:r>
              <a:rPr lang="de-DE" dirty="0"/>
              <a:t>(NMG 1.2b)</a:t>
            </a:r>
            <a:endParaRPr lang="de-CH" dirty="0"/>
          </a:p>
        </p:txBody>
      </p:sp>
      <p:sp>
        <p:nvSpPr>
          <p:cNvPr id="8" name="Inhaltsplatzhalter 7">
            <a:extLst>
              <a:ext uri="{FF2B5EF4-FFF2-40B4-BE49-F238E27FC236}">
                <a16:creationId xmlns:a16="http://schemas.microsoft.com/office/drawing/2014/main" id="{7EA3D320-E716-8DE4-E200-C20EC4B3C2F5}"/>
              </a:ext>
            </a:extLst>
          </p:cNvPr>
          <p:cNvSpPr>
            <a:spLocks noGrp="1"/>
          </p:cNvSpPr>
          <p:nvPr>
            <p:ph sz="quarter" idx="15"/>
          </p:nvPr>
        </p:nvSpPr>
        <p:spPr>
          <a:xfrm>
            <a:off x="1391573" y="4098343"/>
            <a:ext cx="2228400" cy="2117481"/>
          </a:xfrm>
        </p:spPr>
        <p:txBody>
          <a:bodyPr/>
          <a:lstStyle/>
          <a:p>
            <a:r>
              <a:rPr lang="de-CH" sz="1400" b="1" noProof="0" dirty="0"/>
              <a:t>Lernziel (überfachlich)</a:t>
            </a:r>
          </a:p>
          <a:p>
            <a:endParaRPr lang="de-CH" noProof="0" dirty="0"/>
          </a:p>
          <a:p>
            <a:r>
              <a:rPr lang="de-CH" dirty="0"/>
              <a:t>Die Schülerinnen und Schüler können ihre Meinung vertreten und allenfalls anpassen.</a:t>
            </a:r>
          </a:p>
          <a:p>
            <a:endParaRPr lang="de-CH" noProof="0" dirty="0"/>
          </a:p>
          <a:p>
            <a:r>
              <a:rPr lang="de-DE" dirty="0"/>
              <a:t>(</a:t>
            </a:r>
            <a:r>
              <a:rPr lang="de-CH" dirty="0"/>
              <a:t>P</a:t>
            </a:r>
            <a:r>
              <a:rPr lang="de-DE" dirty="0" err="1"/>
              <a:t>ers</a:t>
            </a:r>
            <a:r>
              <a:rPr lang="de-CH" dirty="0"/>
              <a:t>onale </a:t>
            </a:r>
            <a:r>
              <a:rPr lang="de-DE" dirty="0"/>
              <a:t>Komp</a:t>
            </a:r>
            <a:r>
              <a:rPr lang="de-CH" dirty="0"/>
              <a:t>etenz:</a:t>
            </a:r>
            <a:r>
              <a:rPr lang="de-DE" dirty="0"/>
              <a:t> Eigenständigkeit)</a:t>
            </a:r>
            <a:endParaRPr lang="de-CH" noProof="0" dirty="0"/>
          </a:p>
        </p:txBody>
      </p:sp>
      <p:sp>
        <p:nvSpPr>
          <p:cNvPr id="10" name="Textplatzhalter 9">
            <a:extLst>
              <a:ext uri="{FF2B5EF4-FFF2-40B4-BE49-F238E27FC236}">
                <a16:creationId xmlns:a16="http://schemas.microsoft.com/office/drawing/2014/main" id="{F73FCACE-83E9-C92E-E488-009D121B81A8}"/>
              </a:ext>
            </a:extLst>
          </p:cNvPr>
          <p:cNvSpPr>
            <a:spLocks noGrp="1"/>
          </p:cNvSpPr>
          <p:nvPr>
            <p:ph type="body" sz="quarter" idx="18"/>
          </p:nvPr>
        </p:nvSpPr>
        <p:spPr/>
        <p:txBody>
          <a:bodyPr/>
          <a:lstStyle/>
          <a:p>
            <a:r>
              <a:rPr lang="de-CH" dirty="0"/>
              <a:t>Was tun bei Feuer?</a:t>
            </a:r>
          </a:p>
        </p:txBody>
      </p:sp>
      <p:sp>
        <p:nvSpPr>
          <p:cNvPr id="4" name="Fußzeilenplatzhalter 3">
            <a:extLst>
              <a:ext uri="{FF2B5EF4-FFF2-40B4-BE49-F238E27FC236}">
                <a16:creationId xmlns:a16="http://schemas.microsoft.com/office/drawing/2014/main" id="{8A941EA5-A4A2-9E6D-F93F-80E27AFA52DE}"/>
              </a:ext>
            </a:extLst>
          </p:cNvPr>
          <p:cNvSpPr>
            <a:spLocks noGrp="1"/>
          </p:cNvSpPr>
          <p:nvPr>
            <p:ph type="ftr" sz="quarter" idx="12"/>
          </p:nvPr>
        </p:nvSpPr>
        <p:spPr/>
        <p:txBody>
          <a:bodyPr/>
          <a:lstStyle/>
          <a:p>
            <a:r>
              <a:rPr lang="de-DE" noProof="0"/>
              <a:t>Version Juli 2023</a:t>
            </a:r>
            <a:endParaRPr lang="de-CH" noProof="0" dirty="0"/>
          </a:p>
        </p:txBody>
      </p:sp>
      <p:pic>
        <p:nvPicPr>
          <p:cNvPr id="11" name="Grafik 10">
            <a:extLst>
              <a:ext uri="{FF2B5EF4-FFF2-40B4-BE49-F238E27FC236}">
                <a16:creationId xmlns:a16="http://schemas.microsoft.com/office/drawing/2014/main" id="{08AFDA02-CB1C-B81A-8E76-0703D3B5DF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2441" y="5292005"/>
            <a:ext cx="260160" cy="260160"/>
          </a:xfrm>
          <a:prstGeom prst="rect">
            <a:avLst/>
          </a:prstGeom>
        </p:spPr>
      </p:pic>
      <p:pic>
        <p:nvPicPr>
          <p:cNvPr id="12" name="Grafik 11">
            <a:extLst>
              <a:ext uri="{FF2B5EF4-FFF2-40B4-BE49-F238E27FC236}">
                <a16:creationId xmlns:a16="http://schemas.microsoft.com/office/drawing/2014/main" id="{6A99EC84-BA7E-1031-5A30-F68ECD156D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0321" y="2123653"/>
            <a:ext cx="284400" cy="284400"/>
          </a:xfrm>
          <a:prstGeom prst="rect">
            <a:avLst/>
          </a:prstGeom>
        </p:spPr>
      </p:pic>
      <p:pic>
        <p:nvPicPr>
          <p:cNvPr id="13" name="Grafik 12">
            <a:extLst>
              <a:ext uri="{FF2B5EF4-FFF2-40B4-BE49-F238E27FC236}">
                <a16:creationId xmlns:a16="http://schemas.microsoft.com/office/drawing/2014/main" id="{79675B99-1E60-3730-C7DA-F9DF276FDA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8321" y="2764872"/>
            <a:ext cx="248400" cy="248400"/>
          </a:xfrm>
          <a:prstGeom prst="rect">
            <a:avLst/>
          </a:prstGeom>
        </p:spPr>
      </p:pic>
    </p:spTree>
    <p:extLst>
      <p:ext uri="{BB962C8B-B14F-4D97-AF65-F5344CB8AC3E}">
        <p14:creationId xmlns:p14="http://schemas.microsoft.com/office/powerpoint/2010/main" val="4121718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A2DB424-91FB-F144-A525-701E4AF76EBD}"/>
              </a:ext>
            </a:extLst>
          </p:cNvPr>
          <p:cNvSpPr>
            <a:spLocks noGrp="1"/>
          </p:cNvSpPr>
          <p:nvPr>
            <p:ph type="body" sz="quarter" idx="10"/>
          </p:nvPr>
        </p:nvSpPr>
        <p:spPr/>
        <p:txBody>
          <a:bodyPr/>
          <a:lstStyle/>
          <a:p>
            <a:r>
              <a:rPr lang="de-CH" noProof="0" dirty="0"/>
              <a:t>4.1</a:t>
            </a:r>
          </a:p>
        </p:txBody>
      </p:sp>
      <p:sp>
        <p:nvSpPr>
          <p:cNvPr id="5" name="Foliennummernplatzhalter 4">
            <a:extLst>
              <a:ext uri="{FF2B5EF4-FFF2-40B4-BE49-F238E27FC236}">
                <a16:creationId xmlns:a16="http://schemas.microsoft.com/office/drawing/2014/main" id="{E0528E69-7796-6FEB-63DB-D58E72DBAE1C}"/>
              </a:ext>
            </a:extLst>
          </p:cNvPr>
          <p:cNvSpPr>
            <a:spLocks noGrp="1"/>
          </p:cNvSpPr>
          <p:nvPr>
            <p:ph type="sldNum" sz="quarter" idx="13"/>
          </p:nvPr>
        </p:nvSpPr>
        <p:spPr/>
        <p:txBody>
          <a:bodyPr/>
          <a:lstStyle/>
          <a:p>
            <a:fld id="{442AD375-037F-43D0-B059-5172DA06796A}" type="slidenum">
              <a:rPr lang="de-CH" smtClean="0"/>
              <a:pPr/>
              <a:t>9</a:t>
            </a:fld>
            <a:endParaRPr lang="de-CH" dirty="0"/>
          </a:p>
        </p:txBody>
      </p:sp>
      <p:sp>
        <p:nvSpPr>
          <p:cNvPr id="6" name="Titel 5">
            <a:extLst>
              <a:ext uri="{FF2B5EF4-FFF2-40B4-BE49-F238E27FC236}">
                <a16:creationId xmlns:a16="http://schemas.microsoft.com/office/drawing/2014/main" id="{FDDCC126-53E6-1549-CBBF-F0EFDBB1DE56}"/>
              </a:ext>
            </a:extLst>
          </p:cNvPr>
          <p:cNvSpPr>
            <a:spLocks noGrp="1"/>
          </p:cNvSpPr>
          <p:nvPr>
            <p:ph type="title"/>
          </p:nvPr>
        </p:nvSpPr>
        <p:spPr/>
        <p:txBody>
          <a:bodyPr/>
          <a:lstStyle/>
          <a:p>
            <a:r>
              <a:rPr lang="de-CH" noProof="0"/>
              <a:t>Lernziele</a:t>
            </a:r>
            <a:endParaRPr lang="de-CH" noProof="0" dirty="0"/>
          </a:p>
        </p:txBody>
      </p:sp>
      <p:sp>
        <p:nvSpPr>
          <p:cNvPr id="7" name="Inhaltsplatzhalter 6">
            <a:extLst>
              <a:ext uri="{FF2B5EF4-FFF2-40B4-BE49-F238E27FC236}">
                <a16:creationId xmlns:a16="http://schemas.microsoft.com/office/drawing/2014/main" id="{B7796EE7-D501-35F0-3C05-542ED987D005}"/>
              </a:ext>
            </a:extLst>
          </p:cNvPr>
          <p:cNvSpPr>
            <a:spLocks noGrp="1"/>
          </p:cNvSpPr>
          <p:nvPr>
            <p:ph sz="quarter" idx="14"/>
          </p:nvPr>
        </p:nvSpPr>
        <p:spPr/>
        <p:txBody>
          <a:bodyPr/>
          <a:lstStyle/>
          <a:p>
            <a:r>
              <a:rPr lang="de-CH" sz="1400" b="1" noProof="0" dirty="0"/>
              <a:t>Lernziel 1</a:t>
            </a:r>
          </a:p>
          <a:p>
            <a:endParaRPr lang="de-CH" noProof="0" dirty="0"/>
          </a:p>
          <a:p>
            <a:r>
              <a:rPr lang="de-CH" sz="1400" noProof="0" dirty="0"/>
              <a:t>individuell ausformuliertes Lernziel</a:t>
            </a:r>
          </a:p>
        </p:txBody>
      </p:sp>
      <p:sp>
        <p:nvSpPr>
          <p:cNvPr id="8" name="Inhaltsplatzhalter 7">
            <a:extLst>
              <a:ext uri="{FF2B5EF4-FFF2-40B4-BE49-F238E27FC236}">
                <a16:creationId xmlns:a16="http://schemas.microsoft.com/office/drawing/2014/main" id="{27E7786C-E6A1-8BB4-629F-FF1F476D2BB2}"/>
              </a:ext>
            </a:extLst>
          </p:cNvPr>
          <p:cNvSpPr>
            <a:spLocks noGrp="1"/>
          </p:cNvSpPr>
          <p:nvPr>
            <p:ph sz="quarter" idx="15"/>
          </p:nvPr>
        </p:nvSpPr>
        <p:spPr/>
        <p:txBody>
          <a:bodyPr/>
          <a:lstStyle/>
          <a:p>
            <a:r>
              <a:rPr lang="de-CH" sz="1400" b="1" noProof="0" dirty="0"/>
              <a:t>Lernziel 2</a:t>
            </a:r>
          </a:p>
          <a:p>
            <a:endParaRPr lang="de-CH" noProof="0" dirty="0"/>
          </a:p>
          <a:p>
            <a:r>
              <a:rPr lang="de-CH" sz="1400" dirty="0"/>
              <a:t>individuell ausformuliertes Lernziel</a:t>
            </a:r>
          </a:p>
        </p:txBody>
      </p:sp>
      <p:sp>
        <p:nvSpPr>
          <p:cNvPr id="9" name="Textplatzhalter 8">
            <a:extLst>
              <a:ext uri="{FF2B5EF4-FFF2-40B4-BE49-F238E27FC236}">
                <a16:creationId xmlns:a16="http://schemas.microsoft.com/office/drawing/2014/main" id="{DA31FAD9-7833-84AE-C2A2-7C89362145E5}"/>
              </a:ext>
            </a:extLst>
          </p:cNvPr>
          <p:cNvSpPr>
            <a:spLocks noGrp="1"/>
          </p:cNvSpPr>
          <p:nvPr>
            <p:ph type="body" sz="quarter" idx="18"/>
          </p:nvPr>
        </p:nvSpPr>
        <p:spPr/>
        <p:txBody>
          <a:bodyPr/>
          <a:lstStyle/>
          <a:p>
            <a:r>
              <a:rPr lang="de-CH" dirty="0"/>
              <a:t>Was tun bei Feuer?</a:t>
            </a:r>
          </a:p>
        </p:txBody>
      </p:sp>
      <p:sp>
        <p:nvSpPr>
          <p:cNvPr id="4" name="Fußzeilenplatzhalter 3">
            <a:extLst>
              <a:ext uri="{FF2B5EF4-FFF2-40B4-BE49-F238E27FC236}">
                <a16:creationId xmlns:a16="http://schemas.microsoft.com/office/drawing/2014/main" id="{CB36EA3F-0A3B-02A5-A9FA-A8B69752386A}"/>
              </a:ext>
            </a:extLst>
          </p:cNvPr>
          <p:cNvSpPr>
            <a:spLocks noGrp="1"/>
          </p:cNvSpPr>
          <p:nvPr>
            <p:ph type="ftr" sz="quarter" idx="12"/>
          </p:nvPr>
        </p:nvSpPr>
        <p:spPr/>
        <p:txBody>
          <a:bodyPr/>
          <a:lstStyle/>
          <a:p>
            <a:r>
              <a:rPr lang="de-DE" noProof="0"/>
              <a:t>Version Juli 2023</a:t>
            </a:r>
            <a:endParaRPr lang="de-CH" noProof="0" dirty="0"/>
          </a:p>
        </p:txBody>
      </p:sp>
    </p:spTree>
    <p:extLst>
      <p:ext uri="{BB962C8B-B14F-4D97-AF65-F5344CB8AC3E}">
        <p14:creationId xmlns:p14="http://schemas.microsoft.com/office/powerpoint/2010/main" val="2424652894"/>
      </p:ext>
    </p:extLst>
  </p:cSld>
  <p:clrMapOvr>
    <a:masterClrMapping/>
  </p:clrMapOvr>
</p:sld>
</file>

<file path=ppt/theme/theme1.xml><?xml version="1.0" encoding="utf-8"?>
<a:theme xmlns:a="http://schemas.openxmlformats.org/drawingml/2006/main" name="Benutzerdefiniertes Design">
  <a:themeElements>
    <a:clrScheme name="IFC">
      <a:dk1>
        <a:srgbClr val="000000"/>
      </a:dk1>
      <a:lt1>
        <a:sysClr val="window" lastClr="FFFFFF"/>
      </a:lt1>
      <a:dk2>
        <a:srgbClr val="666666"/>
      </a:dk2>
      <a:lt2>
        <a:srgbClr val="B9B9B9"/>
      </a:lt2>
      <a:accent1>
        <a:srgbClr val="A61711"/>
      </a:accent1>
      <a:accent2>
        <a:srgbClr val="EE000C"/>
      </a:accent2>
      <a:accent3>
        <a:srgbClr val="FF8F18"/>
      </a:accent3>
      <a:accent4>
        <a:srgbClr val="831080"/>
      </a:accent4>
      <a:accent5>
        <a:srgbClr val="E84F36"/>
      </a:accent5>
      <a:accent6>
        <a:srgbClr val="28262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äsentation DE IFC V2.potx" id="{B1080354-55E2-46AD-A309-31D0D806A8D7}" vid="{6C26F1EA-7360-4B94-AC01-67A8374587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49745b1-592f-479a-a9af-bfda4800f5ba" xsi:nil="true"/>
    <lcf76f155ced4ddcb4097134ff3c332f xmlns="0047e902-3f6c-4813-b5b2-4882aa641d5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3BCDC28BEDF3741A2AD811A4150278D" ma:contentTypeVersion="14" ma:contentTypeDescription="Ein neues Dokument erstellen." ma:contentTypeScope="" ma:versionID="19fe0e4f3c3a51f1112d413d325fe266">
  <xsd:schema xmlns:xsd="http://www.w3.org/2001/XMLSchema" xmlns:xs="http://www.w3.org/2001/XMLSchema" xmlns:p="http://schemas.microsoft.com/office/2006/metadata/properties" xmlns:ns2="0047e902-3f6c-4813-b5b2-4882aa641d53" xmlns:ns3="049745b1-592f-479a-a9af-bfda4800f5ba" targetNamespace="http://schemas.microsoft.com/office/2006/metadata/properties" ma:root="true" ma:fieldsID="706c3a71eedee849696a333859058815" ns2:_="" ns3:_="">
    <xsd:import namespace="0047e902-3f6c-4813-b5b2-4882aa641d53"/>
    <xsd:import namespace="049745b1-592f-479a-a9af-bfda4800f5b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47e902-3f6c-4813-b5b2-4882aa641d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ierungen" ma:readOnly="false" ma:fieldId="{5cf76f15-5ced-4ddc-b409-7134ff3c332f}" ma:taxonomyMulti="true" ma:sspId="ecf02706-1505-424a-8608-638561ae11c2"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9745b1-592f-479a-a9af-bfda4800f5b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5a2bc60-075a-4430-9155-f05f02d5b97e}" ma:internalName="TaxCatchAll" ma:showField="CatchAllData" ma:web="049745b1-592f-479a-a9af-bfda4800f5b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6B7BE2-63AD-4C37-AC44-F0E4FC348E24}">
  <ds:schemaRefs>
    <ds:schemaRef ds:uri="http://schemas.microsoft.com/sharepoint/v3/contenttype/forms"/>
  </ds:schemaRefs>
</ds:datastoreItem>
</file>

<file path=customXml/itemProps2.xml><?xml version="1.0" encoding="utf-8"?>
<ds:datastoreItem xmlns:ds="http://schemas.openxmlformats.org/officeDocument/2006/customXml" ds:itemID="{5626B806-0237-4942-A1FD-5C97285908C2}">
  <ds:schemaRefs>
    <ds:schemaRef ds:uri="http://purl.org/dc/terms/"/>
    <ds:schemaRef ds:uri="http://schemas.openxmlformats.org/package/2006/metadata/core-properties"/>
    <ds:schemaRef ds:uri="c9077d15-72ed-4fec-bcfe-3472729e9195"/>
    <ds:schemaRef ds:uri="http://schemas.microsoft.com/office/2006/documentManagement/types"/>
    <ds:schemaRef ds:uri="http://schemas.microsoft.com/office/infopath/2007/PartnerControls"/>
    <ds:schemaRef ds:uri="http://purl.org/dc/elements/1.1/"/>
    <ds:schemaRef ds:uri="http://schemas.microsoft.com/office/2006/metadata/properties"/>
    <ds:schemaRef ds:uri="bc24777f-78b6-4f3c-a73a-d5fa08e4d537"/>
    <ds:schemaRef ds:uri="http://www.w3.org/XML/1998/namespace"/>
    <ds:schemaRef ds:uri="http://purl.org/dc/dcmitype/"/>
    <ds:schemaRef ds:uri="049745b1-592f-479a-a9af-bfda4800f5ba"/>
    <ds:schemaRef ds:uri="0047e902-3f6c-4813-b5b2-4882aa641d53"/>
  </ds:schemaRefs>
</ds:datastoreItem>
</file>

<file path=customXml/itemProps3.xml><?xml version="1.0" encoding="utf-8"?>
<ds:datastoreItem xmlns:ds="http://schemas.openxmlformats.org/officeDocument/2006/customXml" ds:itemID="{CC318DEB-99A6-4A67-92C6-2CFB472E14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47e902-3f6c-4813-b5b2-4882aa641d53"/>
    <ds:schemaRef ds:uri="049745b1-592f-479a-a9af-bfda4800f5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Präsentation DE IFC V2</Template>
  <TotalTime>0</TotalTime>
  <Words>2866</Words>
  <Application>Microsoft Office PowerPoint</Application>
  <PresentationFormat>Custom</PresentationFormat>
  <Paragraphs>546</Paragraphs>
  <Slides>28</Slides>
  <Notes>28</Notes>
  <HiddenSlides>0</HiddenSlides>
  <MMClips>2</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Benutzerdefiniertes Design</vt:lpstr>
      <vt:lpstr>PowerPoint Presentation</vt:lpstr>
      <vt:lpstr>Verhalten</vt:lpstr>
      <vt:lpstr>Kernfrage und daraus abgeleitete Lernziele</vt:lpstr>
      <vt:lpstr>Inhaltsverzeichnis Kapitel Verhalten</vt:lpstr>
      <vt:lpstr>Einstimmung</vt:lpstr>
      <vt:lpstr>Vorwissen aktivieren</vt:lpstr>
      <vt:lpstr>Was tun bei Feuer?</vt:lpstr>
      <vt:lpstr>Lernziele und Organisation</vt:lpstr>
      <vt:lpstr>Lernziele</vt:lpstr>
      <vt:lpstr>So verhalte ich mich richtig</vt:lpstr>
      <vt:lpstr>So verhalte ich mich richtig</vt:lpstr>
      <vt:lpstr>So verhalte ich mich richtig  Lösung</vt:lpstr>
      <vt:lpstr>Telefon 118</vt:lpstr>
      <vt:lpstr>Lernziele und Organisation</vt:lpstr>
      <vt:lpstr>Lernziele</vt:lpstr>
      <vt:lpstr>Was muss ich sagen?</vt:lpstr>
      <vt:lpstr>Piktogramme</vt:lpstr>
      <vt:lpstr>Lernziele und Organisation</vt:lpstr>
      <vt:lpstr>Lernziele</vt:lpstr>
      <vt:lpstr>Kennt ihr diese Zeichen?</vt:lpstr>
      <vt:lpstr>Kennt ihr diese Zeichen?</vt:lpstr>
      <vt:lpstr>Kennt ihr diese Zeichen? Lösung</vt:lpstr>
      <vt:lpstr>Fluchtwege</vt:lpstr>
      <vt:lpstr>Lernziele und Organisation</vt:lpstr>
      <vt:lpstr>Lernziele</vt:lpstr>
      <vt:lpstr>Wo muss ich durch?</vt:lpstr>
      <vt:lpstr>Und zu Hause?</vt:lpstr>
      <vt:lpstr>Ausklang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Hinweise zur Textformatierung</dc:title>
  <dc:creator>Lorenzana Florian INGOLDVerlag</dc:creator>
  <dc:description>erstellt durch Vorlagenbauer.ch</dc:description>
  <cp:lastModifiedBy>Hofmann Martina</cp:lastModifiedBy>
  <cp:revision>147</cp:revision>
  <cp:lastPrinted>2023-05-24T14:33:10Z</cp:lastPrinted>
  <dcterms:created xsi:type="dcterms:W3CDTF">2023-04-21T08:22:22Z</dcterms:created>
  <dcterms:modified xsi:type="dcterms:W3CDTF">2023-09-06T05:45:32Z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0x0101000E594130A2AF244FBF3F304D904ED593</vt:lpwstr>
  </property>
  <property fmtid="{D5CDD505-2E9C-101B-9397-08002B2CF9AE}" pid="3" name="MediaServiceImageTags">
    <vt:lpwstr/>
  </property>
</Properties>
</file>